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5A1E6C-397F-4167-91D0-0BEF2E7FF910}" v="87" dt="2018-02-21T22:12:56.0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ennan Haskins" userId="1003BFFD8D50605E@LIVE.COM" providerId="AD" clId="Web-{DC5A1E6C-397F-4167-91D0-0BEF2E7FF910}"/>
    <pc:docChg chg="addSld delSld modSld sldOrd modSection">
      <pc:chgData name="Brennan Haskins" userId="1003BFFD8D50605E@LIVE.COM" providerId="AD" clId="Web-{DC5A1E6C-397F-4167-91D0-0BEF2E7FF910}" dt="2018-02-21T22:12:59.696" v="521"/>
      <pc:docMkLst>
        <pc:docMk/>
      </pc:docMkLst>
      <pc:sldChg chg="modSp new">
        <pc:chgData name="Brennan Haskins" userId="1003BFFD8D50605E@LIVE.COM" providerId="AD" clId="Web-{DC5A1E6C-397F-4167-91D0-0BEF2E7FF910}" dt="2018-02-21T21:36:40.504" v="100"/>
        <pc:sldMkLst>
          <pc:docMk/>
          <pc:sldMk cId="3341348705" sldId="260"/>
        </pc:sldMkLst>
        <pc:spChg chg="mod">
          <ac:chgData name="Brennan Haskins" userId="1003BFFD8D50605E@LIVE.COM" providerId="AD" clId="Web-{DC5A1E6C-397F-4167-91D0-0BEF2E7FF910}" dt="2018-02-21T21:36:40.504" v="100"/>
          <ac:spMkLst>
            <pc:docMk/>
            <pc:sldMk cId="3341348705" sldId="260"/>
            <ac:spMk id="3" creationId="{763AAAA6-7A65-4C41-B4F2-A361E91C4F5A}"/>
          </ac:spMkLst>
        </pc:spChg>
      </pc:sldChg>
      <pc:sldChg chg="modSp new">
        <pc:chgData name="Brennan Haskins" userId="1003BFFD8D50605E@LIVE.COM" providerId="AD" clId="Web-{DC5A1E6C-397F-4167-91D0-0BEF2E7FF910}" dt="2018-02-21T21:52:16.168" v="183"/>
        <pc:sldMkLst>
          <pc:docMk/>
          <pc:sldMk cId="1451880476" sldId="261"/>
        </pc:sldMkLst>
        <pc:spChg chg="mod">
          <ac:chgData name="Brennan Haskins" userId="1003BFFD8D50605E@LIVE.COM" providerId="AD" clId="Web-{DC5A1E6C-397F-4167-91D0-0BEF2E7FF910}" dt="2018-02-21T21:52:16.168" v="183"/>
          <ac:spMkLst>
            <pc:docMk/>
            <pc:sldMk cId="1451880476" sldId="261"/>
            <ac:spMk id="3" creationId="{05982854-E0F3-4DE8-961B-B77864742E28}"/>
          </ac:spMkLst>
        </pc:spChg>
      </pc:sldChg>
      <pc:sldChg chg="modSp new del">
        <pc:chgData name="Brennan Haskins" userId="1003BFFD8D50605E@LIVE.COM" providerId="AD" clId="Web-{DC5A1E6C-397F-4167-91D0-0BEF2E7FF910}" dt="2018-02-21T22:05:15.387" v="195"/>
        <pc:sldMkLst>
          <pc:docMk/>
          <pc:sldMk cId="813553390" sldId="262"/>
        </pc:sldMkLst>
        <pc:spChg chg="mod">
          <ac:chgData name="Brennan Haskins" userId="1003BFFD8D50605E@LIVE.COM" providerId="AD" clId="Web-{DC5A1E6C-397F-4167-91D0-0BEF2E7FF910}" dt="2018-02-21T22:05:08.418" v="192"/>
          <ac:spMkLst>
            <pc:docMk/>
            <pc:sldMk cId="813553390" sldId="262"/>
            <ac:spMk id="3" creationId="{3AE18F31-8971-41C3-BEBA-E8A3372F4987}"/>
          </ac:spMkLst>
        </pc:spChg>
      </pc:sldChg>
      <pc:sldChg chg="modSp new">
        <pc:chgData name="Brennan Haskins" userId="1003BFFD8D50605E@LIVE.COM" providerId="AD" clId="Web-{DC5A1E6C-397F-4167-91D0-0BEF2E7FF910}" dt="2018-02-21T22:12:21.211" v="499"/>
        <pc:sldMkLst>
          <pc:docMk/>
          <pc:sldMk cId="2978495678" sldId="262"/>
        </pc:sldMkLst>
        <pc:spChg chg="mod">
          <ac:chgData name="Brennan Haskins" userId="1003BFFD8D50605E@LIVE.COM" providerId="AD" clId="Web-{DC5A1E6C-397F-4167-91D0-0BEF2E7FF910}" dt="2018-02-21T22:12:21.211" v="499"/>
          <ac:spMkLst>
            <pc:docMk/>
            <pc:sldMk cId="2978495678" sldId="262"/>
            <ac:spMk id="3" creationId="{3BCB2651-C6B5-407C-8E27-C64C1A432474}"/>
          </ac:spMkLst>
        </pc:spChg>
      </pc:sldChg>
      <pc:sldChg chg="modSp new">
        <pc:chgData name="Brennan Haskins" userId="1003BFFD8D50605E@LIVE.COM" providerId="AD" clId="Web-{DC5A1E6C-397F-4167-91D0-0BEF2E7FF910}" dt="2018-02-21T22:09:07.315" v="329"/>
        <pc:sldMkLst>
          <pc:docMk/>
          <pc:sldMk cId="1935614348" sldId="263"/>
        </pc:sldMkLst>
        <pc:spChg chg="mod">
          <ac:chgData name="Brennan Haskins" userId="1003BFFD8D50605E@LIVE.COM" providerId="AD" clId="Web-{DC5A1E6C-397F-4167-91D0-0BEF2E7FF910}" dt="2018-02-21T22:08:25.533" v="316"/>
          <ac:spMkLst>
            <pc:docMk/>
            <pc:sldMk cId="1935614348" sldId="263"/>
            <ac:spMk id="2" creationId="{45D9312C-147C-42CD-AB9A-01129D312B87}"/>
          </ac:spMkLst>
        </pc:spChg>
        <pc:spChg chg="mod">
          <ac:chgData name="Brennan Haskins" userId="1003BFFD8D50605E@LIVE.COM" providerId="AD" clId="Web-{DC5A1E6C-397F-4167-91D0-0BEF2E7FF910}" dt="2018-02-21T22:09:07.315" v="329"/>
          <ac:spMkLst>
            <pc:docMk/>
            <pc:sldMk cId="1935614348" sldId="263"/>
            <ac:spMk id="3" creationId="{B2C7BC1D-D8FD-4577-B302-5FDA2D18957C}"/>
          </ac:spMkLst>
        </pc:spChg>
      </pc:sldChg>
      <pc:sldChg chg="modSp new">
        <pc:chgData name="Brennan Haskins" userId="1003BFFD8D50605E@LIVE.COM" providerId="AD" clId="Web-{DC5A1E6C-397F-4167-91D0-0BEF2E7FF910}" dt="2018-02-21T22:10:24.130" v="372"/>
        <pc:sldMkLst>
          <pc:docMk/>
          <pc:sldMk cId="686841532" sldId="264"/>
        </pc:sldMkLst>
        <pc:spChg chg="mod">
          <ac:chgData name="Brennan Haskins" userId="1003BFFD8D50605E@LIVE.COM" providerId="AD" clId="Web-{DC5A1E6C-397F-4167-91D0-0BEF2E7FF910}" dt="2018-02-21T22:09:32.488" v="358"/>
          <ac:spMkLst>
            <pc:docMk/>
            <pc:sldMk cId="686841532" sldId="264"/>
            <ac:spMk id="2" creationId="{6C73C5F8-4F58-491D-9290-AF0598F20898}"/>
          </ac:spMkLst>
        </pc:spChg>
        <pc:spChg chg="mod">
          <ac:chgData name="Brennan Haskins" userId="1003BFFD8D50605E@LIVE.COM" providerId="AD" clId="Web-{DC5A1E6C-397F-4167-91D0-0BEF2E7FF910}" dt="2018-02-21T22:10:24.130" v="372"/>
          <ac:spMkLst>
            <pc:docMk/>
            <pc:sldMk cId="686841532" sldId="264"/>
            <ac:spMk id="3" creationId="{B6992CD7-C253-427B-8A48-CBCAE293C71C}"/>
          </ac:spMkLst>
        </pc:spChg>
      </pc:sldChg>
      <pc:sldChg chg="modSp new">
        <pc:chgData name="Brennan Haskins" userId="1003BFFD8D50605E@LIVE.COM" providerId="AD" clId="Web-{DC5A1E6C-397F-4167-91D0-0BEF2E7FF910}" dt="2018-02-21T22:11:37.741" v="464"/>
        <pc:sldMkLst>
          <pc:docMk/>
          <pc:sldMk cId="3460805983" sldId="265"/>
        </pc:sldMkLst>
        <pc:spChg chg="mod">
          <ac:chgData name="Brennan Haskins" userId="1003BFFD8D50605E@LIVE.COM" providerId="AD" clId="Web-{DC5A1E6C-397F-4167-91D0-0BEF2E7FF910}" dt="2018-02-21T22:11:14.053" v="424"/>
          <ac:spMkLst>
            <pc:docMk/>
            <pc:sldMk cId="3460805983" sldId="265"/>
            <ac:spMk id="2" creationId="{41C4C051-F385-4ABC-AFC1-AADE2E46B489}"/>
          </ac:spMkLst>
        </pc:spChg>
        <pc:spChg chg="mod">
          <ac:chgData name="Brennan Haskins" userId="1003BFFD8D50605E@LIVE.COM" providerId="AD" clId="Web-{DC5A1E6C-397F-4167-91D0-0BEF2E7FF910}" dt="2018-02-21T22:11:37.741" v="464"/>
          <ac:spMkLst>
            <pc:docMk/>
            <pc:sldMk cId="3460805983" sldId="265"/>
            <ac:spMk id="3" creationId="{B6FD68C0-22A2-4AE1-8F28-E885BC18BC99}"/>
          </ac:spMkLst>
        </pc:spChg>
      </pc:sldChg>
      <pc:sldChg chg="modSp new ord">
        <pc:chgData name="Brennan Haskins" userId="1003BFFD8D50605E@LIVE.COM" providerId="AD" clId="Web-{DC5A1E6C-397F-4167-91D0-0BEF2E7FF910}" dt="2018-02-21T22:12:56.071" v="519"/>
        <pc:sldMkLst>
          <pc:docMk/>
          <pc:sldMk cId="1559384765" sldId="266"/>
        </pc:sldMkLst>
        <pc:spChg chg="mod">
          <ac:chgData name="Brennan Haskins" userId="1003BFFD8D50605E@LIVE.COM" providerId="AD" clId="Web-{DC5A1E6C-397F-4167-91D0-0BEF2E7FF910}" dt="2018-02-21T22:12:34.242" v="507"/>
          <ac:spMkLst>
            <pc:docMk/>
            <pc:sldMk cId="1559384765" sldId="266"/>
            <ac:spMk id="2" creationId="{0ECD06FA-0A75-43A0-B0C3-1636FF62CD86}"/>
          </ac:spMkLst>
        </pc:spChg>
        <pc:spChg chg="mod">
          <ac:chgData name="Brennan Haskins" userId="1003BFFD8D50605E@LIVE.COM" providerId="AD" clId="Web-{DC5A1E6C-397F-4167-91D0-0BEF2E7FF910}" dt="2018-02-21T22:12:56.071" v="519"/>
          <ac:spMkLst>
            <pc:docMk/>
            <pc:sldMk cId="1559384765" sldId="266"/>
            <ac:spMk id="3" creationId="{4D4E345C-81E1-4888-979C-BC908B53D124}"/>
          </ac:spMkLst>
        </pc:spChg>
      </pc:sldChg>
    </pc:docChg>
  </pc:docChgLst>
  <pc:docChgLst>
    <pc:chgData name="Guest User" userId="URN:SPO:ANON#13FB84A1A4587A631689F9AFD30AEECFC077089A0F85D8152211EBE5BCA28C61" providerId="AD" clId="Web-{95FB953F-AE80-4197-858D-4D4834DFD2FD}"/>
    <pc:docChg chg="addSld modSld modSection">
      <pc:chgData name="Guest User" userId="URN:SPO:ANON#13FB84A1A4587A631689F9AFD30AEECFC077089A0F85D8152211EBE5BCA28C61" providerId="AD" clId="Web-{95FB953F-AE80-4197-858D-4D4834DFD2FD}" dt="2018-02-22T00:26:57.368" v="418"/>
      <pc:docMkLst>
        <pc:docMk/>
      </pc:docMkLst>
      <pc:sldChg chg="modSp new">
        <pc:chgData name="Guest User" userId="URN:SPO:ANON#13FB84A1A4587A631689F9AFD30AEECFC077089A0F85D8152211EBE5BCA28C61" providerId="AD" clId="Web-{95FB953F-AE80-4197-858D-4D4834DFD2FD}" dt="2018-02-21T22:57:47.596" v="229"/>
        <pc:sldMkLst>
          <pc:docMk/>
          <pc:sldMk cId="1154816710" sldId="267"/>
        </pc:sldMkLst>
        <pc:spChg chg="mod">
          <ac:chgData name="Guest User" userId="URN:SPO:ANON#13FB84A1A4587A631689F9AFD30AEECFC077089A0F85D8152211EBE5BCA28C61" providerId="AD" clId="Web-{95FB953F-AE80-4197-858D-4D4834DFD2FD}" dt="2018-02-21T22:36:39.011" v="61"/>
          <ac:spMkLst>
            <pc:docMk/>
            <pc:sldMk cId="1154816710" sldId="267"/>
            <ac:spMk id="2" creationId="{F6847EA0-64C5-4638-832C-6B49FDA045F3}"/>
          </ac:spMkLst>
        </pc:spChg>
        <pc:spChg chg="mod">
          <ac:chgData name="Guest User" userId="URN:SPO:ANON#13FB84A1A4587A631689F9AFD30AEECFC077089A0F85D8152211EBE5BCA28C61" providerId="AD" clId="Web-{95FB953F-AE80-4197-858D-4D4834DFD2FD}" dt="2018-02-21T22:57:47.596" v="229"/>
          <ac:spMkLst>
            <pc:docMk/>
            <pc:sldMk cId="1154816710" sldId="267"/>
            <ac:spMk id="3" creationId="{F2318AF3-9CB2-4918-BF8D-ECCCDBC5CA2F}"/>
          </ac:spMkLst>
        </pc:spChg>
      </pc:sldChg>
      <pc:sldChg chg="modSp new">
        <pc:chgData name="Guest User" userId="URN:SPO:ANON#13FB84A1A4587A631689F9AFD30AEECFC077089A0F85D8152211EBE5BCA28C61" providerId="AD" clId="Web-{95FB953F-AE80-4197-858D-4D4834DFD2FD}" dt="2018-02-22T00:14:28.698" v="374"/>
        <pc:sldMkLst>
          <pc:docMk/>
          <pc:sldMk cId="1746248048" sldId="268"/>
        </pc:sldMkLst>
        <pc:spChg chg="mod">
          <ac:chgData name="Guest User" userId="URN:SPO:ANON#13FB84A1A4587A631689F9AFD30AEECFC077089A0F85D8152211EBE5BCA28C61" providerId="AD" clId="Web-{95FB953F-AE80-4197-858D-4D4834DFD2FD}" dt="2018-02-22T00:07:57.286" v="247"/>
          <ac:spMkLst>
            <pc:docMk/>
            <pc:sldMk cId="1746248048" sldId="268"/>
            <ac:spMk id="2" creationId="{F31A56EC-1AE4-4AEB-9D7C-BA02C608AAC5}"/>
          </ac:spMkLst>
        </pc:spChg>
        <pc:spChg chg="mod">
          <ac:chgData name="Guest User" userId="URN:SPO:ANON#13FB84A1A4587A631689F9AFD30AEECFC077089A0F85D8152211EBE5BCA28C61" providerId="AD" clId="Web-{95FB953F-AE80-4197-858D-4D4834DFD2FD}" dt="2018-02-22T00:14:28.698" v="374"/>
          <ac:spMkLst>
            <pc:docMk/>
            <pc:sldMk cId="1746248048" sldId="268"/>
            <ac:spMk id="3" creationId="{0216D06A-53EA-4DF3-8C2F-4CEB0E29BE86}"/>
          </ac:spMkLst>
        </pc:spChg>
      </pc:sldChg>
      <pc:sldChg chg="modSp new">
        <pc:chgData name="Guest User" userId="URN:SPO:ANON#13FB84A1A4587A631689F9AFD30AEECFC077089A0F85D8152211EBE5BCA28C61" providerId="AD" clId="Web-{95FB953F-AE80-4197-858D-4D4834DFD2FD}" dt="2018-02-22T00:26:57.368" v="417"/>
        <pc:sldMkLst>
          <pc:docMk/>
          <pc:sldMk cId="3763303118" sldId="269"/>
        </pc:sldMkLst>
        <pc:spChg chg="mod">
          <ac:chgData name="Guest User" userId="URN:SPO:ANON#13FB84A1A4587A631689F9AFD30AEECFC077089A0F85D8152211EBE5BCA28C61" providerId="AD" clId="Web-{95FB953F-AE80-4197-858D-4D4834DFD2FD}" dt="2018-02-22T00:25:08.224" v="386"/>
          <ac:spMkLst>
            <pc:docMk/>
            <pc:sldMk cId="3763303118" sldId="269"/>
            <ac:spMk id="2" creationId="{13E2AB35-E885-4779-8713-57ED19D082CC}"/>
          </ac:spMkLst>
        </pc:spChg>
        <pc:spChg chg="mod">
          <ac:chgData name="Guest User" userId="URN:SPO:ANON#13FB84A1A4587A631689F9AFD30AEECFC077089A0F85D8152211EBE5BCA28C61" providerId="AD" clId="Web-{95FB953F-AE80-4197-858D-4D4834DFD2FD}" dt="2018-02-22T00:26:57.368" v="417"/>
          <ac:spMkLst>
            <pc:docMk/>
            <pc:sldMk cId="3763303118" sldId="269"/>
            <ac:spMk id="3" creationId="{2A2F590C-AF2A-46B2-BB54-D0219F7D253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rIns="45720"/>
          <a:lstStyle/>
          <a:p>
            <a:fld id="{330EA680-D336-4FF7-8B7A-9848BB0A1C32}" type="slidenum">
              <a:rPr lang="en-US" smtClean="0"/>
              <a:t>‹#›</a:t>
            </a:fld>
            <a:endParaRPr lang="en-US"/>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a:solidFill>
                  <a:schemeClr val="accent6"/>
                </a:solidFill>
                <a:latin typeface="Wingdings 3" panose="05040102010807070707" pitchFamily="18" charset="2"/>
              </a:rPr>
              <a:t>z</a:t>
            </a:r>
            <a:endParaRPr lang="en-US" sz="240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616763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a:solidFill>
                  <a:schemeClr val="accent6"/>
                </a:solidFill>
                <a:latin typeface="Wingdings 3" panose="05040102010807070707" pitchFamily="18" charset="2"/>
              </a:rPr>
              <a:t>z</a:t>
            </a:r>
            <a:endParaRPr lang="en-US" sz="100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886761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a:solidFill>
                  <a:schemeClr val="accent6"/>
                </a:solidFill>
                <a:latin typeface="Wingdings 3" panose="05040102010807070707" pitchFamily="18" charset="2"/>
              </a:rPr>
              <a:t>z</a:t>
            </a:r>
            <a:endParaRPr lang="en-US" sz="100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04379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a:solidFill>
                  <a:schemeClr val="accent6"/>
                </a:solidFill>
                <a:latin typeface="Wingdings 3" panose="05040102010807070707" pitchFamily="18" charset="2"/>
              </a:rPr>
              <a:t>z</a:t>
            </a:r>
            <a:endParaRPr lang="en-US" sz="100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4118023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a:solidFill>
                  <a:schemeClr val="accent6"/>
                </a:solidFill>
                <a:latin typeface="Wingdings 3" panose="05040102010807070707" pitchFamily="18" charset="2"/>
              </a:rPr>
              <a:t>z</a:t>
            </a:r>
            <a:endParaRPr lang="en-US" sz="100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635726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p>
        </p:txBody>
      </p:sp>
      <p:sp>
        <p:nvSpPr>
          <p:cNvPr id="3" name="Content Placeholder 2"/>
          <p:cNvSpPr>
            <a:spLocks noGrp="1"/>
          </p:cNvSpPr>
          <p:nvPr>
            <p:ph sz="half" idx="1"/>
          </p:nvPr>
        </p:nvSpPr>
        <p:spPr>
          <a:xfrm>
            <a:off x="2605374" y="2052116"/>
            <a:ext cx="3891960" cy="399782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666636" y="2052114"/>
            <a:ext cx="3894222" cy="399782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2/21/2018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a:solidFill>
                  <a:schemeClr val="accent6"/>
                </a:solidFill>
                <a:latin typeface="Wingdings 3" panose="05040102010807070707" pitchFamily="18" charset="2"/>
              </a:rPr>
              <a:t>z</a:t>
            </a:r>
            <a:endParaRPr lang="en-US" sz="100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1243395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a:solidFill>
                  <a:schemeClr val="accent6"/>
                </a:solidFill>
                <a:latin typeface="Wingdings 3" panose="05040102010807070707" pitchFamily="18" charset="2"/>
              </a:rPr>
              <a:t>z</a:t>
            </a:r>
            <a:endParaRPr lang="en-US" sz="100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2/21/2018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692989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2/21/2018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a:solidFill>
                  <a:schemeClr val="accent6"/>
                </a:solidFill>
                <a:latin typeface="Wingdings 3" panose="05040102010807070707" pitchFamily="18" charset="2"/>
              </a:rPr>
              <a:t>z</a:t>
            </a:r>
            <a:endParaRPr lang="en-US" sz="100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1726234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846CE7D5-CF57-46EF-B807-FDD0502418D4}" type="datetimeFigureOut">
              <a:rPr lang="en-US" smtClean="0"/>
              <a:t>2/21/2018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595791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a:solidFill>
                  <a:schemeClr val="accent6"/>
                </a:solidFill>
                <a:latin typeface="Wingdings 3" panose="05040102010807070707" pitchFamily="18" charset="2"/>
              </a:rPr>
              <a:t>z</a:t>
            </a:r>
            <a:endParaRPr lang="en-US" sz="100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p>
        </p:txBody>
      </p:sp>
      <p:sp>
        <p:nvSpPr>
          <p:cNvPr id="3" name="Content Placeholder 2"/>
          <p:cNvSpPr>
            <a:spLocks noGrp="1"/>
          </p:cNvSpPr>
          <p:nvPr>
            <p:ph idx="1"/>
          </p:nvPr>
        </p:nvSpPr>
        <p:spPr>
          <a:xfrm>
            <a:off x="5120154" y="805818"/>
            <a:ext cx="5446278" cy="52441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51834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a:solidFill>
                  <a:schemeClr val="accent6"/>
                </a:solidFill>
                <a:latin typeface="Wingdings 3" panose="05040102010807070707" pitchFamily="18" charset="2"/>
              </a:rPr>
              <a:t>z</a:t>
            </a:r>
            <a:endParaRPr lang="en-US" sz="100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720680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Eigth level</a:t>
            </a:r>
          </a:p>
          <a:p>
            <a:pPr lvl="8"/>
            <a:r>
              <a:rPr lang="en-US"/>
              <a:t>Ninth level</a:t>
            </a:r>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846CE7D5-CF57-46EF-B807-FDD0502418D4}" type="datetimeFigureOut">
              <a:rPr lang="en-US" smtClean="0"/>
              <a:t>2/21/2018</a:t>
            </a:fld>
            <a:endParaRPr lang="en-US"/>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330EA680-D336-4FF7-8B7A-9848BB0A1C32}" type="slidenum">
              <a:rPr lang="en-US" smtClean="0"/>
              <a:t>‹#›</a:t>
            </a:fld>
            <a:endParaRPr lang="en-US"/>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72279270"/>
      </p:ext>
    </p:extLst>
  </p:cSld>
  <p:clrMap bg1="dk1" tx1="lt1" bg2="dk2" tx2="lt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09850" y="1666875"/>
            <a:ext cx="5518066" cy="2268559"/>
          </a:xfrm>
        </p:spPr>
        <p:txBody>
          <a:bodyPr>
            <a:normAutofit fontScale="90000"/>
          </a:bodyPr>
          <a:lstStyle/>
          <a:p>
            <a:pPr algn="ctr"/>
            <a:r>
              <a:rPr lang="en-US">
                <a:cs typeface="Arial"/>
              </a:rPr>
              <a:t>Virtual Case Study Competition</a:t>
            </a:r>
          </a:p>
        </p:txBody>
      </p:sp>
      <p:sp>
        <p:nvSpPr>
          <p:cNvPr id="3" name="Subtitle 2"/>
          <p:cNvSpPr>
            <a:spLocks noGrp="1"/>
          </p:cNvSpPr>
          <p:nvPr>
            <p:ph type="subTitle" idx="1"/>
          </p:nvPr>
        </p:nvSpPr>
        <p:spPr>
          <a:xfrm>
            <a:off x="2609850" y="3990975"/>
            <a:ext cx="5357600" cy="1160213"/>
          </a:xfrm>
        </p:spPr>
        <p:txBody>
          <a:bodyPr/>
          <a:lstStyle/>
          <a:p>
            <a:pPr algn="ctr"/>
            <a:r>
              <a:rPr lang="en-US">
                <a:cs typeface="Arial"/>
              </a:rPr>
              <a:t>Tyler Melvin, Brennan Haskins, William Crandall</a:t>
            </a:r>
          </a:p>
          <a:p>
            <a:pPr algn="ctr"/>
            <a:r>
              <a:rPr lang="en-US">
                <a:cs typeface="Arial"/>
              </a:rPr>
              <a:t>Western Carolina University</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D06FA-0A75-43A0-B0C3-1636FF62CD86}"/>
              </a:ext>
            </a:extLst>
          </p:cNvPr>
          <p:cNvSpPr>
            <a:spLocks noGrp="1"/>
          </p:cNvSpPr>
          <p:nvPr>
            <p:ph type="title"/>
          </p:nvPr>
        </p:nvSpPr>
        <p:spPr/>
        <p:txBody>
          <a:bodyPr/>
          <a:lstStyle/>
          <a:p>
            <a:r>
              <a:rPr lang="en-US">
                <a:cs typeface="Arial"/>
              </a:rPr>
              <a:t>Noise</a:t>
            </a:r>
            <a:endParaRPr lang="en-US"/>
          </a:p>
        </p:txBody>
      </p:sp>
      <p:sp>
        <p:nvSpPr>
          <p:cNvPr id="3" name="Content Placeholder 2">
            <a:extLst>
              <a:ext uri="{FF2B5EF4-FFF2-40B4-BE49-F238E27FC236}">
                <a16:creationId xmlns:a16="http://schemas.microsoft.com/office/drawing/2014/main" id="{4D4E345C-81E1-4888-979C-BC908B53D124}"/>
              </a:ext>
            </a:extLst>
          </p:cNvPr>
          <p:cNvSpPr>
            <a:spLocks noGrp="1"/>
          </p:cNvSpPr>
          <p:nvPr>
            <p:ph idx="1"/>
          </p:nvPr>
        </p:nvSpPr>
        <p:spPr/>
        <p:txBody>
          <a:bodyPr/>
          <a:lstStyle/>
          <a:p>
            <a:pPr marL="344170" indent="-344170"/>
            <a:r>
              <a:rPr lang="en-US" dirty="0">
                <a:cs typeface="Arial"/>
              </a:rPr>
              <a:t>Chanting or making repeated noise in a manner which interferes with the speaker’s communication is not permitted, whether inside or outside the meeting. Noise making devices are prohibited. </a:t>
            </a:r>
            <a:endParaRPr lang="en-US" dirty="0"/>
          </a:p>
          <a:p>
            <a:pPr marL="0" indent="0">
              <a:buNone/>
            </a:pPr>
            <a:endParaRPr lang="en-US" dirty="0">
              <a:cs typeface="Arial"/>
            </a:endParaRPr>
          </a:p>
        </p:txBody>
      </p:sp>
    </p:spTree>
    <p:extLst>
      <p:ext uri="{BB962C8B-B14F-4D97-AF65-F5344CB8AC3E}">
        <p14:creationId xmlns:p14="http://schemas.microsoft.com/office/powerpoint/2010/main" val="15593847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4C051-F385-4ABC-AFC1-AADE2E46B489}"/>
              </a:ext>
            </a:extLst>
          </p:cNvPr>
          <p:cNvSpPr>
            <a:spLocks noGrp="1"/>
          </p:cNvSpPr>
          <p:nvPr>
            <p:ph type="title"/>
          </p:nvPr>
        </p:nvSpPr>
        <p:spPr/>
        <p:txBody>
          <a:bodyPr/>
          <a:lstStyle/>
          <a:p>
            <a:r>
              <a:rPr lang="en-US" dirty="0">
                <a:cs typeface="Arial"/>
              </a:rPr>
              <a:t>Silent Protesting</a:t>
            </a:r>
            <a:endParaRPr lang="en-US"/>
          </a:p>
        </p:txBody>
      </p:sp>
      <p:sp>
        <p:nvSpPr>
          <p:cNvPr id="3" name="Content Placeholder 2">
            <a:extLst>
              <a:ext uri="{FF2B5EF4-FFF2-40B4-BE49-F238E27FC236}">
                <a16:creationId xmlns:a16="http://schemas.microsoft.com/office/drawing/2014/main" id="{B6FD68C0-22A2-4AE1-8F28-E885BC18BC99}"/>
              </a:ext>
            </a:extLst>
          </p:cNvPr>
          <p:cNvSpPr>
            <a:spLocks noGrp="1"/>
          </p:cNvSpPr>
          <p:nvPr>
            <p:ph idx="1"/>
          </p:nvPr>
        </p:nvSpPr>
        <p:spPr/>
        <p:txBody>
          <a:bodyPr/>
          <a:lstStyle/>
          <a:p>
            <a:pPr marL="344170" indent="-344170">
              <a:buFont typeface="Wingdings"/>
              <a:buChar char="§"/>
            </a:pPr>
            <a:r>
              <a:rPr lang="en-US" dirty="0">
                <a:cs typeface="Arial"/>
              </a:rPr>
              <a:t>Protesting noiselessly, including but not limited to displaying a sign, wearing clothing, gesturing, or standing, is acceptable so long as the protest does not interfere with the audience’s view or prevent the audience from hearing or listening to the speaker. </a:t>
            </a:r>
          </a:p>
          <a:p>
            <a:pPr marL="344170" indent="-344170"/>
            <a:endParaRPr lang="en-US" dirty="0">
              <a:cs typeface="Arial"/>
            </a:endParaRPr>
          </a:p>
        </p:txBody>
      </p:sp>
    </p:spTree>
    <p:extLst>
      <p:ext uri="{BB962C8B-B14F-4D97-AF65-F5344CB8AC3E}">
        <p14:creationId xmlns:p14="http://schemas.microsoft.com/office/powerpoint/2010/main" val="3460805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47EA0-64C5-4638-832C-6B49FDA045F3}"/>
              </a:ext>
            </a:extLst>
          </p:cNvPr>
          <p:cNvSpPr>
            <a:spLocks noGrp="1"/>
          </p:cNvSpPr>
          <p:nvPr>
            <p:ph type="title"/>
          </p:nvPr>
        </p:nvSpPr>
        <p:spPr/>
        <p:txBody>
          <a:bodyPr/>
          <a:lstStyle/>
          <a:p>
            <a:r>
              <a:rPr lang="en-US" dirty="0">
                <a:cs typeface="Arial"/>
              </a:rPr>
              <a:t>Unforeseen cost to bringing controversial speakers</a:t>
            </a:r>
            <a:endParaRPr lang="en-US">
              <a:cs typeface="Arial"/>
            </a:endParaRPr>
          </a:p>
        </p:txBody>
      </p:sp>
      <p:sp>
        <p:nvSpPr>
          <p:cNvPr id="3" name="Content Placeholder 2">
            <a:extLst>
              <a:ext uri="{FF2B5EF4-FFF2-40B4-BE49-F238E27FC236}">
                <a16:creationId xmlns:a16="http://schemas.microsoft.com/office/drawing/2014/main" id="{F2318AF3-9CB2-4918-BF8D-ECCCDBC5CA2F}"/>
              </a:ext>
            </a:extLst>
          </p:cNvPr>
          <p:cNvSpPr>
            <a:spLocks noGrp="1"/>
          </p:cNvSpPr>
          <p:nvPr>
            <p:ph idx="1"/>
          </p:nvPr>
        </p:nvSpPr>
        <p:spPr>
          <a:xfrm>
            <a:off x="1648130" y="2052638"/>
            <a:ext cx="8921445" cy="3997325"/>
          </a:xfrm>
        </p:spPr>
        <p:txBody>
          <a:bodyPr/>
          <a:lstStyle/>
          <a:p>
            <a:pPr marL="344170" indent="-344170"/>
            <a:r>
              <a:rPr lang="en-US" dirty="0">
                <a:cs typeface="Arial"/>
              </a:rPr>
              <a:t>Last year the University of Florida spent $500,000 for additional security efforts to keep the peace when Richard Spencer spoke on their campus</a:t>
            </a:r>
          </a:p>
          <a:p>
            <a:pPr marL="344170" indent="-344170"/>
            <a:r>
              <a:rPr lang="en-US" dirty="0">
                <a:cs typeface="Arial"/>
              </a:rPr>
              <a:t>The University of California, Berkeley spent about $1.4 million last year to keep students safe during protests and counter-protests when controversial speakers come to campus — much more than its annual $250,000 “demonstration fund".</a:t>
            </a:r>
          </a:p>
          <a:p>
            <a:pPr marL="344170" indent="-344170"/>
            <a:r>
              <a:rPr lang="en-US" dirty="0">
                <a:cs typeface="Arial"/>
              </a:rPr>
              <a:t>Just a few examples. With proper policies we can help avoid these cost and stay on budget.</a:t>
            </a:r>
          </a:p>
          <a:p>
            <a:pPr marL="344170" indent="-344170"/>
            <a:endParaRPr lang="en-US" dirty="0">
              <a:cs typeface="Arial"/>
            </a:endParaRPr>
          </a:p>
        </p:txBody>
      </p:sp>
    </p:spTree>
    <p:extLst>
      <p:ext uri="{BB962C8B-B14F-4D97-AF65-F5344CB8AC3E}">
        <p14:creationId xmlns:p14="http://schemas.microsoft.com/office/powerpoint/2010/main" val="11548167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A56EC-1AE4-4AEB-9D7C-BA02C608AAC5}"/>
              </a:ext>
            </a:extLst>
          </p:cNvPr>
          <p:cNvSpPr>
            <a:spLocks noGrp="1"/>
          </p:cNvSpPr>
          <p:nvPr>
            <p:ph type="title"/>
          </p:nvPr>
        </p:nvSpPr>
        <p:spPr/>
        <p:txBody>
          <a:bodyPr/>
          <a:lstStyle/>
          <a:p>
            <a:r>
              <a:rPr lang="en-US" dirty="0">
                <a:cs typeface="Arial"/>
              </a:rPr>
              <a:t>Student education</a:t>
            </a:r>
            <a:endParaRPr lang="en-US" dirty="0"/>
          </a:p>
        </p:txBody>
      </p:sp>
      <p:sp>
        <p:nvSpPr>
          <p:cNvPr id="3" name="Content Placeholder 2">
            <a:extLst>
              <a:ext uri="{FF2B5EF4-FFF2-40B4-BE49-F238E27FC236}">
                <a16:creationId xmlns:a16="http://schemas.microsoft.com/office/drawing/2014/main" id="{0216D06A-53EA-4DF3-8C2F-4CEB0E29BE86}"/>
              </a:ext>
            </a:extLst>
          </p:cNvPr>
          <p:cNvSpPr>
            <a:spLocks noGrp="1"/>
          </p:cNvSpPr>
          <p:nvPr>
            <p:ph idx="1"/>
          </p:nvPr>
        </p:nvSpPr>
        <p:spPr/>
        <p:txBody>
          <a:bodyPr/>
          <a:lstStyle/>
          <a:p>
            <a:pPr marL="344170" indent="-344170"/>
            <a:r>
              <a:rPr lang="en-US" dirty="0">
                <a:cs typeface="Arial"/>
              </a:rPr>
              <a:t>We need to make students aware of our policies and consequences for breaking the rules</a:t>
            </a:r>
          </a:p>
          <a:p>
            <a:pPr marL="344170" indent="-344170"/>
            <a:r>
              <a:rPr lang="en-US" dirty="0">
                <a:cs typeface="Arial"/>
              </a:rPr>
              <a:t>Partner with student group like SGA, residential advisors, Geek leaders, </a:t>
            </a:r>
            <a:r>
              <a:rPr lang="en-US" dirty="0" err="1">
                <a:cs typeface="Arial"/>
              </a:rPr>
              <a:t>etc</a:t>
            </a:r>
          </a:p>
          <a:p>
            <a:pPr marL="344170" indent="-344170"/>
            <a:r>
              <a:rPr lang="en-US" dirty="0">
                <a:cs typeface="Arial"/>
              </a:rPr>
              <a:t>Make students aware of all resources campus offers if this incident happens again</a:t>
            </a:r>
          </a:p>
        </p:txBody>
      </p:sp>
    </p:spTree>
    <p:extLst>
      <p:ext uri="{BB962C8B-B14F-4D97-AF65-F5344CB8AC3E}">
        <p14:creationId xmlns:p14="http://schemas.microsoft.com/office/powerpoint/2010/main" val="17462480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2AB35-E885-4779-8713-57ED19D082CC}"/>
              </a:ext>
            </a:extLst>
          </p:cNvPr>
          <p:cNvSpPr>
            <a:spLocks noGrp="1"/>
          </p:cNvSpPr>
          <p:nvPr>
            <p:ph type="title"/>
          </p:nvPr>
        </p:nvSpPr>
        <p:spPr/>
        <p:txBody>
          <a:bodyPr/>
          <a:lstStyle/>
          <a:p>
            <a:r>
              <a:rPr lang="en-US" dirty="0">
                <a:cs typeface="Arial"/>
              </a:rPr>
              <a:t>Faculty and staff education</a:t>
            </a:r>
            <a:endParaRPr lang="en-US" dirty="0"/>
          </a:p>
        </p:txBody>
      </p:sp>
      <p:sp>
        <p:nvSpPr>
          <p:cNvPr id="3" name="Content Placeholder 2">
            <a:extLst>
              <a:ext uri="{FF2B5EF4-FFF2-40B4-BE49-F238E27FC236}">
                <a16:creationId xmlns:a16="http://schemas.microsoft.com/office/drawing/2014/main" id="{2A2F590C-AF2A-46B2-BB54-D0219F7D2531}"/>
              </a:ext>
            </a:extLst>
          </p:cNvPr>
          <p:cNvSpPr>
            <a:spLocks noGrp="1"/>
          </p:cNvSpPr>
          <p:nvPr>
            <p:ph idx="1"/>
          </p:nvPr>
        </p:nvSpPr>
        <p:spPr/>
        <p:txBody>
          <a:bodyPr/>
          <a:lstStyle/>
          <a:p>
            <a:pPr marL="344170" indent="-344170"/>
            <a:r>
              <a:rPr lang="en-US">
                <a:cs typeface="Arial"/>
              </a:rPr>
              <a:t>Police</a:t>
            </a:r>
            <a:r>
              <a:rPr lang="en-US" dirty="0">
                <a:cs typeface="Arial"/>
              </a:rPr>
              <a:t> force is trained for crisis management </a:t>
            </a:r>
            <a:endParaRPr lang="en-US">
              <a:cs typeface="Arial"/>
            </a:endParaRPr>
          </a:p>
          <a:p>
            <a:pPr marL="344170" indent="-344170"/>
            <a:r>
              <a:rPr lang="en-US">
                <a:cs typeface="Arial"/>
              </a:rPr>
              <a:t>Safe zone training for faculty and staff</a:t>
            </a:r>
          </a:p>
          <a:p>
            <a:pPr marL="344170" indent="-344170"/>
            <a:endParaRPr lang="en-US" dirty="0">
              <a:cs typeface="Arial"/>
            </a:endParaRPr>
          </a:p>
        </p:txBody>
      </p:sp>
    </p:spTree>
    <p:extLst>
      <p:ext uri="{BB962C8B-B14F-4D97-AF65-F5344CB8AC3E}">
        <p14:creationId xmlns:p14="http://schemas.microsoft.com/office/powerpoint/2010/main" val="3763303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AA8BF-2A69-41D8-A3BE-370B853B5E38}"/>
              </a:ext>
            </a:extLst>
          </p:cNvPr>
          <p:cNvSpPr>
            <a:spLocks noGrp="1"/>
          </p:cNvSpPr>
          <p:nvPr>
            <p:ph type="title"/>
          </p:nvPr>
        </p:nvSpPr>
        <p:spPr/>
        <p:txBody>
          <a:bodyPr/>
          <a:lstStyle/>
          <a:p>
            <a:pPr algn="ctr"/>
            <a:r>
              <a:rPr lang="en-US">
                <a:cs typeface="Arial"/>
              </a:rPr>
              <a:t>Problem Identification - Tyler</a:t>
            </a:r>
          </a:p>
        </p:txBody>
      </p:sp>
      <p:sp>
        <p:nvSpPr>
          <p:cNvPr id="3" name="Content Placeholder 2">
            <a:extLst>
              <a:ext uri="{FF2B5EF4-FFF2-40B4-BE49-F238E27FC236}">
                <a16:creationId xmlns:a16="http://schemas.microsoft.com/office/drawing/2014/main" id="{8A2FB581-10EE-41B1-A81C-92F22B25AAB4}"/>
              </a:ext>
            </a:extLst>
          </p:cNvPr>
          <p:cNvSpPr>
            <a:spLocks noGrp="1"/>
          </p:cNvSpPr>
          <p:nvPr>
            <p:ph idx="1"/>
          </p:nvPr>
        </p:nvSpPr>
        <p:spPr/>
        <p:txBody>
          <a:bodyPr/>
          <a:lstStyle/>
          <a:p>
            <a:pPr marL="344170" indent="-344170"/>
            <a:r>
              <a:rPr lang="en-US">
                <a:cs typeface="Arial"/>
              </a:rPr>
              <a:t>What's the problems to be addressed?</a:t>
            </a:r>
          </a:p>
          <a:p>
            <a:pPr marL="344170" indent="-344170"/>
            <a:r>
              <a:rPr lang="en-US">
                <a:cs typeface="Arial"/>
              </a:rPr>
              <a:t>Why is this a problem? Why should we care?</a:t>
            </a:r>
          </a:p>
          <a:p>
            <a:pPr marL="344170" indent="-344170"/>
            <a:r>
              <a:rPr lang="en-US">
                <a:cs typeface="Arial"/>
              </a:rPr>
              <a:t>What are the implications of this problem?</a:t>
            </a:r>
          </a:p>
        </p:txBody>
      </p:sp>
    </p:spTree>
    <p:extLst>
      <p:ext uri="{BB962C8B-B14F-4D97-AF65-F5344CB8AC3E}">
        <p14:creationId xmlns:p14="http://schemas.microsoft.com/office/powerpoint/2010/main" val="1056837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6F07B-BBA4-4857-AD22-AD1BA18BDAC2}"/>
              </a:ext>
            </a:extLst>
          </p:cNvPr>
          <p:cNvSpPr>
            <a:spLocks noGrp="1"/>
          </p:cNvSpPr>
          <p:nvPr>
            <p:ph type="title"/>
          </p:nvPr>
        </p:nvSpPr>
        <p:spPr/>
        <p:txBody>
          <a:bodyPr/>
          <a:lstStyle/>
          <a:p>
            <a:pPr algn="ctr"/>
            <a:r>
              <a:rPr lang="en-US">
                <a:cs typeface="Arial"/>
              </a:rPr>
              <a:t>Current Policies/Procedures - </a:t>
            </a:r>
          </a:p>
        </p:txBody>
      </p:sp>
      <p:sp>
        <p:nvSpPr>
          <p:cNvPr id="3" name="Content Placeholder 2">
            <a:extLst>
              <a:ext uri="{FF2B5EF4-FFF2-40B4-BE49-F238E27FC236}">
                <a16:creationId xmlns:a16="http://schemas.microsoft.com/office/drawing/2014/main" id="{83B870F6-7E98-4E02-A125-9F6C6FBC3938}"/>
              </a:ext>
            </a:extLst>
          </p:cNvPr>
          <p:cNvSpPr>
            <a:spLocks noGrp="1"/>
          </p:cNvSpPr>
          <p:nvPr>
            <p:ph idx="1"/>
          </p:nvPr>
        </p:nvSpPr>
        <p:spPr/>
        <p:txBody>
          <a:bodyPr/>
          <a:lstStyle/>
          <a:p>
            <a:pPr marL="344170" indent="-344170"/>
            <a:r>
              <a:rPr lang="en-US">
                <a:cs typeface="Arial"/>
              </a:rPr>
              <a:t>What are the current guidelines surrounding this issue?</a:t>
            </a:r>
          </a:p>
          <a:p>
            <a:pPr marL="344170" indent="-344170"/>
            <a:r>
              <a:rPr lang="en-US">
                <a:cs typeface="Arial"/>
              </a:rPr>
              <a:t>Are these guidelines effective? Why or why not?</a:t>
            </a:r>
          </a:p>
          <a:p>
            <a:pPr marL="344170" indent="-344170"/>
            <a:r>
              <a:rPr lang="en-US">
                <a:cs typeface="Arial"/>
              </a:rPr>
              <a:t>Why should we adjust/build upon these policies?</a:t>
            </a:r>
          </a:p>
        </p:txBody>
      </p:sp>
    </p:spTree>
    <p:extLst>
      <p:ext uri="{BB962C8B-B14F-4D97-AF65-F5344CB8AC3E}">
        <p14:creationId xmlns:p14="http://schemas.microsoft.com/office/powerpoint/2010/main" val="2772901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80BE6-CD78-4E82-A390-2FAABC05F353}"/>
              </a:ext>
            </a:extLst>
          </p:cNvPr>
          <p:cNvSpPr>
            <a:spLocks noGrp="1"/>
          </p:cNvSpPr>
          <p:nvPr>
            <p:ph type="title"/>
          </p:nvPr>
        </p:nvSpPr>
        <p:spPr/>
        <p:txBody>
          <a:bodyPr/>
          <a:lstStyle/>
          <a:p>
            <a:pPr algn="ctr"/>
            <a:r>
              <a:rPr lang="en-US">
                <a:cs typeface="Arial"/>
              </a:rPr>
              <a:t>Action Plan – Everyone.. </a:t>
            </a:r>
            <a:r>
              <a:rPr lang="en-US" err="1">
                <a:cs typeface="Arial"/>
              </a:rPr>
              <a:t>Lets</a:t>
            </a:r>
            <a:r>
              <a:rPr lang="en-US">
                <a:cs typeface="Arial"/>
              </a:rPr>
              <a:t> chat</a:t>
            </a:r>
          </a:p>
        </p:txBody>
      </p:sp>
      <p:sp>
        <p:nvSpPr>
          <p:cNvPr id="3" name="Content Placeholder 2">
            <a:extLst>
              <a:ext uri="{FF2B5EF4-FFF2-40B4-BE49-F238E27FC236}">
                <a16:creationId xmlns:a16="http://schemas.microsoft.com/office/drawing/2014/main" id="{EAA970B8-84A6-4461-873B-DC3A55E3E81B}"/>
              </a:ext>
            </a:extLst>
          </p:cNvPr>
          <p:cNvSpPr>
            <a:spLocks noGrp="1"/>
          </p:cNvSpPr>
          <p:nvPr>
            <p:ph idx="1"/>
          </p:nvPr>
        </p:nvSpPr>
        <p:spPr/>
        <p:txBody>
          <a:bodyPr/>
          <a:lstStyle/>
          <a:p>
            <a:pPr marL="344170" indent="-344170"/>
            <a:r>
              <a:rPr lang="en-US">
                <a:cs typeface="Arial"/>
              </a:rPr>
              <a:t>What are we going to do now?</a:t>
            </a:r>
          </a:p>
          <a:p>
            <a:pPr marL="344170" indent="-344170"/>
            <a:r>
              <a:rPr lang="en-US">
                <a:cs typeface="Arial"/>
              </a:rPr>
              <a:t>Educational PPT --&gt; What do we want to say/teach our peers? </a:t>
            </a:r>
          </a:p>
          <a:p>
            <a:pPr marL="344170" indent="-344170"/>
            <a:r>
              <a:rPr lang="en-US">
                <a:cs typeface="Arial"/>
              </a:rPr>
              <a:t>What's the most important info or key take </a:t>
            </a:r>
            <a:r>
              <a:rPr lang="en-US" err="1">
                <a:cs typeface="Arial"/>
              </a:rPr>
              <a:t>aways</a:t>
            </a:r>
            <a:r>
              <a:rPr lang="en-US">
                <a:cs typeface="Arial"/>
              </a:rPr>
              <a:t>?</a:t>
            </a:r>
          </a:p>
          <a:p>
            <a:pPr marL="344170" indent="-344170"/>
            <a:r>
              <a:rPr lang="en-US">
                <a:cs typeface="Arial"/>
              </a:rPr>
              <a:t>Crisis Management strategies, conflict resolution, effective debates, allowing diverse people and speakers on to campus for development, etc.</a:t>
            </a:r>
          </a:p>
        </p:txBody>
      </p:sp>
    </p:spTree>
    <p:extLst>
      <p:ext uri="{BB962C8B-B14F-4D97-AF65-F5344CB8AC3E}">
        <p14:creationId xmlns:p14="http://schemas.microsoft.com/office/powerpoint/2010/main" val="4222218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7741E-D699-4CA4-8F42-0BAA74E3788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63AAAA6-7A65-4C41-B4F2-A361E91C4F5A}"/>
              </a:ext>
            </a:extLst>
          </p:cNvPr>
          <p:cNvSpPr>
            <a:spLocks noGrp="1"/>
          </p:cNvSpPr>
          <p:nvPr>
            <p:ph idx="1"/>
          </p:nvPr>
        </p:nvSpPr>
        <p:spPr/>
        <p:txBody>
          <a:bodyPr/>
          <a:lstStyle/>
          <a:p>
            <a:pPr marL="344170" indent="-344170"/>
            <a:r>
              <a:rPr lang="en-US">
                <a:cs typeface="Arial"/>
              </a:rPr>
              <a:t>A statement indicating that the presence of the speaker on campus does not imply that the University has approved or endorsed the views expressed by the speaker.</a:t>
            </a:r>
          </a:p>
          <a:p>
            <a:pPr marL="344170" indent="-344170"/>
            <a:r>
              <a:rPr lang="en-US">
                <a:cs typeface="Arial"/>
              </a:rPr>
              <a:t>Suggested change to statement:  A statement indicating that the presence of the speaker on campus does not imply that the University has approved or endorsed the views expressed by the speaker </a:t>
            </a:r>
            <a:r>
              <a:rPr lang="en-US" i="1">
                <a:cs typeface="Arial"/>
              </a:rPr>
              <a:t>must be included in all publications for and advertising about the event.</a:t>
            </a:r>
            <a:endParaRPr lang="en-US" i="1"/>
          </a:p>
        </p:txBody>
      </p:sp>
    </p:spTree>
    <p:extLst>
      <p:ext uri="{BB962C8B-B14F-4D97-AF65-F5344CB8AC3E}">
        <p14:creationId xmlns:p14="http://schemas.microsoft.com/office/powerpoint/2010/main" val="3341348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5F333-A4CD-4499-8C18-1492ED5A1FB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5982854-E0F3-4DE8-961B-B77864742E28}"/>
              </a:ext>
            </a:extLst>
          </p:cNvPr>
          <p:cNvSpPr>
            <a:spLocks noGrp="1"/>
          </p:cNvSpPr>
          <p:nvPr>
            <p:ph idx="1"/>
          </p:nvPr>
        </p:nvSpPr>
        <p:spPr/>
        <p:txBody>
          <a:bodyPr/>
          <a:lstStyle/>
          <a:p>
            <a:pPr marL="344170" indent="-344170"/>
            <a:r>
              <a:rPr lang="en-US">
                <a:cs typeface="Arial"/>
              </a:rPr>
              <a:t>Currently no statement regarding the use of force or disruptive means during a speaking event on campus.</a:t>
            </a:r>
          </a:p>
          <a:p>
            <a:pPr marL="344170" indent="-344170"/>
            <a:r>
              <a:rPr lang="en-US">
                <a:cs typeface="Arial"/>
              </a:rPr>
              <a:t>Suggested statement: We reject the use of physical force or other disruptive means to obstruct and restrain speakers and other campus visitors as this obstructs the pursuit of inquiry and learning in a free and democratic society.</a:t>
            </a:r>
            <a:endParaRPr lang="en-US"/>
          </a:p>
        </p:txBody>
      </p:sp>
    </p:spTree>
    <p:extLst>
      <p:ext uri="{BB962C8B-B14F-4D97-AF65-F5344CB8AC3E}">
        <p14:creationId xmlns:p14="http://schemas.microsoft.com/office/powerpoint/2010/main" val="1451880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43F4B-7261-424D-B3EC-9598472B262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BCB2651-C6B5-407C-8E27-C64C1A432474}"/>
              </a:ext>
            </a:extLst>
          </p:cNvPr>
          <p:cNvSpPr>
            <a:spLocks noGrp="1"/>
          </p:cNvSpPr>
          <p:nvPr>
            <p:ph idx="1"/>
          </p:nvPr>
        </p:nvSpPr>
        <p:spPr/>
        <p:txBody>
          <a:bodyPr>
            <a:normAutofit/>
          </a:bodyPr>
          <a:lstStyle/>
          <a:p>
            <a:pPr marL="344170" indent="-344170"/>
            <a:r>
              <a:rPr lang="en-US">
                <a:cs typeface="Arial"/>
              </a:rPr>
              <a:t>Currently no guidelines on protesting concerning what is allowed/not allowed.</a:t>
            </a:r>
          </a:p>
          <a:p>
            <a:pPr marL="344170" indent="-344170"/>
            <a:r>
              <a:rPr lang="en-US">
                <a:cs typeface="Arial"/>
              </a:rPr>
              <a:t>Suggested guidelines: </a:t>
            </a:r>
          </a:p>
          <a:p>
            <a:pPr marL="795020" lvl="1" indent="-337820"/>
            <a:r>
              <a:rPr lang="en-US">
                <a:cs typeface="Arial"/>
              </a:rPr>
              <a:t>Expression and </a:t>
            </a:r>
            <a:r>
              <a:rPr lang="en-US" dirty="0">
                <a:cs typeface="Arial"/>
              </a:rPr>
              <a:t>Disagreement</a:t>
            </a:r>
          </a:p>
          <a:p>
            <a:pPr marL="795020" lvl="1" indent="-337820"/>
            <a:r>
              <a:rPr lang="en-US" dirty="0">
                <a:cs typeface="Arial"/>
              </a:rPr>
              <a:t>Picketing</a:t>
            </a:r>
            <a:r>
              <a:rPr lang="en-US">
                <a:cs typeface="Arial"/>
              </a:rPr>
              <a:t>/</a:t>
            </a:r>
            <a:r>
              <a:rPr lang="en-US" dirty="0">
                <a:cs typeface="Arial"/>
              </a:rPr>
              <a:t>Literature</a:t>
            </a:r>
            <a:endParaRPr lang="en-US">
              <a:cs typeface="Arial"/>
            </a:endParaRPr>
          </a:p>
          <a:p>
            <a:pPr marL="795020" lvl="1" indent="-337820"/>
            <a:r>
              <a:rPr lang="en-US" dirty="0">
                <a:cs typeface="Arial"/>
              </a:rPr>
              <a:t>Silent Protesting</a:t>
            </a:r>
          </a:p>
          <a:p>
            <a:pPr marL="795020" lvl="1" indent="-337820"/>
            <a:r>
              <a:rPr lang="en-US">
                <a:cs typeface="Arial"/>
              </a:rPr>
              <a:t>Noise</a:t>
            </a:r>
          </a:p>
        </p:txBody>
      </p:sp>
    </p:spTree>
    <p:extLst>
      <p:ext uri="{BB962C8B-B14F-4D97-AF65-F5344CB8AC3E}">
        <p14:creationId xmlns:p14="http://schemas.microsoft.com/office/powerpoint/2010/main" val="2978495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9312C-147C-42CD-AB9A-01129D312B87}"/>
              </a:ext>
            </a:extLst>
          </p:cNvPr>
          <p:cNvSpPr>
            <a:spLocks noGrp="1"/>
          </p:cNvSpPr>
          <p:nvPr>
            <p:ph type="title"/>
          </p:nvPr>
        </p:nvSpPr>
        <p:spPr/>
        <p:txBody>
          <a:bodyPr/>
          <a:lstStyle/>
          <a:p>
            <a:r>
              <a:rPr lang="en-US" dirty="0">
                <a:cs typeface="Arial"/>
              </a:rPr>
              <a:t>Expression and Disagreement</a:t>
            </a:r>
            <a:endParaRPr lang="en-US" dirty="0"/>
          </a:p>
        </p:txBody>
      </p:sp>
      <p:sp>
        <p:nvSpPr>
          <p:cNvPr id="3" name="Content Placeholder 2">
            <a:extLst>
              <a:ext uri="{FF2B5EF4-FFF2-40B4-BE49-F238E27FC236}">
                <a16:creationId xmlns:a16="http://schemas.microsoft.com/office/drawing/2014/main" id="{B2C7BC1D-D8FD-4577-B302-5FDA2D18957C}"/>
              </a:ext>
            </a:extLst>
          </p:cNvPr>
          <p:cNvSpPr>
            <a:spLocks noGrp="1"/>
          </p:cNvSpPr>
          <p:nvPr>
            <p:ph idx="1"/>
          </p:nvPr>
        </p:nvSpPr>
        <p:spPr/>
        <p:txBody>
          <a:bodyPr/>
          <a:lstStyle/>
          <a:p>
            <a:pPr marL="344170" indent="-344170"/>
            <a:r>
              <a:rPr lang="en-US" dirty="0">
                <a:cs typeface="Arial"/>
              </a:rPr>
              <a:t>Students may disagree peacefully during the event. However, if the disagreement interferes with any audience member’s ability to hear or view the speaker, impedes the ability of the audience to move freely, or causes or threatens to cause imminent harm to the audience, speaker or the University community at-large, police and/or University staff may intervene and reposition or remove offending person(s) from the event. </a:t>
            </a:r>
          </a:p>
          <a:p>
            <a:pPr marL="344170" indent="-344170"/>
            <a:endParaRPr lang="en-US" dirty="0">
              <a:cs typeface="Arial"/>
            </a:endParaRPr>
          </a:p>
        </p:txBody>
      </p:sp>
    </p:spTree>
    <p:extLst>
      <p:ext uri="{BB962C8B-B14F-4D97-AF65-F5344CB8AC3E}">
        <p14:creationId xmlns:p14="http://schemas.microsoft.com/office/powerpoint/2010/main" val="1935614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3C5F8-4F58-491D-9290-AF0598F20898}"/>
              </a:ext>
            </a:extLst>
          </p:cNvPr>
          <p:cNvSpPr>
            <a:spLocks noGrp="1"/>
          </p:cNvSpPr>
          <p:nvPr>
            <p:ph type="title"/>
          </p:nvPr>
        </p:nvSpPr>
        <p:spPr/>
        <p:txBody>
          <a:bodyPr/>
          <a:lstStyle/>
          <a:p>
            <a:r>
              <a:rPr lang="en-US" dirty="0">
                <a:cs typeface="Arial"/>
              </a:rPr>
              <a:t>Picketing/Literature</a:t>
            </a:r>
            <a:endParaRPr lang="en-US" dirty="0"/>
          </a:p>
        </p:txBody>
      </p:sp>
      <p:sp>
        <p:nvSpPr>
          <p:cNvPr id="3" name="Content Placeholder 2">
            <a:extLst>
              <a:ext uri="{FF2B5EF4-FFF2-40B4-BE49-F238E27FC236}">
                <a16:creationId xmlns:a16="http://schemas.microsoft.com/office/drawing/2014/main" id="{B6992CD7-C253-427B-8A48-CBCAE293C71C}"/>
              </a:ext>
            </a:extLst>
          </p:cNvPr>
          <p:cNvSpPr>
            <a:spLocks noGrp="1"/>
          </p:cNvSpPr>
          <p:nvPr>
            <p:ph idx="1"/>
          </p:nvPr>
        </p:nvSpPr>
        <p:spPr/>
        <p:txBody>
          <a:bodyPr/>
          <a:lstStyle/>
          <a:p>
            <a:pPr marL="344170" indent="-344170"/>
            <a:r>
              <a:rPr lang="en-US" dirty="0">
                <a:cs typeface="Arial"/>
              </a:rPr>
              <a:t> Picketing in an orderly way or distributing literature outside the meeting is acceptable as long as it does not impede access to the meeting. Distributing literature inside an open meeting is acceptable before the meeting is called to order and after the meeting is adjourned. Signs attached to rigid supports or frames are prohibited inside campus buildings. </a:t>
            </a:r>
            <a:endParaRPr lang="en-US">
              <a:cs typeface="Arial"/>
            </a:endParaRPr>
          </a:p>
        </p:txBody>
      </p:sp>
    </p:spTree>
    <p:extLst>
      <p:ext uri="{BB962C8B-B14F-4D97-AF65-F5344CB8AC3E}">
        <p14:creationId xmlns:p14="http://schemas.microsoft.com/office/powerpoint/2010/main" val="6868415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14</Slides>
  <Notes>0</Notes>
  <HiddenSlides>0</HiddenSlide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Madison</vt:lpstr>
      <vt:lpstr>Virtual Case Study Competition</vt:lpstr>
      <vt:lpstr>Problem Identification - Tyler</vt:lpstr>
      <vt:lpstr>Current Policies/Procedures - </vt:lpstr>
      <vt:lpstr>Action Plan – Everyone.. Lets chat</vt:lpstr>
      <vt:lpstr>PowerPoint Presentation</vt:lpstr>
      <vt:lpstr>PowerPoint Presentation</vt:lpstr>
      <vt:lpstr>PowerPoint Presentation</vt:lpstr>
      <vt:lpstr>Expression and Disagreement</vt:lpstr>
      <vt:lpstr>Picketing/Literature</vt:lpstr>
      <vt:lpstr>Noise</vt:lpstr>
      <vt:lpstr>Silent Protesting</vt:lpstr>
      <vt:lpstr>Unforeseen cost to bringing controversial speakers</vt:lpstr>
      <vt:lpstr>Student education</vt:lpstr>
      <vt:lpstr>Faculty and staff education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Case Study Competition</dc:title>
  <cp:revision>29</cp:revision>
  <dcterms:modified xsi:type="dcterms:W3CDTF">2018-02-22T00:27:10Z</dcterms:modified>
</cp:coreProperties>
</file>