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2" r:id="rId1"/>
  </p:sldMasterIdLst>
  <p:notesMasterIdLst>
    <p:notesMasterId r:id="rId2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5"/>
    <p:restoredTop sz="91641"/>
  </p:normalViewPr>
  <p:slideViewPr>
    <p:cSldViewPr snapToGrid="0" snapToObjects="1">
      <p:cViewPr>
        <p:scale>
          <a:sx n="117" d="100"/>
          <a:sy n="117" d="100"/>
        </p:scale>
        <p:origin x="-1212"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Shape 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extLst>
      <p:ext uri="{BB962C8B-B14F-4D97-AF65-F5344CB8AC3E}">
        <p14:creationId xmlns:p14="http://schemas.microsoft.com/office/powerpoint/2010/main" val="1916476929"/>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Shape 7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7" name="Shape 77"/>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0"/>
        <p:cNvGrpSpPr/>
        <p:nvPr/>
      </p:nvGrpSpPr>
      <p:grpSpPr>
        <a:xfrm>
          <a:off x="0" y="0"/>
          <a:ext cx="0" cy="0"/>
          <a:chOff x="0" y="0"/>
          <a:chExt cx="0" cy="0"/>
        </a:xfrm>
      </p:grpSpPr>
      <p:sp>
        <p:nvSpPr>
          <p:cNvPr id="221" name="Shape 22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22" name="Shape 22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Clr>
                <a:schemeClr val="dk1"/>
              </a:buClr>
              <a:buSzPts val="1100"/>
              <a:buFont typeface="Arial"/>
              <a:buNone/>
            </a:pPr>
            <a:r>
              <a:rPr lang="en" sz="1200">
                <a:solidFill>
                  <a:schemeClr val="dk1"/>
                </a:solidFill>
                <a:latin typeface="Times New Roman"/>
                <a:ea typeface="Times New Roman"/>
                <a:cs typeface="Times New Roman"/>
                <a:sym typeface="Times New Roman"/>
              </a:rPr>
              <a:t>Purpose of Evaluation: </a:t>
            </a:r>
            <a:endParaRPr sz="1200">
              <a:solidFill>
                <a:schemeClr val="dk1"/>
              </a:solidFill>
              <a:latin typeface="Times New Roman"/>
              <a:ea typeface="Times New Roman"/>
              <a:cs typeface="Times New Roman"/>
              <a:sym typeface="Times New Roman"/>
            </a:endParaRPr>
          </a:p>
          <a:p>
            <a:pPr marL="0" lvl="0" indent="0">
              <a:spcBef>
                <a:spcPts val="0"/>
              </a:spcBef>
              <a:spcAft>
                <a:spcPts val="0"/>
              </a:spcAft>
              <a:buClr>
                <a:schemeClr val="dk1"/>
              </a:buClr>
              <a:buSzPts val="1100"/>
              <a:buFont typeface="Arial"/>
              <a:buNone/>
            </a:pPr>
            <a:r>
              <a:rPr lang="en" sz="1200">
                <a:solidFill>
                  <a:schemeClr val="dk1"/>
                </a:solidFill>
                <a:latin typeface="Times New Roman"/>
                <a:ea typeface="Times New Roman"/>
                <a:cs typeface="Times New Roman"/>
                <a:sym typeface="Times New Roman"/>
              </a:rPr>
              <a:t>Accountability- How is the institution providing safe opportunities for students to learn?</a:t>
            </a:r>
            <a:endParaRPr sz="1200">
              <a:solidFill>
                <a:schemeClr val="dk1"/>
              </a:solidFill>
              <a:latin typeface="Times New Roman"/>
              <a:ea typeface="Times New Roman"/>
              <a:cs typeface="Times New Roman"/>
              <a:sym typeface="Times New Roman"/>
            </a:endParaRPr>
          </a:p>
          <a:p>
            <a:pPr marL="0" lvl="0" indent="0">
              <a:spcBef>
                <a:spcPts val="0"/>
              </a:spcBef>
              <a:spcAft>
                <a:spcPts val="0"/>
              </a:spcAft>
              <a:buClr>
                <a:schemeClr val="dk1"/>
              </a:buClr>
              <a:buSzPts val="1100"/>
              <a:buFont typeface="Arial"/>
              <a:buNone/>
            </a:pPr>
            <a:r>
              <a:rPr lang="en" sz="1200">
                <a:solidFill>
                  <a:schemeClr val="dk1"/>
                </a:solidFill>
                <a:latin typeface="Times New Roman"/>
                <a:ea typeface="Times New Roman"/>
                <a:cs typeface="Times New Roman"/>
                <a:sym typeface="Times New Roman"/>
              </a:rPr>
              <a:t>Learning- How is providing external speakers on campus allowing students to learn?</a:t>
            </a:r>
            <a:endParaRPr sz="1200">
              <a:solidFill>
                <a:schemeClr val="dk1"/>
              </a:solidFill>
              <a:latin typeface="Times New Roman"/>
              <a:ea typeface="Times New Roman"/>
              <a:cs typeface="Times New Roman"/>
              <a:sym typeface="Times New Roman"/>
            </a:endParaRPr>
          </a:p>
          <a:p>
            <a:pPr marL="0" lvl="0" indent="0">
              <a:spcBef>
                <a:spcPts val="0"/>
              </a:spcBef>
              <a:spcAft>
                <a:spcPts val="0"/>
              </a:spcAft>
              <a:buClr>
                <a:schemeClr val="dk1"/>
              </a:buClr>
              <a:buSzPts val="1100"/>
              <a:buFont typeface="Arial"/>
              <a:buNone/>
            </a:pPr>
            <a:r>
              <a:rPr lang="en" sz="1200">
                <a:solidFill>
                  <a:schemeClr val="dk1"/>
                </a:solidFill>
                <a:latin typeface="Times New Roman"/>
                <a:ea typeface="Times New Roman"/>
                <a:cs typeface="Times New Roman"/>
                <a:sym typeface="Times New Roman"/>
              </a:rPr>
              <a:t>Impact- How was the event meaningful and was it effective?</a:t>
            </a:r>
            <a:endParaRPr sz="1200">
              <a:solidFill>
                <a:schemeClr val="dk1"/>
              </a:solidFill>
              <a:latin typeface="Times New Roman"/>
              <a:ea typeface="Times New Roman"/>
              <a:cs typeface="Times New Roman"/>
              <a:sym typeface="Times New Roman"/>
            </a:endParaRPr>
          </a:p>
          <a:p>
            <a:pPr marL="0" lvl="0" indent="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Shape 23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37" name="Shape 237"/>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9"/>
        <p:cNvGrpSpPr/>
        <p:nvPr/>
      </p:nvGrpSpPr>
      <p:grpSpPr>
        <a:xfrm>
          <a:off x="0" y="0"/>
          <a:ext cx="0" cy="0"/>
          <a:chOff x="0" y="0"/>
          <a:chExt cx="0" cy="0"/>
        </a:xfrm>
      </p:grpSpPr>
      <p:sp>
        <p:nvSpPr>
          <p:cNvPr id="250" name="Shape 25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51" name="Shape 251"/>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4"/>
        <p:cNvGrpSpPr/>
        <p:nvPr/>
      </p:nvGrpSpPr>
      <p:grpSpPr>
        <a:xfrm>
          <a:off x="0" y="0"/>
          <a:ext cx="0" cy="0"/>
          <a:chOff x="0" y="0"/>
          <a:chExt cx="0" cy="0"/>
        </a:xfrm>
      </p:grpSpPr>
      <p:sp>
        <p:nvSpPr>
          <p:cNvPr id="255" name="Shape 25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56" name="Shape 25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9"/>
        <p:cNvGrpSpPr/>
        <p:nvPr/>
      </p:nvGrpSpPr>
      <p:grpSpPr>
        <a:xfrm>
          <a:off x="0" y="0"/>
          <a:ext cx="0" cy="0"/>
          <a:chOff x="0" y="0"/>
          <a:chExt cx="0" cy="0"/>
        </a:xfrm>
      </p:grpSpPr>
      <p:sp>
        <p:nvSpPr>
          <p:cNvPr id="260" name="Shape 26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61" name="Shape 261"/>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6"/>
        <p:cNvGrpSpPr/>
        <p:nvPr/>
      </p:nvGrpSpPr>
      <p:grpSpPr>
        <a:xfrm>
          <a:off x="0" y="0"/>
          <a:ext cx="0" cy="0"/>
          <a:chOff x="0" y="0"/>
          <a:chExt cx="0" cy="0"/>
        </a:xfrm>
      </p:grpSpPr>
      <p:sp>
        <p:nvSpPr>
          <p:cNvPr id="267" name="Shape 26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68" name="Shape 268"/>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4"/>
        <p:cNvGrpSpPr/>
        <p:nvPr/>
      </p:nvGrpSpPr>
      <p:grpSpPr>
        <a:xfrm>
          <a:off x="0" y="0"/>
          <a:ext cx="0" cy="0"/>
          <a:chOff x="0" y="0"/>
          <a:chExt cx="0" cy="0"/>
        </a:xfrm>
      </p:grpSpPr>
      <p:sp>
        <p:nvSpPr>
          <p:cNvPr id="275" name="Shape 27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76" name="Shape 27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7"/>
        <p:cNvGrpSpPr/>
        <p:nvPr/>
      </p:nvGrpSpPr>
      <p:grpSpPr>
        <a:xfrm>
          <a:off x="0" y="0"/>
          <a:ext cx="0" cy="0"/>
          <a:chOff x="0" y="0"/>
          <a:chExt cx="0" cy="0"/>
        </a:xfrm>
      </p:grpSpPr>
      <p:sp>
        <p:nvSpPr>
          <p:cNvPr id="288" name="Shape 28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89" name="Shape 289"/>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5"/>
        <p:cNvGrpSpPr/>
        <p:nvPr/>
      </p:nvGrpSpPr>
      <p:grpSpPr>
        <a:xfrm>
          <a:off x="0" y="0"/>
          <a:ext cx="0" cy="0"/>
          <a:chOff x="0" y="0"/>
          <a:chExt cx="0" cy="0"/>
        </a:xfrm>
      </p:grpSpPr>
      <p:sp>
        <p:nvSpPr>
          <p:cNvPr id="296" name="Shape 29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97" name="Shape 297"/>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2"/>
        <p:cNvGrpSpPr/>
        <p:nvPr/>
      </p:nvGrpSpPr>
      <p:grpSpPr>
        <a:xfrm>
          <a:off x="0" y="0"/>
          <a:ext cx="0" cy="0"/>
          <a:chOff x="0" y="0"/>
          <a:chExt cx="0" cy="0"/>
        </a:xfrm>
      </p:grpSpPr>
      <p:sp>
        <p:nvSpPr>
          <p:cNvPr id="303" name="Shape 30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04" name="Shape 30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Shape 8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3" name="Shape 83"/>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9"/>
        <p:cNvGrpSpPr/>
        <p:nvPr/>
      </p:nvGrpSpPr>
      <p:grpSpPr>
        <a:xfrm>
          <a:off x="0" y="0"/>
          <a:ext cx="0" cy="0"/>
          <a:chOff x="0" y="0"/>
          <a:chExt cx="0" cy="0"/>
        </a:xfrm>
      </p:grpSpPr>
      <p:sp>
        <p:nvSpPr>
          <p:cNvPr id="310" name="Shape 31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11" name="Shape 311"/>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6"/>
        <p:cNvGrpSpPr/>
        <p:nvPr/>
      </p:nvGrpSpPr>
      <p:grpSpPr>
        <a:xfrm>
          <a:off x="0" y="0"/>
          <a:ext cx="0" cy="0"/>
          <a:chOff x="0" y="0"/>
          <a:chExt cx="0" cy="0"/>
        </a:xfrm>
      </p:grpSpPr>
      <p:sp>
        <p:nvSpPr>
          <p:cNvPr id="317" name="Shape 31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18" name="Shape 318"/>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2"/>
        <p:cNvGrpSpPr/>
        <p:nvPr/>
      </p:nvGrpSpPr>
      <p:grpSpPr>
        <a:xfrm>
          <a:off x="0" y="0"/>
          <a:ext cx="0" cy="0"/>
          <a:chOff x="0" y="0"/>
          <a:chExt cx="0" cy="0"/>
        </a:xfrm>
      </p:grpSpPr>
      <p:sp>
        <p:nvSpPr>
          <p:cNvPr id="323" name="Shape 32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24" name="Shape 32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7"/>
        <p:cNvGrpSpPr/>
        <p:nvPr/>
      </p:nvGrpSpPr>
      <p:grpSpPr>
        <a:xfrm>
          <a:off x="0" y="0"/>
          <a:ext cx="0" cy="0"/>
          <a:chOff x="0" y="0"/>
          <a:chExt cx="0" cy="0"/>
        </a:xfrm>
      </p:grpSpPr>
      <p:sp>
        <p:nvSpPr>
          <p:cNvPr id="338" name="Shape 33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39" name="Shape 339"/>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According to Perry’s Theory, student’s moral development involves progressing through nine phases or positions. </a:t>
            </a:r>
            <a:endParaRPr/>
          </a:p>
          <a:p>
            <a:pPr marL="0" lvl="0" indent="0">
              <a:spcBef>
                <a:spcPts val="0"/>
              </a:spcBef>
              <a:spcAft>
                <a:spcPts val="0"/>
              </a:spcAft>
              <a:buNone/>
            </a:pPr>
            <a:r>
              <a:rPr lang="en"/>
              <a:t>As students progress through each phase, they experience a new way of viewing the word, with increasing exposure to complex and diverse experiences and knowledge. </a:t>
            </a:r>
            <a:endParaRPr/>
          </a:p>
          <a:p>
            <a:pPr marL="0" lvl="0" indent="0">
              <a:spcBef>
                <a:spcPts val="0"/>
              </a:spcBef>
              <a:spcAft>
                <a:spcPts val="0"/>
              </a:spcAft>
              <a:buNone/>
            </a:pPr>
            <a:endParaRPr/>
          </a:p>
          <a:p>
            <a:pPr marL="0" lvl="0" indent="0">
              <a:spcBef>
                <a:spcPts val="0"/>
              </a:spcBef>
              <a:spcAft>
                <a:spcPts val="0"/>
              </a:spcAft>
              <a:buNone/>
            </a:pPr>
            <a:endParaRPr/>
          </a:p>
          <a:p>
            <a:pPr marL="0" lvl="0" indent="0">
              <a:spcBef>
                <a:spcPts val="0"/>
              </a:spcBef>
              <a:spcAft>
                <a:spcPts val="0"/>
              </a:spcAft>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4"/>
        <p:cNvGrpSpPr/>
        <p:nvPr/>
      </p:nvGrpSpPr>
      <p:grpSpPr>
        <a:xfrm>
          <a:off x="0" y="0"/>
          <a:ext cx="0" cy="0"/>
          <a:chOff x="0" y="0"/>
          <a:chExt cx="0" cy="0"/>
        </a:xfrm>
      </p:grpSpPr>
      <p:sp>
        <p:nvSpPr>
          <p:cNvPr id="345" name="Shape 34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46" name="Shape 34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9"/>
        <p:cNvGrpSpPr/>
        <p:nvPr/>
      </p:nvGrpSpPr>
      <p:grpSpPr>
        <a:xfrm>
          <a:off x="0" y="0"/>
          <a:ext cx="0" cy="0"/>
          <a:chOff x="0" y="0"/>
          <a:chExt cx="0" cy="0"/>
        </a:xfrm>
      </p:grpSpPr>
      <p:sp>
        <p:nvSpPr>
          <p:cNvPr id="350" name="Shape 35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51" name="Shape 351"/>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Shape 10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1" name="Shape 101"/>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Shape 10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7" name="Shape 107"/>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Shape 12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5" name="Shape 12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Shape 15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4" name="Shape 15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Shape 17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3" name="Shape 173"/>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Clr>
                <a:schemeClr val="dk1"/>
              </a:buClr>
              <a:buSzPts val="1100"/>
              <a:buFont typeface="Arial"/>
              <a:buNone/>
            </a:pPr>
            <a:r>
              <a:rPr lang="en">
                <a:solidFill>
                  <a:schemeClr val="dk1"/>
                </a:solidFill>
              </a:rPr>
              <a:t>For Step 2, module will review student code of conduct, acknowledge student’s right to freedom of speech, and review consent of student and university safety policies. Module will include a quiz reviewing information. Student will be presented with a completion certificate which must be submitted to the Student Life Office.</a:t>
            </a:r>
            <a:endParaRPr>
              <a:solidFill>
                <a:schemeClr val="dk1"/>
              </a:solidFill>
            </a:endParaRPr>
          </a:p>
          <a:p>
            <a:pPr marL="0" lvl="0" indent="0">
              <a:spcBef>
                <a:spcPts val="0"/>
              </a:spcBef>
              <a:spcAft>
                <a:spcPts val="0"/>
              </a:spcAft>
              <a:buClr>
                <a:schemeClr val="dk1"/>
              </a:buClr>
              <a:buSzPts val="1100"/>
              <a:buFont typeface="Arial"/>
              <a:buNone/>
            </a:pPr>
            <a:r>
              <a:rPr lang="en">
                <a:solidFill>
                  <a:schemeClr val="dk1"/>
                </a:solidFill>
              </a:rPr>
              <a:t>For Step 3, applications are reviewed to ensure student’s mission and purpose are unique and consistent with the university’s philosophy and goals. Student organizations who do not meet this criteria will be assigned to enhance expectations of their mission/purpose. Student’s should respond to any requests for additional information within a month to keep their application active.  </a:t>
            </a:r>
            <a:endParaRPr>
              <a:solidFill>
                <a:schemeClr val="dk1"/>
              </a:solidFill>
            </a:endParaRPr>
          </a:p>
          <a:p>
            <a:pPr marL="0" lvl="0" indent="0">
              <a:spcBef>
                <a:spcPts val="0"/>
              </a:spcBef>
              <a:spcAft>
                <a:spcPts val="0"/>
              </a:spcAft>
              <a:buClr>
                <a:schemeClr val="dk1"/>
              </a:buClr>
              <a:buSzPts val="1100"/>
              <a:buFont typeface="Arial"/>
              <a:buNone/>
            </a:pPr>
            <a:r>
              <a:rPr lang="en">
                <a:solidFill>
                  <a:schemeClr val="dk1"/>
                </a:solidFill>
              </a:rPr>
              <a:t>For Step 4, one active member of student organization must attend 6 events held by the Student Life Office throughout the academic year. Student Organizations who neglect to attend the 6 events will be inactivated. </a:t>
            </a:r>
            <a:endParaRPr>
              <a:solidFill>
                <a:schemeClr val="dk1"/>
              </a:solidFill>
            </a:endParaRPr>
          </a:p>
          <a:p>
            <a:pPr marL="0" lvl="0" indent="0">
              <a:spcBef>
                <a:spcPts val="0"/>
              </a:spcBef>
              <a:spcAft>
                <a:spcPts val="0"/>
              </a:spcAft>
              <a:buClr>
                <a:schemeClr val="dk1"/>
              </a:buClr>
              <a:buSzPts val="1100"/>
              <a:buFont typeface="Arial"/>
              <a:buNone/>
            </a:pPr>
            <a:r>
              <a:rPr lang="en">
                <a:solidFill>
                  <a:schemeClr val="dk1"/>
                </a:solidFill>
              </a:rPr>
              <a:t>For Step 5, Student Life Office Director will host a one day NSOO where all founding members are required to attend.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Shape 18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1" name="Shape 181"/>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Clr>
                <a:schemeClr val="dk1"/>
              </a:buClr>
              <a:buSzPts val="1100"/>
              <a:buFont typeface="Arial"/>
              <a:buNone/>
            </a:pPr>
            <a:r>
              <a:rPr lang="en">
                <a:solidFill>
                  <a:schemeClr val="dk1"/>
                </a:solidFill>
              </a:rPr>
              <a:t>For Step 2, module will review student code of conduct, acknowledge student’s right to freedom of speech, and review consent of student and university safety policies. Module will include a quiz reviewing information. Student will be presented with a completion certificate which must be submitted to the Student Life Office.</a:t>
            </a:r>
            <a:endParaRPr>
              <a:solidFill>
                <a:schemeClr val="dk1"/>
              </a:solidFill>
            </a:endParaRPr>
          </a:p>
          <a:p>
            <a:pPr marL="0" lvl="0" indent="0" rtl="0">
              <a:spcBef>
                <a:spcPts val="0"/>
              </a:spcBef>
              <a:spcAft>
                <a:spcPts val="0"/>
              </a:spcAft>
              <a:buClr>
                <a:schemeClr val="dk1"/>
              </a:buClr>
              <a:buSzPts val="1100"/>
              <a:buFont typeface="Arial"/>
              <a:buNone/>
            </a:pPr>
            <a:r>
              <a:rPr lang="en">
                <a:solidFill>
                  <a:schemeClr val="dk1"/>
                </a:solidFill>
              </a:rPr>
              <a:t>For Step 3, applications are reviewed to ensure student’s mission and purpose are unique and consistent with the university’s philosophy and goals. Student organizations who do not meet this criteria will be assigned to enhance expectations of their mission/purpose. Student’s should respond to any requests for additional information within a month to keep their application active.  </a:t>
            </a:r>
            <a:endParaRPr>
              <a:solidFill>
                <a:schemeClr val="dk1"/>
              </a:solidFill>
            </a:endParaRPr>
          </a:p>
          <a:p>
            <a:pPr marL="0" lvl="0" indent="0" rtl="0">
              <a:spcBef>
                <a:spcPts val="0"/>
              </a:spcBef>
              <a:spcAft>
                <a:spcPts val="0"/>
              </a:spcAft>
              <a:buClr>
                <a:schemeClr val="dk1"/>
              </a:buClr>
              <a:buSzPts val="1100"/>
              <a:buFont typeface="Arial"/>
              <a:buNone/>
            </a:pPr>
            <a:r>
              <a:rPr lang="en">
                <a:solidFill>
                  <a:schemeClr val="dk1"/>
                </a:solidFill>
              </a:rPr>
              <a:t>For Step 4, one active member of student organization must attend 6 events held by the Student Life Office throughout the academic year. Student Organizations who neglect to attend the 6 events will be inactivated. </a:t>
            </a:r>
            <a:endParaRPr>
              <a:solidFill>
                <a:schemeClr val="dk1"/>
              </a:solidFill>
            </a:endParaRPr>
          </a:p>
          <a:p>
            <a:pPr marL="0" lvl="0" indent="0" rtl="0">
              <a:spcBef>
                <a:spcPts val="0"/>
              </a:spcBef>
              <a:spcAft>
                <a:spcPts val="0"/>
              </a:spcAft>
              <a:buClr>
                <a:schemeClr val="dk1"/>
              </a:buClr>
              <a:buSzPts val="1100"/>
              <a:buFont typeface="Arial"/>
              <a:buNone/>
            </a:pPr>
            <a:r>
              <a:rPr lang="en">
                <a:solidFill>
                  <a:schemeClr val="dk1"/>
                </a:solidFill>
              </a:rPr>
              <a:t>For Step 5, Student Life Office Director will host a one day NSOO where all founding members are required to attend.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Shape 19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1" name="Shape 191"/>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lnSpc>
                <a:spcPct val="115000"/>
              </a:lnSpc>
              <a:spcBef>
                <a:spcPts val="0"/>
              </a:spcBef>
              <a:spcAft>
                <a:spcPts val="0"/>
              </a:spcAft>
              <a:buNone/>
            </a:pPr>
            <a:r>
              <a:rPr lang="en">
                <a:solidFill>
                  <a:schemeClr val="dk1"/>
                </a:solidFill>
                <a:latin typeface="Times New Roman"/>
                <a:ea typeface="Times New Roman"/>
                <a:cs typeface="Times New Roman"/>
                <a:sym typeface="Times New Roman"/>
              </a:rPr>
              <a:t>Submit Speaker/Event Proposal </a:t>
            </a:r>
            <a:endParaRPr>
              <a:solidFill>
                <a:schemeClr val="dk1"/>
              </a:solidFill>
              <a:latin typeface="Times New Roman"/>
              <a:ea typeface="Times New Roman"/>
              <a:cs typeface="Times New Roman"/>
              <a:sym typeface="Times New Roman"/>
            </a:endParaRPr>
          </a:p>
          <a:p>
            <a:pPr marL="0" lvl="0" indent="0" rtl="0">
              <a:lnSpc>
                <a:spcPct val="115000"/>
              </a:lnSpc>
              <a:spcBef>
                <a:spcPts val="0"/>
              </a:spcBef>
              <a:spcAft>
                <a:spcPts val="0"/>
              </a:spcAft>
              <a:buNone/>
            </a:pPr>
            <a:r>
              <a:rPr lang="en">
                <a:solidFill>
                  <a:schemeClr val="dk1"/>
                </a:solidFill>
                <a:latin typeface="Times New Roman"/>
                <a:ea typeface="Times New Roman"/>
                <a:cs typeface="Times New Roman"/>
                <a:sym typeface="Times New Roman"/>
              </a:rPr>
              <a:t>·   	Must be submitted within 8 weeks before event</a:t>
            </a:r>
            <a:endParaRPr>
              <a:solidFill>
                <a:schemeClr val="dk1"/>
              </a:solidFill>
              <a:latin typeface="Times New Roman"/>
              <a:ea typeface="Times New Roman"/>
              <a:cs typeface="Times New Roman"/>
              <a:sym typeface="Times New Roman"/>
            </a:endParaRPr>
          </a:p>
          <a:p>
            <a:pPr marL="0" lvl="0" indent="0" rtl="0">
              <a:lnSpc>
                <a:spcPct val="115000"/>
              </a:lnSpc>
              <a:spcBef>
                <a:spcPts val="0"/>
              </a:spcBef>
              <a:spcAft>
                <a:spcPts val="0"/>
              </a:spcAft>
              <a:buNone/>
            </a:pPr>
            <a:r>
              <a:rPr lang="en">
                <a:solidFill>
                  <a:schemeClr val="dk1"/>
                </a:solidFill>
                <a:latin typeface="Times New Roman"/>
                <a:ea typeface="Times New Roman"/>
                <a:cs typeface="Times New Roman"/>
                <a:sym typeface="Times New Roman"/>
              </a:rPr>
              <a:t>·   	Student Life Office can request additional documents</a:t>
            </a:r>
            <a:endParaRPr>
              <a:solidFill>
                <a:schemeClr val="dk1"/>
              </a:solidFill>
              <a:latin typeface="Times New Roman"/>
              <a:ea typeface="Times New Roman"/>
              <a:cs typeface="Times New Roman"/>
              <a:sym typeface="Times New Roman"/>
            </a:endParaRPr>
          </a:p>
          <a:p>
            <a:pPr marL="0" lvl="0" indent="0" rtl="0">
              <a:lnSpc>
                <a:spcPct val="115000"/>
              </a:lnSpc>
              <a:spcBef>
                <a:spcPts val="0"/>
              </a:spcBef>
              <a:spcAft>
                <a:spcPts val="0"/>
              </a:spcAft>
              <a:buNone/>
            </a:pPr>
            <a:r>
              <a:rPr lang="en">
                <a:solidFill>
                  <a:schemeClr val="dk1"/>
                </a:solidFill>
                <a:latin typeface="Times New Roman"/>
                <a:ea typeface="Times New Roman"/>
                <a:cs typeface="Times New Roman"/>
                <a:sym typeface="Times New Roman"/>
              </a:rPr>
              <a:t>Reviewed by Student Life Office</a:t>
            </a:r>
            <a:endParaRPr>
              <a:solidFill>
                <a:schemeClr val="dk1"/>
              </a:solidFill>
              <a:latin typeface="Times New Roman"/>
              <a:ea typeface="Times New Roman"/>
              <a:cs typeface="Times New Roman"/>
              <a:sym typeface="Times New Roman"/>
            </a:endParaRPr>
          </a:p>
          <a:p>
            <a:pPr marL="0" lvl="0" indent="0" rtl="0">
              <a:lnSpc>
                <a:spcPct val="115000"/>
              </a:lnSpc>
              <a:spcBef>
                <a:spcPts val="0"/>
              </a:spcBef>
              <a:spcAft>
                <a:spcPts val="0"/>
              </a:spcAft>
              <a:buClr>
                <a:schemeClr val="dk1"/>
              </a:buClr>
              <a:buSzPts val="1100"/>
              <a:buFont typeface="Arial"/>
              <a:buNone/>
            </a:pPr>
            <a:r>
              <a:rPr lang="en">
                <a:solidFill>
                  <a:schemeClr val="dk1"/>
                </a:solidFill>
                <a:latin typeface="Times New Roman"/>
                <a:ea typeface="Times New Roman"/>
                <a:cs typeface="Times New Roman"/>
                <a:sym typeface="Times New Roman"/>
              </a:rPr>
              <a:t>	Risk of event will be determined by Student Life Office. Events posing major risks such as financial, reputation, emotional, and facility risks must be approved by a chain of command consisting of:</a:t>
            </a:r>
            <a:endParaRPr>
              <a:solidFill>
                <a:schemeClr val="dk1"/>
              </a:solidFill>
              <a:latin typeface="Times New Roman"/>
              <a:ea typeface="Times New Roman"/>
              <a:cs typeface="Times New Roman"/>
              <a:sym typeface="Times New Roman"/>
            </a:endParaRPr>
          </a:p>
          <a:p>
            <a:pPr marL="0" lvl="0" indent="0" rtl="0">
              <a:lnSpc>
                <a:spcPct val="115000"/>
              </a:lnSpc>
              <a:spcBef>
                <a:spcPts val="0"/>
              </a:spcBef>
              <a:spcAft>
                <a:spcPts val="0"/>
              </a:spcAft>
              <a:buClr>
                <a:schemeClr val="dk1"/>
              </a:buClr>
              <a:buSzPts val="1100"/>
              <a:buFont typeface="Arial"/>
              <a:buNone/>
            </a:pPr>
            <a:r>
              <a:rPr lang="en">
                <a:solidFill>
                  <a:schemeClr val="dk1"/>
                </a:solidFill>
                <a:latin typeface="Times New Roman"/>
                <a:ea typeface="Times New Roman"/>
                <a:cs typeface="Times New Roman"/>
                <a:sym typeface="Times New Roman"/>
              </a:rPr>
              <a:t>o   Coordinator of Student Organization</a:t>
            </a:r>
            <a:endParaRPr>
              <a:solidFill>
                <a:schemeClr val="dk1"/>
              </a:solidFill>
              <a:latin typeface="Times New Roman"/>
              <a:ea typeface="Times New Roman"/>
              <a:cs typeface="Times New Roman"/>
              <a:sym typeface="Times New Roman"/>
            </a:endParaRPr>
          </a:p>
          <a:p>
            <a:pPr marL="0" lvl="0" indent="0" rtl="0">
              <a:lnSpc>
                <a:spcPct val="115000"/>
              </a:lnSpc>
              <a:spcBef>
                <a:spcPts val="0"/>
              </a:spcBef>
              <a:spcAft>
                <a:spcPts val="0"/>
              </a:spcAft>
              <a:buClr>
                <a:schemeClr val="dk1"/>
              </a:buClr>
              <a:buSzPts val="1100"/>
              <a:buFont typeface="Arial"/>
              <a:buNone/>
            </a:pPr>
            <a:r>
              <a:rPr lang="en">
                <a:solidFill>
                  <a:schemeClr val="dk1"/>
                </a:solidFill>
                <a:latin typeface="Times New Roman"/>
                <a:ea typeface="Times New Roman"/>
                <a:cs typeface="Times New Roman"/>
                <a:sym typeface="Times New Roman"/>
              </a:rPr>
              <a:t>o   Director of the Office of Student Life</a:t>
            </a:r>
            <a:endParaRPr>
              <a:solidFill>
                <a:schemeClr val="dk1"/>
              </a:solidFill>
              <a:latin typeface="Times New Roman"/>
              <a:ea typeface="Times New Roman"/>
              <a:cs typeface="Times New Roman"/>
              <a:sym typeface="Times New Roman"/>
            </a:endParaRPr>
          </a:p>
          <a:p>
            <a:pPr marL="0" lvl="0" indent="0" rtl="0">
              <a:lnSpc>
                <a:spcPct val="115000"/>
              </a:lnSpc>
              <a:spcBef>
                <a:spcPts val="0"/>
              </a:spcBef>
              <a:spcAft>
                <a:spcPts val="0"/>
              </a:spcAft>
              <a:buNone/>
            </a:pPr>
            <a:r>
              <a:rPr lang="en">
                <a:solidFill>
                  <a:schemeClr val="dk1"/>
                </a:solidFill>
                <a:latin typeface="Times New Roman"/>
                <a:ea typeface="Times New Roman"/>
                <a:cs typeface="Times New Roman"/>
                <a:sym typeface="Times New Roman"/>
              </a:rPr>
              <a:t>o   Dean of Students</a:t>
            </a:r>
            <a:endParaRPr>
              <a:solidFill>
                <a:schemeClr val="dk1"/>
              </a:solidFill>
              <a:latin typeface="Times New Roman"/>
              <a:ea typeface="Times New Roman"/>
              <a:cs typeface="Times New Roman"/>
              <a:sym typeface="Times New Roman"/>
            </a:endParaRPr>
          </a:p>
          <a:p>
            <a:pPr marL="0" lvl="0" indent="0" rtl="0">
              <a:lnSpc>
                <a:spcPct val="115000"/>
              </a:lnSpc>
              <a:spcBef>
                <a:spcPts val="0"/>
              </a:spcBef>
              <a:spcAft>
                <a:spcPts val="0"/>
              </a:spcAft>
              <a:buNone/>
            </a:pPr>
            <a:r>
              <a:rPr lang="en">
                <a:solidFill>
                  <a:schemeClr val="dk1"/>
                </a:solidFill>
                <a:latin typeface="Times New Roman"/>
                <a:ea typeface="Times New Roman"/>
                <a:cs typeface="Times New Roman"/>
                <a:sym typeface="Times New Roman"/>
              </a:rPr>
              <a:t>Upon Approval Contact Campus PD</a:t>
            </a:r>
            <a:endParaRPr>
              <a:solidFill>
                <a:schemeClr val="dk1"/>
              </a:solidFill>
              <a:latin typeface="Times New Roman"/>
              <a:ea typeface="Times New Roman"/>
              <a:cs typeface="Times New Roman"/>
              <a:sym typeface="Times New Roman"/>
            </a:endParaRPr>
          </a:p>
          <a:p>
            <a:pPr marL="0" lvl="0" indent="0" rtl="0">
              <a:lnSpc>
                <a:spcPct val="115000"/>
              </a:lnSpc>
              <a:spcBef>
                <a:spcPts val="0"/>
              </a:spcBef>
              <a:spcAft>
                <a:spcPts val="0"/>
              </a:spcAft>
              <a:buNone/>
            </a:pPr>
            <a:r>
              <a:rPr lang="en">
                <a:solidFill>
                  <a:schemeClr val="dk1"/>
                </a:solidFill>
                <a:latin typeface="Times New Roman"/>
                <a:ea typeface="Times New Roman"/>
                <a:cs typeface="Times New Roman"/>
                <a:sym typeface="Times New Roman"/>
              </a:rPr>
              <a:t>	Approved events will also be assessed by campus police to plan and execute a pre negligence agenda. Agenda will help determine is campus police presence is necessary, crowd control staff, and other preliminary planning. No event is too small or should go unnoticed, student’s safety is the primary goal. </a:t>
            </a:r>
            <a:endParaRPr>
              <a:solidFill>
                <a:schemeClr val="dk1"/>
              </a:solidFill>
              <a:latin typeface="Times New Roman"/>
              <a:ea typeface="Times New Roman"/>
              <a:cs typeface="Times New Roman"/>
              <a:sym typeface="Times New Roman"/>
            </a:endParaRPr>
          </a:p>
          <a:p>
            <a:pPr marL="0" lvl="0" indent="0" rtl="0">
              <a:lnSpc>
                <a:spcPct val="115000"/>
              </a:lnSpc>
              <a:spcBef>
                <a:spcPts val="0"/>
              </a:spcBef>
              <a:spcAft>
                <a:spcPts val="0"/>
              </a:spcAft>
              <a:buNone/>
            </a:pPr>
            <a:endParaRPr>
              <a:solidFill>
                <a:schemeClr val="dk1"/>
              </a:solidFill>
            </a:endParaRPr>
          </a:p>
          <a:p>
            <a:pPr marL="0" lvl="0" indent="0" rtl="0">
              <a:lnSpc>
                <a:spcPct val="115000"/>
              </a:lnSpc>
              <a:spcBef>
                <a:spcPts val="0"/>
              </a:spcBef>
              <a:spcAft>
                <a:spcPts val="0"/>
              </a:spcAft>
              <a:buClr>
                <a:schemeClr val="dk1"/>
              </a:buClr>
              <a:buSzPts val="1100"/>
              <a:buFont typeface="Arial"/>
              <a:buNone/>
            </a:pPr>
            <a:endParaRPr>
              <a:solidFill>
                <a:schemeClr val="dk1"/>
              </a:solidFill>
              <a:latin typeface="Times New Roman"/>
              <a:ea typeface="Times New Roman"/>
              <a:cs typeface="Times New Roman"/>
              <a:sym typeface="Times New Roman"/>
            </a:endParaRPr>
          </a:p>
          <a:p>
            <a:pPr marL="0" lvl="0" indent="0"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bg>
      <p:bgPr>
        <a:solidFill>
          <a:srgbClr val="00C5B9"/>
        </a:solidFill>
        <a:effectLst/>
      </p:bgPr>
    </p:bg>
    <p:spTree>
      <p:nvGrpSpPr>
        <p:cNvPr id="1" name="Shape 8"/>
        <p:cNvGrpSpPr/>
        <p:nvPr/>
      </p:nvGrpSpPr>
      <p:grpSpPr>
        <a:xfrm>
          <a:off x="0" y="0"/>
          <a:ext cx="0" cy="0"/>
          <a:chOff x="0" y="0"/>
          <a:chExt cx="0" cy="0"/>
        </a:xfrm>
      </p:grpSpPr>
      <p:sp>
        <p:nvSpPr>
          <p:cNvPr id="9" name="Shape 9"/>
          <p:cNvSpPr/>
          <p:nvPr/>
        </p:nvSpPr>
        <p:spPr>
          <a:xfrm>
            <a:off x="181050" y="168450"/>
            <a:ext cx="8781900" cy="6521100"/>
          </a:xfrm>
          <a:prstGeom prst="rect">
            <a:avLst/>
          </a:prstGeom>
          <a:solidFill>
            <a:srgbClr val="2F384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 name="Shape 10"/>
          <p:cNvSpPr txBox="1">
            <a:spLocks noGrp="1"/>
          </p:cNvSpPr>
          <p:nvPr>
            <p:ph type="ctrTitle"/>
          </p:nvPr>
        </p:nvSpPr>
        <p:spPr>
          <a:xfrm>
            <a:off x="1692000" y="3265350"/>
            <a:ext cx="5760000" cy="1546500"/>
          </a:xfrm>
          <a:prstGeom prst="rect">
            <a:avLst/>
          </a:prstGeom>
        </p:spPr>
        <p:txBody>
          <a:bodyPr spcFirstLastPara="1" wrap="square" lIns="91425" tIns="91425" rIns="91425" bIns="91425" anchor="t" anchorCtr="0"/>
          <a:lstStyle>
            <a:lvl1pPr lvl="0" algn="ctr">
              <a:spcBef>
                <a:spcPts val="0"/>
              </a:spcBef>
              <a:spcAft>
                <a:spcPts val="0"/>
              </a:spcAft>
              <a:buClr>
                <a:srgbClr val="F05768"/>
              </a:buClr>
              <a:buSzPts val="4800"/>
              <a:buNone/>
              <a:defRPr sz="4800">
                <a:solidFill>
                  <a:srgbClr val="F05768"/>
                </a:solidFill>
              </a:defRPr>
            </a:lvl1pPr>
            <a:lvl2pPr lvl="1" algn="ctr">
              <a:spcBef>
                <a:spcPts val="0"/>
              </a:spcBef>
              <a:spcAft>
                <a:spcPts val="0"/>
              </a:spcAft>
              <a:buClr>
                <a:srgbClr val="F05768"/>
              </a:buClr>
              <a:buSzPts val="4800"/>
              <a:buNone/>
              <a:defRPr sz="4800">
                <a:solidFill>
                  <a:srgbClr val="F05768"/>
                </a:solidFill>
              </a:defRPr>
            </a:lvl2pPr>
            <a:lvl3pPr lvl="2" algn="ctr">
              <a:spcBef>
                <a:spcPts val="0"/>
              </a:spcBef>
              <a:spcAft>
                <a:spcPts val="0"/>
              </a:spcAft>
              <a:buClr>
                <a:srgbClr val="F05768"/>
              </a:buClr>
              <a:buSzPts val="4800"/>
              <a:buNone/>
              <a:defRPr sz="4800">
                <a:solidFill>
                  <a:srgbClr val="F05768"/>
                </a:solidFill>
              </a:defRPr>
            </a:lvl3pPr>
            <a:lvl4pPr lvl="3" algn="ctr">
              <a:spcBef>
                <a:spcPts val="0"/>
              </a:spcBef>
              <a:spcAft>
                <a:spcPts val="0"/>
              </a:spcAft>
              <a:buClr>
                <a:srgbClr val="F05768"/>
              </a:buClr>
              <a:buSzPts val="4800"/>
              <a:buNone/>
              <a:defRPr sz="4800">
                <a:solidFill>
                  <a:srgbClr val="F05768"/>
                </a:solidFill>
              </a:defRPr>
            </a:lvl4pPr>
            <a:lvl5pPr lvl="4" algn="ctr">
              <a:spcBef>
                <a:spcPts val="0"/>
              </a:spcBef>
              <a:spcAft>
                <a:spcPts val="0"/>
              </a:spcAft>
              <a:buClr>
                <a:srgbClr val="F05768"/>
              </a:buClr>
              <a:buSzPts val="4800"/>
              <a:buNone/>
              <a:defRPr sz="4800">
                <a:solidFill>
                  <a:srgbClr val="F05768"/>
                </a:solidFill>
              </a:defRPr>
            </a:lvl5pPr>
            <a:lvl6pPr lvl="5" algn="ctr">
              <a:spcBef>
                <a:spcPts val="0"/>
              </a:spcBef>
              <a:spcAft>
                <a:spcPts val="0"/>
              </a:spcAft>
              <a:buClr>
                <a:srgbClr val="F05768"/>
              </a:buClr>
              <a:buSzPts val="4800"/>
              <a:buNone/>
              <a:defRPr sz="4800">
                <a:solidFill>
                  <a:srgbClr val="F05768"/>
                </a:solidFill>
              </a:defRPr>
            </a:lvl6pPr>
            <a:lvl7pPr lvl="6" algn="ctr">
              <a:spcBef>
                <a:spcPts val="0"/>
              </a:spcBef>
              <a:spcAft>
                <a:spcPts val="0"/>
              </a:spcAft>
              <a:buClr>
                <a:srgbClr val="F05768"/>
              </a:buClr>
              <a:buSzPts val="4800"/>
              <a:buNone/>
              <a:defRPr sz="4800">
                <a:solidFill>
                  <a:srgbClr val="F05768"/>
                </a:solidFill>
              </a:defRPr>
            </a:lvl7pPr>
            <a:lvl8pPr lvl="7" algn="ctr">
              <a:spcBef>
                <a:spcPts val="0"/>
              </a:spcBef>
              <a:spcAft>
                <a:spcPts val="0"/>
              </a:spcAft>
              <a:buClr>
                <a:srgbClr val="F05768"/>
              </a:buClr>
              <a:buSzPts val="4800"/>
              <a:buNone/>
              <a:defRPr sz="4800">
                <a:solidFill>
                  <a:srgbClr val="F05768"/>
                </a:solidFill>
              </a:defRPr>
            </a:lvl8pPr>
            <a:lvl9pPr lvl="8" algn="ctr">
              <a:spcBef>
                <a:spcPts val="0"/>
              </a:spcBef>
              <a:spcAft>
                <a:spcPts val="0"/>
              </a:spcAft>
              <a:buClr>
                <a:srgbClr val="F05768"/>
              </a:buClr>
              <a:buSzPts val="4800"/>
              <a:buNone/>
              <a:defRPr sz="4800">
                <a:solidFill>
                  <a:srgbClr val="F05768"/>
                </a:solidFill>
              </a:defRPr>
            </a:lvl9pPr>
          </a:lstStyle>
          <a:p>
            <a:endParaRPr/>
          </a:p>
        </p:txBody>
      </p:sp>
      <p:sp>
        <p:nvSpPr>
          <p:cNvPr id="11" name="Shape 11"/>
          <p:cNvSpPr/>
          <p:nvPr/>
        </p:nvSpPr>
        <p:spPr>
          <a:xfrm>
            <a:off x="3855150" y="1840275"/>
            <a:ext cx="1433700" cy="955800"/>
          </a:xfrm>
          <a:prstGeom prst="wedgeRectCallout">
            <a:avLst>
              <a:gd name="adj1" fmla="val 8366"/>
              <a:gd name="adj2" fmla="val 80819"/>
            </a:avLst>
          </a:prstGeom>
          <a:noFill/>
          <a:ln w="114300" cap="flat" cmpd="sng">
            <a:solidFill>
              <a:srgbClr val="F05768"/>
            </a:solidFill>
            <a:prstDash val="solid"/>
            <a:miter lim="8000"/>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3"/>
        <p:cNvGrpSpPr/>
        <p:nvPr/>
      </p:nvGrpSpPr>
      <p:grpSpPr>
        <a:xfrm>
          <a:off x="0" y="0"/>
          <a:ext cx="0" cy="0"/>
          <a:chOff x="0" y="0"/>
          <a:chExt cx="0" cy="0"/>
        </a:xfrm>
      </p:grpSpPr>
      <p:sp>
        <p:nvSpPr>
          <p:cNvPr id="64" name="Shape 64"/>
          <p:cNvSpPr/>
          <p:nvPr/>
        </p:nvSpPr>
        <p:spPr>
          <a:xfrm>
            <a:off x="181050" y="168450"/>
            <a:ext cx="8781900" cy="6521100"/>
          </a:xfrm>
          <a:prstGeom prst="rect">
            <a:avLst/>
          </a:prstGeom>
          <a:solidFill>
            <a:srgbClr val="EFEFE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pink">
  <p:cSld name="BLANK_1">
    <p:bg>
      <p:bgPr>
        <a:solidFill>
          <a:srgbClr val="FD8E80"/>
        </a:solidFill>
        <a:effectLst/>
      </p:bgPr>
    </p:bg>
    <p:spTree>
      <p:nvGrpSpPr>
        <p:cNvPr id="1" name="Shape 65"/>
        <p:cNvGrpSpPr/>
        <p:nvPr/>
      </p:nvGrpSpPr>
      <p:grpSpPr>
        <a:xfrm>
          <a:off x="0" y="0"/>
          <a:ext cx="0" cy="0"/>
          <a:chOff x="0" y="0"/>
          <a:chExt cx="0" cy="0"/>
        </a:xfrm>
      </p:grpSpPr>
      <p:sp>
        <p:nvSpPr>
          <p:cNvPr id="66" name="Shape 66"/>
          <p:cNvSpPr/>
          <p:nvPr/>
        </p:nvSpPr>
        <p:spPr>
          <a:xfrm>
            <a:off x="181050" y="168450"/>
            <a:ext cx="8781900" cy="6521100"/>
          </a:xfrm>
          <a:prstGeom prst="rect">
            <a:avLst/>
          </a:prstGeom>
          <a:solidFill>
            <a:srgbClr val="F0576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lank teal">
  <p:cSld name="BLANK_1_1">
    <p:bg>
      <p:bgPr>
        <a:solidFill>
          <a:srgbClr val="6CF3CE"/>
        </a:solidFill>
        <a:effectLst/>
      </p:bgPr>
    </p:bg>
    <p:spTree>
      <p:nvGrpSpPr>
        <p:cNvPr id="1" name="Shape 67"/>
        <p:cNvGrpSpPr/>
        <p:nvPr/>
      </p:nvGrpSpPr>
      <p:grpSpPr>
        <a:xfrm>
          <a:off x="0" y="0"/>
          <a:ext cx="0" cy="0"/>
          <a:chOff x="0" y="0"/>
          <a:chExt cx="0" cy="0"/>
        </a:xfrm>
      </p:grpSpPr>
      <p:sp>
        <p:nvSpPr>
          <p:cNvPr id="68" name="Shape 68"/>
          <p:cNvSpPr/>
          <p:nvPr/>
        </p:nvSpPr>
        <p:spPr>
          <a:xfrm>
            <a:off x="181050" y="168450"/>
            <a:ext cx="8781900" cy="6521100"/>
          </a:xfrm>
          <a:prstGeom prst="rect">
            <a:avLst/>
          </a:prstGeom>
          <a:solidFill>
            <a:srgbClr val="00C5B9"/>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Blank dark">
  <p:cSld name="BLANK_1_1_1">
    <p:bg>
      <p:bgPr>
        <a:solidFill>
          <a:srgbClr val="00C5B9"/>
        </a:solidFill>
        <a:effectLst/>
      </p:bgPr>
    </p:bg>
    <p:spTree>
      <p:nvGrpSpPr>
        <p:cNvPr id="1" name="Shape 69"/>
        <p:cNvGrpSpPr/>
        <p:nvPr/>
      </p:nvGrpSpPr>
      <p:grpSpPr>
        <a:xfrm>
          <a:off x="0" y="0"/>
          <a:ext cx="0" cy="0"/>
          <a:chOff x="0" y="0"/>
          <a:chExt cx="0" cy="0"/>
        </a:xfrm>
      </p:grpSpPr>
      <p:sp>
        <p:nvSpPr>
          <p:cNvPr id="70" name="Shape 70"/>
          <p:cNvSpPr/>
          <p:nvPr/>
        </p:nvSpPr>
        <p:spPr>
          <a:xfrm>
            <a:off x="181050" y="168450"/>
            <a:ext cx="8781900" cy="6521100"/>
          </a:xfrm>
          <a:prstGeom prst="rect">
            <a:avLst/>
          </a:prstGeom>
          <a:solidFill>
            <a:srgbClr val="2F384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_2">
  <p:cSld name="TITLE_2">
    <p:spTree>
      <p:nvGrpSpPr>
        <p:cNvPr id="1" name="Shape 71"/>
        <p:cNvGrpSpPr/>
        <p:nvPr/>
      </p:nvGrpSpPr>
      <p:grpSpPr>
        <a:xfrm>
          <a:off x="0" y="0"/>
          <a:ext cx="0" cy="0"/>
          <a:chOff x="0" y="0"/>
          <a:chExt cx="0" cy="0"/>
        </a:xfrm>
      </p:grpSpPr>
      <p:sp>
        <p:nvSpPr>
          <p:cNvPr id="72" name="Shape 72"/>
          <p:cNvSpPr txBox="1">
            <a:spLocks noGrp="1"/>
          </p:cNvSpPr>
          <p:nvPr>
            <p:ph type="ctrTitle"/>
          </p:nvPr>
        </p:nvSpPr>
        <p:spPr>
          <a:xfrm>
            <a:off x="311708" y="992767"/>
            <a:ext cx="8520600" cy="2736900"/>
          </a:xfrm>
          <a:prstGeom prst="rect">
            <a:avLst/>
          </a:prstGeom>
        </p:spPr>
        <p:txBody>
          <a:bodyPr spcFirstLastPara="1" wrap="square" lIns="91425" tIns="91425" rIns="91425" bIns="91425" anchor="b" anchorCtr="0"/>
          <a:lstStyle>
            <a:lvl1pPr lvl="0" algn="ctr" rtl="0">
              <a:spcBef>
                <a:spcPts val="0"/>
              </a:spcBef>
              <a:spcAft>
                <a:spcPts val="0"/>
              </a:spcAft>
              <a:buSzPts val="5200"/>
              <a:buNone/>
              <a:defRPr sz="5200"/>
            </a:lvl1pPr>
            <a:lvl2pPr lvl="1" algn="ctr" rtl="0">
              <a:spcBef>
                <a:spcPts val="0"/>
              </a:spcBef>
              <a:spcAft>
                <a:spcPts val="0"/>
              </a:spcAft>
              <a:buSzPts val="5200"/>
              <a:buNone/>
              <a:defRPr sz="5200"/>
            </a:lvl2pPr>
            <a:lvl3pPr lvl="2" algn="ctr" rtl="0">
              <a:spcBef>
                <a:spcPts val="0"/>
              </a:spcBef>
              <a:spcAft>
                <a:spcPts val="0"/>
              </a:spcAft>
              <a:buSzPts val="5200"/>
              <a:buNone/>
              <a:defRPr sz="5200"/>
            </a:lvl3pPr>
            <a:lvl4pPr lvl="3" algn="ctr" rtl="0">
              <a:spcBef>
                <a:spcPts val="0"/>
              </a:spcBef>
              <a:spcAft>
                <a:spcPts val="0"/>
              </a:spcAft>
              <a:buSzPts val="5200"/>
              <a:buNone/>
              <a:defRPr sz="5200"/>
            </a:lvl4pPr>
            <a:lvl5pPr lvl="4" algn="ctr" rtl="0">
              <a:spcBef>
                <a:spcPts val="0"/>
              </a:spcBef>
              <a:spcAft>
                <a:spcPts val="0"/>
              </a:spcAft>
              <a:buSzPts val="5200"/>
              <a:buNone/>
              <a:defRPr sz="5200"/>
            </a:lvl5pPr>
            <a:lvl6pPr lvl="5" algn="ctr" rtl="0">
              <a:spcBef>
                <a:spcPts val="0"/>
              </a:spcBef>
              <a:spcAft>
                <a:spcPts val="0"/>
              </a:spcAft>
              <a:buSzPts val="5200"/>
              <a:buNone/>
              <a:defRPr sz="5200"/>
            </a:lvl6pPr>
            <a:lvl7pPr lvl="6" algn="ctr" rtl="0">
              <a:spcBef>
                <a:spcPts val="0"/>
              </a:spcBef>
              <a:spcAft>
                <a:spcPts val="0"/>
              </a:spcAft>
              <a:buSzPts val="5200"/>
              <a:buNone/>
              <a:defRPr sz="5200"/>
            </a:lvl7pPr>
            <a:lvl8pPr lvl="7" algn="ctr" rtl="0">
              <a:spcBef>
                <a:spcPts val="0"/>
              </a:spcBef>
              <a:spcAft>
                <a:spcPts val="0"/>
              </a:spcAft>
              <a:buSzPts val="5200"/>
              <a:buNone/>
              <a:defRPr sz="5200"/>
            </a:lvl8pPr>
            <a:lvl9pPr lvl="8" algn="ctr" rtl="0">
              <a:spcBef>
                <a:spcPts val="0"/>
              </a:spcBef>
              <a:spcAft>
                <a:spcPts val="0"/>
              </a:spcAft>
              <a:buSzPts val="5200"/>
              <a:buNone/>
              <a:defRPr sz="5200"/>
            </a:lvl9pPr>
          </a:lstStyle>
          <a:p>
            <a:endParaRPr/>
          </a:p>
        </p:txBody>
      </p:sp>
      <p:sp>
        <p:nvSpPr>
          <p:cNvPr id="73" name="Shape 73"/>
          <p:cNvSpPr txBox="1">
            <a:spLocks noGrp="1"/>
          </p:cNvSpPr>
          <p:nvPr>
            <p:ph type="subTitle" idx="1"/>
          </p:nvPr>
        </p:nvSpPr>
        <p:spPr>
          <a:xfrm>
            <a:off x="311700" y="3778833"/>
            <a:ext cx="8520600" cy="1056900"/>
          </a:xfrm>
          <a:prstGeom prst="rect">
            <a:avLst/>
          </a:prstGeom>
        </p:spPr>
        <p:txBody>
          <a:bodyPr spcFirstLastPara="1" wrap="square" lIns="91425" tIns="91425" rIns="91425" bIns="91425" anchor="t" anchorCtr="0"/>
          <a:lstStyle>
            <a:lvl1pPr lvl="0" algn="ctr" rtl="0">
              <a:lnSpc>
                <a:spcPct val="100000"/>
              </a:lnSpc>
              <a:spcBef>
                <a:spcPts val="600"/>
              </a:spcBef>
              <a:spcAft>
                <a:spcPts val="0"/>
              </a:spcAft>
              <a:buSzPts val="2800"/>
              <a:buNone/>
              <a:defRPr sz="280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74" name="Shape 74"/>
          <p:cNvSpPr txBox="1">
            <a:spLocks noGrp="1"/>
          </p:cNvSpPr>
          <p:nvPr>
            <p:ph type="sldNum" idx="12"/>
          </p:nvPr>
        </p:nvSpPr>
        <p:spPr>
          <a:xfrm>
            <a:off x="8472458" y="6217622"/>
            <a:ext cx="548700" cy="524700"/>
          </a:xfrm>
          <a:prstGeom prst="rect">
            <a:avLst/>
          </a:prstGeom>
          <a:noFill/>
          <a:ln>
            <a:noFill/>
          </a:ln>
        </p:spPr>
        <p:txBody>
          <a:bodyPr spcFirstLastPara="1" wrap="square" lIns="91425" tIns="91425" rIns="91425" bIns="91425" anchor="ctr" anchorCtr="0">
            <a:noAutofit/>
          </a:bodyPr>
          <a:lstStyle>
            <a:lvl1pPr lvl="0" rtl="0">
              <a:spcBef>
                <a:spcPts val="0"/>
              </a:spcBef>
              <a:buNone/>
              <a:defRPr/>
            </a:lvl1pPr>
            <a:lvl2pPr lvl="1" rtl="0">
              <a:spcBef>
                <a:spcPts val="0"/>
              </a:spcBef>
              <a:buNone/>
              <a:defRPr/>
            </a:lvl2pPr>
            <a:lvl3pPr lvl="2" rtl="0">
              <a:spcBef>
                <a:spcPts val="0"/>
              </a:spcBef>
              <a:buNone/>
              <a:defRPr/>
            </a:lvl3pPr>
            <a:lvl4pPr lvl="3" rtl="0">
              <a:spcBef>
                <a:spcPts val="0"/>
              </a:spcBef>
              <a:buNone/>
              <a:defRPr/>
            </a:lvl4pPr>
            <a:lvl5pPr lvl="4" rtl="0">
              <a:spcBef>
                <a:spcPts val="0"/>
              </a:spcBef>
              <a:buNone/>
              <a:defRPr/>
            </a:lvl5pPr>
            <a:lvl6pPr lvl="5" rtl="0">
              <a:spcBef>
                <a:spcPts val="0"/>
              </a:spcBef>
              <a:buNone/>
              <a:defRPr/>
            </a:lvl6pPr>
            <a:lvl7pPr lvl="6" rtl="0">
              <a:spcBef>
                <a:spcPts val="0"/>
              </a:spcBef>
              <a:buNone/>
              <a:defRPr/>
            </a:lvl7pPr>
            <a:lvl8pPr lvl="7" rtl="0">
              <a:spcBef>
                <a:spcPts val="0"/>
              </a:spcBef>
              <a:buNone/>
              <a:defRPr/>
            </a:lvl8pPr>
            <a:lvl9pPr lvl="8" rtl="0">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ubtitle teal">
  <p:cSld name="TITLE_1">
    <p:bg>
      <p:bgPr>
        <a:solidFill>
          <a:srgbClr val="6CF3CE"/>
        </a:solidFill>
        <a:effectLst/>
      </p:bgPr>
    </p:bg>
    <p:spTree>
      <p:nvGrpSpPr>
        <p:cNvPr id="1" name="Shape 12"/>
        <p:cNvGrpSpPr/>
        <p:nvPr/>
      </p:nvGrpSpPr>
      <p:grpSpPr>
        <a:xfrm>
          <a:off x="0" y="0"/>
          <a:ext cx="0" cy="0"/>
          <a:chOff x="0" y="0"/>
          <a:chExt cx="0" cy="0"/>
        </a:xfrm>
      </p:grpSpPr>
      <p:sp>
        <p:nvSpPr>
          <p:cNvPr id="13" name="Shape 13"/>
          <p:cNvSpPr/>
          <p:nvPr/>
        </p:nvSpPr>
        <p:spPr>
          <a:xfrm>
            <a:off x="181050" y="168450"/>
            <a:ext cx="8781900" cy="6521100"/>
          </a:xfrm>
          <a:prstGeom prst="rect">
            <a:avLst/>
          </a:prstGeom>
          <a:solidFill>
            <a:srgbClr val="00C5B9"/>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p>
        </p:txBody>
      </p:sp>
      <p:sp>
        <p:nvSpPr>
          <p:cNvPr id="14" name="Shape 14"/>
          <p:cNvSpPr txBox="1">
            <a:spLocks noGrp="1"/>
          </p:cNvSpPr>
          <p:nvPr>
            <p:ph type="ctrTitle"/>
          </p:nvPr>
        </p:nvSpPr>
        <p:spPr>
          <a:xfrm>
            <a:off x="665225" y="2018025"/>
            <a:ext cx="4927500" cy="1546500"/>
          </a:xfrm>
          <a:prstGeom prst="rect">
            <a:avLst/>
          </a:prstGeom>
        </p:spPr>
        <p:txBody>
          <a:bodyPr spcFirstLastPara="1" wrap="square" lIns="91425" tIns="91425" rIns="91425" bIns="91425" anchor="b" anchorCtr="0"/>
          <a:lstStyle>
            <a:lvl1pPr lvl="0" algn="l" rtl="0">
              <a:spcBef>
                <a:spcPts val="0"/>
              </a:spcBef>
              <a:spcAft>
                <a:spcPts val="0"/>
              </a:spcAft>
              <a:buClr>
                <a:srgbClr val="FFFFFF"/>
              </a:buClr>
              <a:buSzPts val="4800"/>
              <a:buNone/>
              <a:defRPr sz="4800">
                <a:solidFill>
                  <a:srgbClr val="FFFFFF"/>
                </a:solidFill>
              </a:defRPr>
            </a:lvl1pPr>
            <a:lvl2pPr lvl="1" algn="l" rtl="0">
              <a:spcBef>
                <a:spcPts val="0"/>
              </a:spcBef>
              <a:spcAft>
                <a:spcPts val="0"/>
              </a:spcAft>
              <a:buClr>
                <a:srgbClr val="FFFFFF"/>
              </a:buClr>
              <a:buSzPts val="4800"/>
              <a:buNone/>
              <a:defRPr sz="4800">
                <a:solidFill>
                  <a:srgbClr val="FFFFFF"/>
                </a:solidFill>
              </a:defRPr>
            </a:lvl2pPr>
            <a:lvl3pPr lvl="2" algn="l" rtl="0">
              <a:spcBef>
                <a:spcPts val="0"/>
              </a:spcBef>
              <a:spcAft>
                <a:spcPts val="0"/>
              </a:spcAft>
              <a:buClr>
                <a:srgbClr val="FFFFFF"/>
              </a:buClr>
              <a:buSzPts val="4800"/>
              <a:buNone/>
              <a:defRPr sz="4800">
                <a:solidFill>
                  <a:srgbClr val="FFFFFF"/>
                </a:solidFill>
              </a:defRPr>
            </a:lvl3pPr>
            <a:lvl4pPr lvl="3" algn="l" rtl="0">
              <a:spcBef>
                <a:spcPts val="0"/>
              </a:spcBef>
              <a:spcAft>
                <a:spcPts val="0"/>
              </a:spcAft>
              <a:buClr>
                <a:srgbClr val="FFFFFF"/>
              </a:buClr>
              <a:buSzPts val="4800"/>
              <a:buNone/>
              <a:defRPr sz="4800">
                <a:solidFill>
                  <a:srgbClr val="FFFFFF"/>
                </a:solidFill>
              </a:defRPr>
            </a:lvl4pPr>
            <a:lvl5pPr lvl="4" algn="l" rtl="0">
              <a:spcBef>
                <a:spcPts val="0"/>
              </a:spcBef>
              <a:spcAft>
                <a:spcPts val="0"/>
              </a:spcAft>
              <a:buClr>
                <a:srgbClr val="FFFFFF"/>
              </a:buClr>
              <a:buSzPts val="4800"/>
              <a:buNone/>
              <a:defRPr sz="4800">
                <a:solidFill>
                  <a:srgbClr val="FFFFFF"/>
                </a:solidFill>
              </a:defRPr>
            </a:lvl5pPr>
            <a:lvl6pPr lvl="5" algn="l" rtl="0">
              <a:spcBef>
                <a:spcPts val="0"/>
              </a:spcBef>
              <a:spcAft>
                <a:spcPts val="0"/>
              </a:spcAft>
              <a:buClr>
                <a:srgbClr val="FFFFFF"/>
              </a:buClr>
              <a:buSzPts val="4800"/>
              <a:buNone/>
              <a:defRPr sz="4800">
                <a:solidFill>
                  <a:srgbClr val="FFFFFF"/>
                </a:solidFill>
              </a:defRPr>
            </a:lvl6pPr>
            <a:lvl7pPr lvl="6" algn="l" rtl="0">
              <a:spcBef>
                <a:spcPts val="0"/>
              </a:spcBef>
              <a:spcAft>
                <a:spcPts val="0"/>
              </a:spcAft>
              <a:buClr>
                <a:srgbClr val="FFFFFF"/>
              </a:buClr>
              <a:buSzPts val="4800"/>
              <a:buNone/>
              <a:defRPr sz="4800">
                <a:solidFill>
                  <a:srgbClr val="FFFFFF"/>
                </a:solidFill>
              </a:defRPr>
            </a:lvl7pPr>
            <a:lvl8pPr lvl="7" algn="l" rtl="0">
              <a:spcBef>
                <a:spcPts val="0"/>
              </a:spcBef>
              <a:spcAft>
                <a:spcPts val="0"/>
              </a:spcAft>
              <a:buClr>
                <a:srgbClr val="FFFFFF"/>
              </a:buClr>
              <a:buSzPts val="4800"/>
              <a:buNone/>
              <a:defRPr sz="4800">
                <a:solidFill>
                  <a:srgbClr val="FFFFFF"/>
                </a:solidFill>
              </a:defRPr>
            </a:lvl8pPr>
            <a:lvl9pPr lvl="8" algn="l" rtl="0">
              <a:spcBef>
                <a:spcPts val="0"/>
              </a:spcBef>
              <a:spcAft>
                <a:spcPts val="0"/>
              </a:spcAft>
              <a:buClr>
                <a:srgbClr val="FFFFFF"/>
              </a:buClr>
              <a:buSzPts val="4800"/>
              <a:buNone/>
              <a:defRPr sz="4800">
                <a:solidFill>
                  <a:srgbClr val="FFFFFF"/>
                </a:solidFill>
              </a:defRPr>
            </a:lvl9pPr>
          </a:lstStyle>
          <a:p>
            <a:endParaRPr/>
          </a:p>
        </p:txBody>
      </p:sp>
      <p:sp>
        <p:nvSpPr>
          <p:cNvPr id="15" name="Shape 15"/>
          <p:cNvSpPr txBox="1">
            <a:spLocks noGrp="1"/>
          </p:cNvSpPr>
          <p:nvPr>
            <p:ph type="subTitle" idx="1"/>
          </p:nvPr>
        </p:nvSpPr>
        <p:spPr>
          <a:xfrm>
            <a:off x="854252" y="3922275"/>
            <a:ext cx="3815400" cy="993900"/>
          </a:xfrm>
          <a:prstGeom prst="rect">
            <a:avLst/>
          </a:prstGeom>
          <a:ln w="114300" cap="flat" cmpd="sng">
            <a:solidFill>
              <a:srgbClr val="FFFFFF"/>
            </a:solidFill>
            <a:prstDash val="solid"/>
            <a:miter lim="8000"/>
            <a:headEnd type="none" w="sm" len="sm"/>
            <a:tailEnd type="none" w="sm" len="sm"/>
          </a:ln>
        </p:spPr>
        <p:txBody>
          <a:bodyPr spcFirstLastPara="1" wrap="square" lIns="91425" tIns="91425" rIns="91425" bIns="91425" anchor="ctr" anchorCtr="0"/>
          <a:lstStyle>
            <a:lvl1pPr lvl="0" rtl="0">
              <a:spcBef>
                <a:spcPts val="0"/>
              </a:spcBef>
              <a:spcAft>
                <a:spcPts val="0"/>
              </a:spcAft>
              <a:buClr>
                <a:srgbClr val="FFFFFF"/>
              </a:buClr>
              <a:buSzPts val="2400"/>
              <a:buFont typeface="Source Sans Pro"/>
              <a:buNone/>
              <a:defRPr sz="2400">
                <a:solidFill>
                  <a:srgbClr val="FFFFFF"/>
                </a:solidFill>
                <a:latin typeface="Source Sans Pro"/>
                <a:ea typeface="Source Sans Pro"/>
                <a:cs typeface="Source Sans Pro"/>
                <a:sym typeface="Source Sans Pro"/>
              </a:defRPr>
            </a:lvl1pPr>
            <a:lvl2pPr lvl="1" rtl="0">
              <a:spcBef>
                <a:spcPts val="0"/>
              </a:spcBef>
              <a:spcAft>
                <a:spcPts val="0"/>
              </a:spcAft>
              <a:buClr>
                <a:srgbClr val="FFFFFF"/>
              </a:buClr>
              <a:buSzPts val="2400"/>
              <a:buFont typeface="Source Sans Pro"/>
              <a:buNone/>
              <a:defRPr>
                <a:solidFill>
                  <a:srgbClr val="FFFFFF"/>
                </a:solidFill>
                <a:latin typeface="Source Sans Pro"/>
                <a:ea typeface="Source Sans Pro"/>
                <a:cs typeface="Source Sans Pro"/>
                <a:sym typeface="Source Sans Pro"/>
              </a:defRPr>
            </a:lvl2pPr>
            <a:lvl3pPr lvl="2" rtl="0">
              <a:spcBef>
                <a:spcPts val="0"/>
              </a:spcBef>
              <a:spcAft>
                <a:spcPts val="0"/>
              </a:spcAft>
              <a:buClr>
                <a:srgbClr val="FFFFFF"/>
              </a:buClr>
              <a:buSzPts val="2400"/>
              <a:buFont typeface="Source Sans Pro"/>
              <a:buNone/>
              <a:defRPr>
                <a:solidFill>
                  <a:srgbClr val="FFFFFF"/>
                </a:solidFill>
                <a:latin typeface="Source Sans Pro"/>
                <a:ea typeface="Source Sans Pro"/>
                <a:cs typeface="Source Sans Pro"/>
                <a:sym typeface="Source Sans Pro"/>
              </a:defRPr>
            </a:lvl3pPr>
            <a:lvl4pPr lvl="3" rtl="0">
              <a:spcBef>
                <a:spcPts val="0"/>
              </a:spcBef>
              <a:spcAft>
                <a:spcPts val="0"/>
              </a:spcAft>
              <a:buClr>
                <a:srgbClr val="FFFFFF"/>
              </a:buClr>
              <a:buSzPts val="2400"/>
              <a:buFont typeface="Source Sans Pro"/>
              <a:buNone/>
              <a:defRPr sz="2400">
                <a:solidFill>
                  <a:srgbClr val="FFFFFF"/>
                </a:solidFill>
                <a:latin typeface="Source Sans Pro"/>
                <a:ea typeface="Source Sans Pro"/>
                <a:cs typeface="Source Sans Pro"/>
                <a:sym typeface="Source Sans Pro"/>
              </a:defRPr>
            </a:lvl4pPr>
            <a:lvl5pPr lvl="4" rtl="0">
              <a:spcBef>
                <a:spcPts val="0"/>
              </a:spcBef>
              <a:spcAft>
                <a:spcPts val="0"/>
              </a:spcAft>
              <a:buClr>
                <a:srgbClr val="FFFFFF"/>
              </a:buClr>
              <a:buSzPts val="2400"/>
              <a:buFont typeface="Source Sans Pro"/>
              <a:buNone/>
              <a:defRPr sz="2400">
                <a:solidFill>
                  <a:srgbClr val="FFFFFF"/>
                </a:solidFill>
                <a:latin typeface="Source Sans Pro"/>
                <a:ea typeface="Source Sans Pro"/>
                <a:cs typeface="Source Sans Pro"/>
                <a:sym typeface="Source Sans Pro"/>
              </a:defRPr>
            </a:lvl5pPr>
            <a:lvl6pPr lvl="5" rtl="0">
              <a:spcBef>
                <a:spcPts val="0"/>
              </a:spcBef>
              <a:spcAft>
                <a:spcPts val="0"/>
              </a:spcAft>
              <a:buClr>
                <a:srgbClr val="FFFFFF"/>
              </a:buClr>
              <a:buSzPts val="2400"/>
              <a:buFont typeface="Source Sans Pro"/>
              <a:buNone/>
              <a:defRPr sz="2400">
                <a:solidFill>
                  <a:srgbClr val="FFFFFF"/>
                </a:solidFill>
                <a:latin typeface="Source Sans Pro"/>
                <a:ea typeface="Source Sans Pro"/>
                <a:cs typeface="Source Sans Pro"/>
                <a:sym typeface="Source Sans Pro"/>
              </a:defRPr>
            </a:lvl6pPr>
            <a:lvl7pPr lvl="6" rtl="0">
              <a:spcBef>
                <a:spcPts val="0"/>
              </a:spcBef>
              <a:spcAft>
                <a:spcPts val="0"/>
              </a:spcAft>
              <a:buClr>
                <a:srgbClr val="FFFFFF"/>
              </a:buClr>
              <a:buSzPts val="2400"/>
              <a:buFont typeface="Source Sans Pro"/>
              <a:buNone/>
              <a:defRPr sz="2400">
                <a:solidFill>
                  <a:srgbClr val="FFFFFF"/>
                </a:solidFill>
                <a:latin typeface="Source Sans Pro"/>
                <a:ea typeface="Source Sans Pro"/>
                <a:cs typeface="Source Sans Pro"/>
                <a:sym typeface="Source Sans Pro"/>
              </a:defRPr>
            </a:lvl7pPr>
            <a:lvl8pPr lvl="7" rtl="0">
              <a:spcBef>
                <a:spcPts val="0"/>
              </a:spcBef>
              <a:spcAft>
                <a:spcPts val="0"/>
              </a:spcAft>
              <a:buClr>
                <a:srgbClr val="FFFFFF"/>
              </a:buClr>
              <a:buSzPts val="2400"/>
              <a:buFont typeface="Source Sans Pro"/>
              <a:buNone/>
              <a:defRPr sz="2400">
                <a:solidFill>
                  <a:srgbClr val="FFFFFF"/>
                </a:solidFill>
                <a:latin typeface="Source Sans Pro"/>
                <a:ea typeface="Source Sans Pro"/>
                <a:cs typeface="Source Sans Pro"/>
                <a:sym typeface="Source Sans Pro"/>
              </a:defRPr>
            </a:lvl8pPr>
            <a:lvl9pPr lvl="8" rtl="0">
              <a:spcBef>
                <a:spcPts val="0"/>
              </a:spcBef>
              <a:spcAft>
                <a:spcPts val="0"/>
              </a:spcAft>
              <a:buClr>
                <a:srgbClr val="FFFFFF"/>
              </a:buClr>
              <a:buSzPts val="2400"/>
              <a:buFont typeface="Source Sans Pro"/>
              <a:buNone/>
              <a:defRPr sz="2400">
                <a:solidFill>
                  <a:srgbClr val="FFFFFF"/>
                </a:solidFill>
                <a:latin typeface="Source Sans Pro"/>
                <a:ea typeface="Source Sans Pro"/>
                <a:cs typeface="Source Sans Pro"/>
                <a:sym typeface="Source Sans Pro"/>
              </a:defRPr>
            </a:lvl9pPr>
          </a:lstStyle>
          <a:p>
            <a:endParaRPr/>
          </a:p>
        </p:txBody>
      </p:sp>
      <p:sp>
        <p:nvSpPr>
          <p:cNvPr id="16" name="Shape 16"/>
          <p:cNvSpPr/>
          <p:nvPr/>
        </p:nvSpPr>
        <p:spPr>
          <a:xfrm>
            <a:off x="1139933" y="3640725"/>
            <a:ext cx="274800" cy="274800"/>
          </a:xfrm>
          <a:prstGeom prst="rtTriangle">
            <a:avLst/>
          </a:pr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ubtitle pink">
  <p:cSld name="TITLE_1_2">
    <p:bg>
      <p:bgPr>
        <a:solidFill>
          <a:srgbClr val="FD8E80"/>
        </a:solidFill>
        <a:effectLst/>
      </p:bgPr>
    </p:bg>
    <p:spTree>
      <p:nvGrpSpPr>
        <p:cNvPr id="1" name="Shape 17"/>
        <p:cNvGrpSpPr/>
        <p:nvPr/>
      </p:nvGrpSpPr>
      <p:grpSpPr>
        <a:xfrm>
          <a:off x="0" y="0"/>
          <a:ext cx="0" cy="0"/>
          <a:chOff x="0" y="0"/>
          <a:chExt cx="0" cy="0"/>
        </a:xfrm>
      </p:grpSpPr>
      <p:sp>
        <p:nvSpPr>
          <p:cNvPr id="18" name="Shape 18"/>
          <p:cNvSpPr/>
          <p:nvPr/>
        </p:nvSpPr>
        <p:spPr>
          <a:xfrm>
            <a:off x="181050" y="168450"/>
            <a:ext cx="8781900" cy="6521100"/>
          </a:xfrm>
          <a:prstGeom prst="rect">
            <a:avLst/>
          </a:prstGeom>
          <a:solidFill>
            <a:srgbClr val="F05768"/>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p>
        </p:txBody>
      </p:sp>
      <p:sp>
        <p:nvSpPr>
          <p:cNvPr id="19" name="Shape 19"/>
          <p:cNvSpPr txBox="1">
            <a:spLocks noGrp="1"/>
          </p:cNvSpPr>
          <p:nvPr>
            <p:ph type="ctrTitle"/>
          </p:nvPr>
        </p:nvSpPr>
        <p:spPr>
          <a:xfrm>
            <a:off x="665225" y="2018025"/>
            <a:ext cx="4927500" cy="1546500"/>
          </a:xfrm>
          <a:prstGeom prst="rect">
            <a:avLst/>
          </a:prstGeom>
        </p:spPr>
        <p:txBody>
          <a:bodyPr spcFirstLastPara="1" wrap="square" lIns="91425" tIns="91425" rIns="91425" bIns="91425" anchor="ctr" anchorCtr="0"/>
          <a:lstStyle>
            <a:lvl1pPr lvl="0" algn="l" rtl="0">
              <a:spcBef>
                <a:spcPts val="0"/>
              </a:spcBef>
              <a:spcAft>
                <a:spcPts val="0"/>
              </a:spcAft>
              <a:buClr>
                <a:srgbClr val="FFFFFF"/>
              </a:buClr>
              <a:buSzPts val="4800"/>
              <a:buNone/>
              <a:defRPr sz="4800">
                <a:solidFill>
                  <a:srgbClr val="FFFFFF"/>
                </a:solidFill>
              </a:defRPr>
            </a:lvl1pPr>
            <a:lvl2pPr lvl="1" algn="l" rtl="0">
              <a:spcBef>
                <a:spcPts val="0"/>
              </a:spcBef>
              <a:spcAft>
                <a:spcPts val="0"/>
              </a:spcAft>
              <a:buClr>
                <a:srgbClr val="FFFFFF"/>
              </a:buClr>
              <a:buSzPts val="4800"/>
              <a:buNone/>
              <a:defRPr sz="4800">
                <a:solidFill>
                  <a:srgbClr val="FFFFFF"/>
                </a:solidFill>
              </a:defRPr>
            </a:lvl2pPr>
            <a:lvl3pPr lvl="2" algn="l" rtl="0">
              <a:spcBef>
                <a:spcPts val="0"/>
              </a:spcBef>
              <a:spcAft>
                <a:spcPts val="0"/>
              </a:spcAft>
              <a:buClr>
                <a:srgbClr val="FFFFFF"/>
              </a:buClr>
              <a:buSzPts val="4800"/>
              <a:buNone/>
              <a:defRPr sz="4800">
                <a:solidFill>
                  <a:srgbClr val="FFFFFF"/>
                </a:solidFill>
              </a:defRPr>
            </a:lvl3pPr>
            <a:lvl4pPr lvl="3" algn="l" rtl="0">
              <a:spcBef>
                <a:spcPts val="0"/>
              </a:spcBef>
              <a:spcAft>
                <a:spcPts val="0"/>
              </a:spcAft>
              <a:buClr>
                <a:srgbClr val="FFFFFF"/>
              </a:buClr>
              <a:buSzPts val="4800"/>
              <a:buNone/>
              <a:defRPr sz="4800">
                <a:solidFill>
                  <a:srgbClr val="FFFFFF"/>
                </a:solidFill>
              </a:defRPr>
            </a:lvl4pPr>
            <a:lvl5pPr lvl="4" algn="l" rtl="0">
              <a:spcBef>
                <a:spcPts val="0"/>
              </a:spcBef>
              <a:spcAft>
                <a:spcPts val="0"/>
              </a:spcAft>
              <a:buClr>
                <a:srgbClr val="FFFFFF"/>
              </a:buClr>
              <a:buSzPts val="4800"/>
              <a:buNone/>
              <a:defRPr sz="4800">
                <a:solidFill>
                  <a:srgbClr val="FFFFFF"/>
                </a:solidFill>
              </a:defRPr>
            </a:lvl5pPr>
            <a:lvl6pPr lvl="5" algn="l" rtl="0">
              <a:spcBef>
                <a:spcPts val="0"/>
              </a:spcBef>
              <a:spcAft>
                <a:spcPts val="0"/>
              </a:spcAft>
              <a:buClr>
                <a:srgbClr val="FFFFFF"/>
              </a:buClr>
              <a:buSzPts val="4800"/>
              <a:buNone/>
              <a:defRPr sz="4800">
                <a:solidFill>
                  <a:srgbClr val="FFFFFF"/>
                </a:solidFill>
              </a:defRPr>
            </a:lvl6pPr>
            <a:lvl7pPr lvl="6" algn="l" rtl="0">
              <a:spcBef>
                <a:spcPts val="0"/>
              </a:spcBef>
              <a:spcAft>
                <a:spcPts val="0"/>
              </a:spcAft>
              <a:buClr>
                <a:srgbClr val="FFFFFF"/>
              </a:buClr>
              <a:buSzPts val="4800"/>
              <a:buNone/>
              <a:defRPr sz="4800">
                <a:solidFill>
                  <a:srgbClr val="FFFFFF"/>
                </a:solidFill>
              </a:defRPr>
            </a:lvl7pPr>
            <a:lvl8pPr lvl="7" algn="l" rtl="0">
              <a:spcBef>
                <a:spcPts val="0"/>
              </a:spcBef>
              <a:spcAft>
                <a:spcPts val="0"/>
              </a:spcAft>
              <a:buClr>
                <a:srgbClr val="FFFFFF"/>
              </a:buClr>
              <a:buSzPts val="4800"/>
              <a:buNone/>
              <a:defRPr sz="4800">
                <a:solidFill>
                  <a:srgbClr val="FFFFFF"/>
                </a:solidFill>
              </a:defRPr>
            </a:lvl8pPr>
            <a:lvl9pPr lvl="8" algn="l" rtl="0">
              <a:spcBef>
                <a:spcPts val="0"/>
              </a:spcBef>
              <a:spcAft>
                <a:spcPts val="0"/>
              </a:spcAft>
              <a:buClr>
                <a:srgbClr val="FFFFFF"/>
              </a:buClr>
              <a:buSzPts val="4800"/>
              <a:buNone/>
              <a:defRPr sz="4800">
                <a:solidFill>
                  <a:srgbClr val="FFFFFF"/>
                </a:solidFill>
              </a:defRPr>
            </a:lvl9pPr>
          </a:lstStyle>
          <a:p>
            <a:endParaRPr/>
          </a:p>
        </p:txBody>
      </p:sp>
      <p:sp>
        <p:nvSpPr>
          <p:cNvPr id="20" name="Shape 20"/>
          <p:cNvSpPr txBox="1">
            <a:spLocks noGrp="1"/>
          </p:cNvSpPr>
          <p:nvPr>
            <p:ph type="subTitle" idx="1"/>
          </p:nvPr>
        </p:nvSpPr>
        <p:spPr>
          <a:xfrm>
            <a:off x="854252" y="3922275"/>
            <a:ext cx="3815400" cy="993900"/>
          </a:xfrm>
          <a:prstGeom prst="rect">
            <a:avLst/>
          </a:prstGeom>
          <a:ln w="114300" cap="flat" cmpd="sng">
            <a:solidFill>
              <a:srgbClr val="FFFFFF"/>
            </a:solidFill>
            <a:prstDash val="solid"/>
            <a:miter lim="8000"/>
            <a:headEnd type="none" w="sm" len="sm"/>
            <a:tailEnd type="none" w="sm" len="sm"/>
          </a:ln>
        </p:spPr>
        <p:txBody>
          <a:bodyPr spcFirstLastPara="1" wrap="square" lIns="91425" tIns="91425" rIns="91425" bIns="91425" anchor="ctr" anchorCtr="0"/>
          <a:lstStyle>
            <a:lvl1pPr lvl="0" rtl="0">
              <a:spcBef>
                <a:spcPts val="0"/>
              </a:spcBef>
              <a:spcAft>
                <a:spcPts val="0"/>
              </a:spcAft>
              <a:buClr>
                <a:srgbClr val="FFFFFF"/>
              </a:buClr>
              <a:buSzPts val="2400"/>
              <a:buFont typeface="Source Sans Pro"/>
              <a:buNone/>
              <a:defRPr sz="2400">
                <a:solidFill>
                  <a:srgbClr val="FFFFFF"/>
                </a:solidFill>
                <a:latin typeface="Source Sans Pro"/>
                <a:ea typeface="Source Sans Pro"/>
                <a:cs typeface="Source Sans Pro"/>
                <a:sym typeface="Source Sans Pro"/>
              </a:defRPr>
            </a:lvl1pPr>
            <a:lvl2pPr lvl="1" rtl="0">
              <a:spcBef>
                <a:spcPts val="0"/>
              </a:spcBef>
              <a:spcAft>
                <a:spcPts val="0"/>
              </a:spcAft>
              <a:buClr>
                <a:srgbClr val="FFFFFF"/>
              </a:buClr>
              <a:buSzPts val="2400"/>
              <a:buFont typeface="Source Sans Pro"/>
              <a:buNone/>
              <a:defRPr>
                <a:solidFill>
                  <a:srgbClr val="FFFFFF"/>
                </a:solidFill>
                <a:latin typeface="Source Sans Pro"/>
                <a:ea typeface="Source Sans Pro"/>
                <a:cs typeface="Source Sans Pro"/>
                <a:sym typeface="Source Sans Pro"/>
              </a:defRPr>
            </a:lvl2pPr>
            <a:lvl3pPr lvl="2" rtl="0">
              <a:spcBef>
                <a:spcPts val="0"/>
              </a:spcBef>
              <a:spcAft>
                <a:spcPts val="0"/>
              </a:spcAft>
              <a:buClr>
                <a:srgbClr val="FFFFFF"/>
              </a:buClr>
              <a:buSzPts val="2400"/>
              <a:buFont typeface="Source Sans Pro"/>
              <a:buNone/>
              <a:defRPr>
                <a:solidFill>
                  <a:srgbClr val="FFFFFF"/>
                </a:solidFill>
                <a:latin typeface="Source Sans Pro"/>
                <a:ea typeface="Source Sans Pro"/>
                <a:cs typeface="Source Sans Pro"/>
                <a:sym typeface="Source Sans Pro"/>
              </a:defRPr>
            </a:lvl3pPr>
            <a:lvl4pPr lvl="3" rtl="0">
              <a:spcBef>
                <a:spcPts val="0"/>
              </a:spcBef>
              <a:spcAft>
                <a:spcPts val="0"/>
              </a:spcAft>
              <a:buClr>
                <a:srgbClr val="FFFFFF"/>
              </a:buClr>
              <a:buSzPts val="2400"/>
              <a:buFont typeface="Source Sans Pro"/>
              <a:buNone/>
              <a:defRPr sz="2400">
                <a:solidFill>
                  <a:srgbClr val="FFFFFF"/>
                </a:solidFill>
                <a:latin typeface="Source Sans Pro"/>
                <a:ea typeface="Source Sans Pro"/>
                <a:cs typeface="Source Sans Pro"/>
                <a:sym typeface="Source Sans Pro"/>
              </a:defRPr>
            </a:lvl4pPr>
            <a:lvl5pPr lvl="4" rtl="0">
              <a:spcBef>
                <a:spcPts val="0"/>
              </a:spcBef>
              <a:spcAft>
                <a:spcPts val="0"/>
              </a:spcAft>
              <a:buClr>
                <a:srgbClr val="FFFFFF"/>
              </a:buClr>
              <a:buSzPts val="2400"/>
              <a:buFont typeface="Source Sans Pro"/>
              <a:buNone/>
              <a:defRPr sz="2400">
                <a:solidFill>
                  <a:srgbClr val="FFFFFF"/>
                </a:solidFill>
                <a:latin typeface="Source Sans Pro"/>
                <a:ea typeface="Source Sans Pro"/>
                <a:cs typeface="Source Sans Pro"/>
                <a:sym typeface="Source Sans Pro"/>
              </a:defRPr>
            </a:lvl5pPr>
            <a:lvl6pPr lvl="5" rtl="0">
              <a:spcBef>
                <a:spcPts val="0"/>
              </a:spcBef>
              <a:spcAft>
                <a:spcPts val="0"/>
              </a:spcAft>
              <a:buClr>
                <a:srgbClr val="FFFFFF"/>
              </a:buClr>
              <a:buSzPts val="2400"/>
              <a:buFont typeface="Source Sans Pro"/>
              <a:buNone/>
              <a:defRPr sz="2400">
                <a:solidFill>
                  <a:srgbClr val="FFFFFF"/>
                </a:solidFill>
                <a:latin typeface="Source Sans Pro"/>
                <a:ea typeface="Source Sans Pro"/>
                <a:cs typeface="Source Sans Pro"/>
                <a:sym typeface="Source Sans Pro"/>
              </a:defRPr>
            </a:lvl6pPr>
            <a:lvl7pPr lvl="6" rtl="0">
              <a:spcBef>
                <a:spcPts val="0"/>
              </a:spcBef>
              <a:spcAft>
                <a:spcPts val="0"/>
              </a:spcAft>
              <a:buClr>
                <a:srgbClr val="FFFFFF"/>
              </a:buClr>
              <a:buSzPts val="2400"/>
              <a:buFont typeface="Source Sans Pro"/>
              <a:buNone/>
              <a:defRPr sz="2400">
                <a:solidFill>
                  <a:srgbClr val="FFFFFF"/>
                </a:solidFill>
                <a:latin typeface="Source Sans Pro"/>
                <a:ea typeface="Source Sans Pro"/>
                <a:cs typeface="Source Sans Pro"/>
                <a:sym typeface="Source Sans Pro"/>
              </a:defRPr>
            </a:lvl7pPr>
            <a:lvl8pPr lvl="7" rtl="0">
              <a:spcBef>
                <a:spcPts val="0"/>
              </a:spcBef>
              <a:spcAft>
                <a:spcPts val="0"/>
              </a:spcAft>
              <a:buClr>
                <a:srgbClr val="FFFFFF"/>
              </a:buClr>
              <a:buSzPts val="2400"/>
              <a:buFont typeface="Source Sans Pro"/>
              <a:buNone/>
              <a:defRPr sz="2400">
                <a:solidFill>
                  <a:srgbClr val="FFFFFF"/>
                </a:solidFill>
                <a:latin typeface="Source Sans Pro"/>
                <a:ea typeface="Source Sans Pro"/>
                <a:cs typeface="Source Sans Pro"/>
                <a:sym typeface="Source Sans Pro"/>
              </a:defRPr>
            </a:lvl8pPr>
            <a:lvl9pPr lvl="8" rtl="0">
              <a:spcBef>
                <a:spcPts val="0"/>
              </a:spcBef>
              <a:spcAft>
                <a:spcPts val="0"/>
              </a:spcAft>
              <a:buClr>
                <a:srgbClr val="FFFFFF"/>
              </a:buClr>
              <a:buSzPts val="2400"/>
              <a:buFont typeface="Source Sans Pro"/>
              <a:buNone/>
              <a:defRPr sz="2400">
                <a:solidFill>
                  <a:srgbClr val="FFFFFF"/>
                </a:solidFill>
                <a:latin typeface="Source Sans Pro"/>
                <a:ea typeface="Source Sans Pro"/>
                <a:cs typeface="Source Sans Pro"/>
                <a:sym typeface="Source Sans Pro"/>
              </a:defRPr>
            </a:lvl9pPr>
          </a:lstStyle>
          <a:p>
            <a:endParaRPr/>
          </a:p>
        </p:txBody>
      </p:sp>
      <p:sp>
        <p:nvSpPr>
          <p:cNvPr id="21" name="Shape 21"/>
          <p:cNvSpPr/>
          <p:nvPr/>
        </p:nvSpPr>
        <p:spPr>
          <a:xfrm>
            <a:off x="1139933" y="3640725"/>
            <a:ext cx="274800" cy="274800"/>
          </a:xfrm>
          <a:prstGeom prst="rtTriangle">
            <a:avLst/>
          </a:pr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Quote">
  <p:cSld name="TITLE_1_1">
    <p:bg>
      <p:bgPr>
        <a:solidFill>
          <a:srgbClr val="F05768"/>
        </a:solidFill>
        <a:effectLst/>
      </p:bgPr>
    </p:bg>
    <p:spTree>
      <p:nvGrpSpPr>
        <p:cNvPr id="1" name="Shape 22"/>
        <p:cNvGrpSpPr/>
        <p:nvPr/>
      </p:nvGrpSpPr>
      <p:grpSpPr>
        <a:xfrm>
          <a:off x="0" y="0"/>
          <a:ext cx="0" cy="0"/>
          <a:chOff x="0" y="0"/>
          <a:chExt cx="0" cy="0"/>
        </a:xfrm>
      </p:grpSpPr>
      <p:sp>
        <p:nvSpPr>
          <p:cNvPr id="23" name="Shape 23"/>
          <p:cNvSpPr/>
          <p:nvPr/>
        </p:nvSpPr>
        <p:spPr>
          <a:xfrm>
            <a:off x="181050" y="168450"/>
            <a:ext cx="8781900" cy="6521100"/>
          </a:xfrm>
          <a:prstGeom prst="rect">
            <a:avLst/>
          </a:prstGeom>
          <a:solidFill>
            <a:srgbClr val="EFEFEF"/>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p>
        </p:txBody>
      </p:sp>
      <p:sp>
        <p:nvSpPr>
          <p:cNvPr id="24" name="Shape 24"/>
          <p:cNvSpPr/>
          <p:nvPr/>
        </p:nvSpPr>
        <p:spPr>
          <a:xfrm>
            <a:off x="3855150" y="1459275"/>
            <a:ext cx="1433700" cy="955800"/>
          </a:xfrm>
          <a:prstGeom prst="wedgeRectCallout">
            <a:avLst>
              <a:gd name="adj1" fmla="val 8366"/>
              <a:gd name="adj2" fmla="val 80819"/>
            </a:avLst>
          </a:pr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5" name="Shape 25"/>
          <p:cNvSpPr txBox="1">
            <a:spLocks noGrp="1"/>
          </p:cNvSpPr>
          <p:nvPr>
            <p:ph type="body" idx="1"/>
          </p:nvPr>
        </p:nvSpPr>
        <p:spPr>
          <a:xfrm>
            <a:off x="810450" y="2790325"/>
            <a:ext cx="7523100" cy="804300"/>
          </a:xfrm>
          <a:prstGeom prst="rect">
            <a:avLst/>
          </a:prstGeom>
        </p:spPr>
        <p:txBody>
          <a:bodyPr spcFirstLastPara="1" wrap="square" lIns="91425" tIns="91425" rIns="91425" bIns="91425" anchor="t" anchorCtr="0"/>
          <a:lstStyle>
            <a:lvl1pPr marL="457200" lvl="0" indent="-431800" algn="ctr" rtl="0">
              <a:spcBef>
                <a:spcPts val="600"/>
              </a:spcBef>
              <a:spcAft>
                <a:spcPts val="0"/>
              </a:spcAft>
              <a:buSzPts val="3200"/>
              <a:buChar char="■"/>
              <a:defRPr i="1"/>
            </a:lvl1pPr>
            <a:lvl2pPr marL="914400" lvl="1" indent="-381000" algn="ctr" rtl="0">
              <a:spcBef>
                <a:spcPts val="0"/>
              </a:spcBef>
              <a:spcAft>
                <a:spcPts val="0"/>
              </a:spcAft>
              <a:buSzPts val="2400"/>
              <a:buChar char="○"/>
              <a:defRPr i="1"/>
            </a:lvl2pPr>
            <a:lvl3pPr marL="1371600" lvl="2" indent="-381000" algn="ctr" rtl="0">
              <a:spcBef>
                <a:spcPts val="0"/>
              </a:spcBef>
              <a:spcAft>
                <a:spcPts val="0"/>
              </a:spcAft>
              <a:buSzPts val="2400"/>
              <a:buChar char="■"/>
              <a:defRPr i="1"/>
            </a:lvl3pPr>
            <a:lvl4pPr marL="1828800" lvl="3" indent="-342900" algn="ctr" rtl="0">
              <a:spcBef>
                <a:spcPts val="0"/>
              </a:spcBef>
              <a:spcAft>
                <a:spcPts val="0"/>
              </a:spcAft>
              <a:buSzPts val="1800"/>
              <a:buChar char="●"/>
              <a:defRPr i="1"/>
            </a:lvl4pPr>
            <a:lvl5pPr marL="2286000" lvl="4" indent="-342900" algn="ctr" rtl="0">
              <a:spcBef>
                <a:spcPts val="0"/>
              </a:spcBef>
              <a:spcAft>
                <a:spcPts val="0"/>
              </a:spcAft>
              <a:buSzPts val="1800"/>
              <a:buChar char="○"/>
              <a:defRPr i="1"/>
            </a:lvl5pPr>
            <a:lvl6pPr marL="2743200" lvl="5" indent="-342900" algn="ctr" rtl="0">
              <a:spcBef>
                <a:spcPts val="0"/>
              </a:spcBef>
              <a:spcAft>
                <a:spcPts val="0"/>
              </a:spcAft>
              <a:buSzPts val="1800"/>
              <a:buChar char="■"/>
              <a:defRPr i="1"/>
            </a:lvl6pPr>
            <a:lvl7pPr marL="3200400" lvl="6" indent="-342900" algn="ctr" rtl="0">
              <a:spcBef>
                <a:spcPts val="0"/>
              </a:spcBef>
              <a:spcAft>
                <a:spcPts val="0"/>
              </a:spcAft>
              <a:buSzPts val="1800"/>
              <a:buChar char="●"/>
              <a:defRPr i="1"/>
            </a:lvl7pPr>
            <a:lvl8pPr marL="3657600" lvl="7" indent="-342900" algn="ctr" rtl="0">
              <a:spcBef>
                <a:spcPts val="0"/>
              </a:spcBef>
              <a:spcAft>
                <a:spcPts val="0"/>
              </a:spcAft>
              <a:buSzPts val="1800"/>
              <a:buChar char="○"/>
              <a:defRPr i="1"/>
            </a:lvl8pPr>
            <a:lvl9pPr marL="4114800" lvl="8" indent="-342900" algn="ctr">
              <a:spcBef>
                <a:spcPts val="0"/>
              </a:spcBef>
              <a:spcAft>
                <a:spcPts val="0"/>
              </a:spcAft>
              <a:buSzPts val="1800"/>
              <a:buChar char="■"/>
              <a:defRPr i="1"/>
            </a:lvl9pPr>
          </a:lstStyle>
          <a:p>
            <a:endParaRPr/>
          </a:p>
        </p:txBody>
      </p:sp>
      <p:sp>
        <p:nvSpPr>
          <p:cNvPr id="26" name="Shape 26"/>
          <p:cNvSpPr txBox="1"/>
          <p:nvPr/>
        </p:nvSpPr>
        <p:spPr>
          <a:xfrm>
            <a:off x="3593400" y="1499025"/>
            <a:ext cx="1957200" cy="871500"/>
          </a:xfrm>
          <a:prstGeom prst="rect">
            <a:avLst/>
          </a:prstGeom>
          <a:noFill/>
          <a:ln>
            <a:noFill/>
          </a:ln>
        </p:spPr>
        <p:txBody>
          <a:bodyPr spcFirstLastPara="1" wrap="square" lIns="91425" tIns="91425" rIns="91425" bIns="91425" anchor="t" anchorCtr="0">
            <a:noAutofit/>
          </a:bodyPr>
          <a:lstStyle/>
          <a:p>
            <a:pPr marL="0" lvl="0" indent="0" algn="ctr">
              <a:spcBef>
                <a:spcPts val="0"/>
              </a:spcBef>
              <a:spcAft>
                <a:spcPts val="0"/>
              </a:spcAft>
              <a:buNone/>
            </a:pPr>
            <a:r>
              <a:rPr lang="en" sz="6000" b="1">
                <a:solidFill>
                  <a:srgbClr val="00C5B9"/>
                </a:solidFill>
                <a:latin typeface="Source Sans Pro"/>
                <a:ea typeface="Source Sans Pro"/>
                <a:cs typeface="Source Sans Pro"/>
                <a:sym typeface="Source Sans Pro"/>
              </a:rPr>
              <a:t>“</a:t>
            </a:r>
            <a:endParaRPr sz="6000" b="1">
              <a:solidFill>
                <a:srgbClr val="00C5B9"/>
              </a:solidFill>
              <a:latin typeface="Source Sans Pro"/>
              <a:ea typeface="Source Sans Pro"/>
              <a:cs typeface="Source Sans Pro"/>
              <a:sym typeface="Source Sans Pro"/>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 1 column" type="tx">
  <p:cSld name="TITLE_AND_BODY">
    <p:spTree>
      <p:nvGrpSpPr>
        <p:cNvPr id="1" name="Shape 27"/>
        <p:cNvGrpSpPr/>
        <p:nvPr/>
      </p:nvGrpSpPr>
      <p:grpSpPr>
        <a:xfrm>
          <a:off x="0" y="0"/>
          <a:ext cx="0" cy="0"/>
          <a:chOff x="0" y="0"/>
          <a:chExt cx="0" cy="0"/>
        </a:xfrm>
      </p:grpSpPr>
      <p:sp>
        <p:nvSpPr>
          <p:cNvPr id="28" name="Shape 28"/>
          <p:cNvSpPr/>
          <p:nvPr/>
        </p:nvSpPr>
        <p:spPr>
          <a:xfrm>
            <a:off x="181050" y="1331950"/>
            <a:ext cx="8781900" cy="5357700"/>
          </a:xfrm>
          <a:prstGeom prst="rect">
            <a:avLst/>
          </a:prstGeom>
          <a:solidFill>
            <a:srgbClr val="EFEFE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nvGrpSpPr>
          <p:cNvPr id="29" name="Shape 29"/>
          <p:cNvGrpSpPr/>
          <p:nvPr/>
        </p:nvGrpSpPr>
        <p:grpSpPr>
          <a:xfrm>
            <a:off x="180850" y="168450"/>
            <a:ext cx="8781900" cy="1296663"/>
            <a:chOff x="180850" y="168450"/>
            <a:chExt cx="8781900" cy="1296663"/>
          </a:xfrm>
        </p:grpSpPr>
        <p:sp>
          <p:nvSpPr>
            <p:cNvPr id="30" name="Shape 30"/>
            <p:cNvSpPr/>
            <p:nvPr/>
          </p:nvSpPr>
          <p:spPr>
            <a:xfrm>
              <a:off x="180850" y="168450"/>
              <a:ext cx="8781900" cy="973500"/>
            </a:xfrm>
            <a:prstGeom prst="rect">
              <a:avLst/>
            </a:prstGeom>
            <a:solidFill>
              <a:srgbClr val="00C5B9"/>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 name="Shape 31"/>
            <p:cNvSpPr/>
            <p:nvPr/>
          </p:nvSpPr>
          <p:spPr>
            <a:xfrm rot="5400000">
              <a:off x="1027273" y="930513"/>
              <a:ext cx="442800" cy="626400"/>
            </a:xfrm>
            <a:prstGeom prst="rtTriangle">
              <a:avLst/>
            </a:prstGeom>
            <a:solidFill>
              <a:srgbClr val="00C5B9"/>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 name="Shape 32"/>
            <p:cNvSpPr/>
            <p:nvPr/>
          </p:nvSpPr>
          <p:spPr>
            <a:xfrm>
              <a:off x="361300" y="341550"/>
              <a:ext cx="8421000" cy="627300"/>
            </a:xfrm>
            <a:prstGeom prst="rect">
              <a:avLst/>
            </a:pr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
        <p:nvSpPr>
          <p:cNvPr id="33" name="Shape 33"/>
          <p:cNvSpPr txBox="1">
            <a:spLocks noGrp="1"/>
          </p:cNvSpPr>
          <p:nvPr>
            <p:ph type="title"/>
          </p:nvPr>
        </p:nvSpPr>
        <p:spPr>
          <a:xfrm>
            <a:off x="832475" y="168450"/>
            <a:ext cx="7951800" cy="973500"/>
          </a:xfrm>
          <a:prstGeom prst="rect">
            <a:avLst/>
          </a:prstGeom>
        </p:spPr>
        <p:txBody>
          <a:bodyPr spcFirstLastPara="1" wrap="square" lIns="91425" tIns="91425" rIns="91425" bIns="91425" anchor="ctr" anchorCtr="0"/>
          <a:lstStyle>
            <a:lvl1pPr lvl="0" algn="l">
              <a:spcBef>
                <a:spcPts val="0"/>
              </a:spcBef>
              <a:spcAft>
                <a:spcPts val="0"/>
              </a:spcAft>
              <a:buSzPts val="2400"/>
              <a:buNone/>
              <a:defRPr/>
            </a:lvl1pPr>
            <a:lvl2pPr lvl="1" algn="l">
              <a:spcBef>
                <a:spcPts val="0"/>
              </a:spcBef>
              <a:spcAft>
                <a:spcPts val="0"/>
              </a:spcAft>
              <a:buClr>
                <a:srgbClr val="FFFFFF"/>
              </a:buClr>
              <a:buSzPts val="2400"/>
              <a:buNone/>
              <a:defRPr>
                <a:solidFill>
                  <a:srgbClr val="FFFFFF"/>
                </a:solidFill>
              </a:defRPr>
            </a:lvl2pPr>
            <a:lvl3pPr lvl="2" algn="l">
              <a:spcBef>
                <a:spcPts val="0"/>
              </a:spcBef>
              <a:spcAft>
                <a:spcPts val="0"/>
              </a:spcAft>
              <a:buClr>
                <a:srgbClr val="FFFFFF"/>
              </a:buClr>
              <a:buSzPts val="2400"/>
              <a:buNone/>
              <a:defRPr>
                <a:solidFill>
                  <a:srgbClr val="FFFFFF"/>
                </a:solidFill>
              </a:defRPr>
            </a:lvl3pPr>
            <a:lvl4pPr lvl="3" algn="l">
              <a:spcBef>
                <a:spcPts val="0"/>
              </a:spcBef>
              <a:spcAft>
                <a:spcPts val="0"/>
              </a:spcAft>
              <a:buClr>
                <a:srgbClr val="FFFFFF"/>
              </a:buClr>
              <a:buSzPts val="2400"/>
              <a:buNone/>
              <a:defRPr>
                <a:solidFill>
                  <a:srgbClr val="FFFFFF"/>
                </a:solidFill>
              </a:defRPr>
            </a:lvl4pPr>
            <a:lvl5pPr lvl="4" algn="l">
              <a:spcBef>
                <a:spcPts val="0"/>
              </a:spcBef>
              <a:spcAft>
                <a:spcPts val="0"/>
              </a:spcAft>
              <a:buClr>
                <a:srgbClr val="FFFFFF"/>
              </a:buClr>
              <a:buSzPts val="2400"/>
              <a:buNone/>
              <a:defRPr>
                <a:solidFill>
                  <a:srgbClr val="FFFFFF"/>
                </a:solidFill>
              </a:defRPr>
            </a:lvl5pPr>
            <a:lvl6pPr lvl="5" algn="l">
              <a:spcBef>
                <a:spcPts val="0"/>
              </a:spcBef>
              <a:spcAft>
                <a:spcPts val="0"/>
              </a:spcAft>
              <a:buClr>
                <a:srgbClr val="FFFFFF"/>
              </a:buClr>
              <a:buSzPts val="2400"/>
              <a:buNone/>
              <a:defRPr>
                <a:solidFill>
                  <a:srgbClr val="FFFFFF"/>
                </a:solidFill>
              </a:defRPr>
            </a:lvl6pPr>
            <a:lvl7pPr lvl="6" algn="l">
              <a:spcBef>
                <a:spcPts val="0"/>
              </a:spcBef>
              <a:spcAft>
                <a:spcPts val="0"/>
              </a:spcAft>
              <a:buClr>
                <a:srgbClr val="FFFFFF"/>
              </a:buClr>
              <a:buSzPts val="2400"/>
              <a:buNone/>
              <a:defRPr>
                <a:solidFill>
                  <a:srgbClr val="FFFFFF"/>
                </a:solidFill>
              </a:defRPr>
            </a:lvl7pPr>
            <a:lvl8pPr lvl="7" algn="l">
              <a:spcBef>
                <a:spcPts val="0"/>
              </a:spcBef>
              <a:spcAft>
                <a:spcPts val="0"/>
              </a:spcAft>
              <a:buClr>
                <a:srgbClr val="FFFFFF"/>
              </a:buClr>
              <a:buSzPts val="2400"/>
              <a:buNone/>
              <a:defRPr>
                <a:solidFill>
                  <a:srgbClr val="FFFFFF"/>
                </a:solidFill>
              </a:defRPr>
            </a:lvl8pPr>
            <a:lvl9pPr lvl="8" algn="l">
              <a:spcBef>
                <a:spcPts val="0"/>
              </a:spcBef>
              <a:spcAft>
                <a:spcPts val="0"/>
              </a:spcAft>
              <a:buClr>
                <a:srgbClr val="FFFFFF"/>
              </a:buClr>
              <a:buSzPts val="2400"/>
              <a:buNone/>
              <a:defRPr>
                <a:solidFill>
                  <a:srgbClr val="FFFFFF"/>
                </a:solidFill>
              </a:defRPr>
            </a:lvl9pPr>
          </a:lstStyle>
          <a:p>
            <a:endParaRPr/>
          </a:p>
        </p:txBody>
      </p:sp>
      <p:sp>
        <p:nvSpPr>
          <p:cNvPr id="34" name="Shape 34"/>
          <p:cNvSpPr txBox="1">
            <a:spLocks noGrp="1"/>
          </p:cNvSpPr>
          <p:nvPr>
            <p:ph type="body" idx="1"/>
          </p:nvPr>
        </p:nvSpPr>
        <p:spPr>
          <a:xfrm>
            <a:off x="753150" y="1600200"/>
            <a:ext cx="7637700" cy="4967700"/>
          </a:xfrm>
          <a:prstGeom prst="rect">
            <a:avLst/>
          </a:prstGeom>
        </p:spPr>
        <p:txBody>
          <a:bodyPr spcFirstLastPara="1" wrap="square" lIns="91425" tIns="91425" rIns="91425" bIns="91425" anchor="t" anchorCtr="0"/>
          <a:lstStyle>
            <a:lvl1pPr marL="457200" lvl="0" indent="-431800">
              <a:spcBef>
                <a:spcPts val="600"/>
              </a:spcBef>
              <a:spcAft>
                <a:spcPts val="0"/>
              </a:spcAft>
              <a:buSzPts val="3200"/>
              <a:buChar char="■"/>
              <a:defRPr/>
            </a:lvl1pPr>
            <a:lvl2pPr marL="914400" lvl="1" indent="-381000">
              <a:spcBef>
                <a:spcPts val="0"/>
              </a:spcBef>
              <a:spcAft>
                <a:spcPts val="0"/>
              </a:spcAft>
              <a:buSzPts val="2400"/>
              <a:buChar char="○"/>
              <a:defRPr/>
            </a:lvl2pPr>
            <a:lvl3pPr marL="1371600" lvl="2" indent="-381000">
              <a:spcBef>
                <a:spcPts val="0"/>
              </a:spcBef>
              <a:spcAft>
                <a:spcPts val="0"/>
              </a:spcAft>
              <a:buSzPts val="2400"/>
              <a:buChar char="■"/>
              <a:defRPr/>
            </a:lvl3pPr>
            <a:lvl4pPr marL="1828800" lvl="3" indent="-342900">
              <a:spcBef>
                <a:spcPts val="0"/>
              </a:spcBef>
              <a:spcAft>
                <a:spcPts val="0"/>
              </a:spcAft>
              <a:buSzPts val="1800"/>
              <a:buChar char="●"/>
              <a:defRPr/>
            </a:lvl4pPr>
            <a:lvl5pPr marL="2286000" lvl="4" indent="-342900">
              <a:spcBef>
                <a:spcPts val="0"/>
              </a:spcBef>
              <a:spcAft>
                <a:spcPts val="0"/>
              </a:spcAft>
              <a:buSzPts val="1800"/>
              <a:buChar char="○"/>
              <a:defRPr/>
            </a:lvl5pPr>
            <a:lvl6pPr marL="2743200" lvl="5" indent="-342900">
              <a:spcBef>
                <a:spcPts val="0"/>
              </a:spcBef>
              <a:spcAft>
                <a:spcPts val="0"/>
              </a:spcAft>
              <a:buSzPts val="1800"/>
              <a:buChar char="■"/>
              <a:defRPr/>
            </a:lvl6pPr>
            <a:lvl7pPr marL="3200400" lvl="6" indent="-342900">
              <a:spcBef>
                <a:spcPts val="0"/>
              </a:spcBef>
              <a:spcAft>
                <a:spcPts val="0"/>
              </a:spcAft>
              <a:buSzPts val="1800"/>
              <a:buChar char="●"/>
              <a:defRPr/>
            </a:lvl7pPr>
            <a:lvl8pPr marL="3657600" lvl="7" indent="-342900">
              <a:spcBef>
                <a:spcPts val="0"/>
              </a:spcBef>
              <a:spcAft>
                <a:spcPts val="0"/>
              </a:spcAft>
              <a:buSzPts val="1800"/>
              <a:buChar char="○"/>
              <a:defRPr/>
            </a:lvl8pPr>
            <a:lvl9pPr marL="4114800" lvl="8" indent="-342900">
              <a:spcBef>
                <a:spcPts val="0"/>
              </a:spcBef>
              <a:spcAft>
                <a:spcPts val="0"/>
              </a:spcAft>
              <a:buSzPts val="1800"/>
              <a:buChar char="■"/>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 2 columns" type="twoColTx">
  <p:cSld name="TITLE_AND_TWO_COLUMNS">
    <p:spTree>
      <p:nvGrpSpPr>
        <p:cNvPr id="1" name="Shape 35"/>
        <p:cNvGrpSpPr/>
        <p:nvPr/>
      </p:nvGrpSpPr>
      <p:grpSpPr>
        <a:xfrm>
          <a:off x="0" y="0"/>
          <a:ext cx="0" cy="0"/>
          <a:chOff x="0" y="0"/>
          <a:chExt cx="0" cy="0"/>
        </a:xfrm>
      </p:grpSpPr>
      <p:sp>
        <p:nvSpPr>
          <p:cNvPr id="36" name="Shape 36"/>
          <p:cNvSpPr/>
          <p:nvPr/>
        </p:nvSpPr>
        <p:spPr>
          <a:xfrm>
            <a:off x="181050" y="1331950"/>
            <a:ext cx="8781900" cy="5357700"/>
          </a:xfrm>
          <a:prstGeom prst="rect">
            <a:avLst/>
          </a:prstGeom>
          <a:solidFill>
            <a:srgbClr val="EFEFE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nvGrpSpPr>
          <p:cNvPr id="37" name="Shape 37"/>
          <p:cNvGrpSpPr/>
          <p:nvPr/>
        </p:nvGrpSpPr>
        <p:grpSpPr>
          <a:xfrm>
            <a:off x="180850" y="168450"/>
            <a:ext cx="8781900" cy="1296663"/>
            <a:chOff x="180850" y="168450"/>
            <a:chExt cx="8781900" cy="1296663"/>
          </a:xfrm>
        </p:grpSpPr>
        <p:sp>
          <p:nvSpPr>
            <p:cNvPr id="38" name="Shape 38"/>
            <p:cNvSpPr/>
            <p:nvPr/>
          </p:nvSpPr>
          <p:spPr>
            <a:xfrm>
              <a:off x="180850" y="168450"/>
              <a:ext cx="8781900" cy="973500"/>
            </a:xfrm>
            <a:prstGeom prst="rect">
              <a:avLst/>
            </a:prstGeom>
            <a:solidFill>
              <a:srgbClr val="00C5B9"/>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9" name="Shape 39"/>
            <p:cNvSpPr/>
            <p:nvPr/>
          </p:nvSpPr>
          <p:spPr>
            <a:xfrm rot="5400000">
              <a:off x="1027273" y="930513"/>
              <a:ext cx="442800" cy="626400"/>
            </a:xfrm>
            <a:prstGeom prst="rtTriangle">
              <a:avLst/>
            </a:prstGeom>
            <a:solidFill>
              <a:srgbClr val="00C5B9"/>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0" name="Shape 40"/>
            <p:cNvSpPr/>
            <p:nvPr/>
          </p:nvSpPr>
          <p:spPr>
            <a:xfrm>
              <a:off x="361300" y="341550"/>
              <a:ext cx="8421000" cy="627300"/>
            </a:xfrm>
            <a:prstGeom prst="rect">
              <a:avLst/>
            </a:pr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
        <p:nvSpPr>
          <p:cNvPr id="41" name="Shape 41"/>
          <p:cNvSpPr txBox="1">
            <a:spLocks noGrp="1"/>
          </p:cNvSpPr>
          <p:nvPr>
            <p:ph type="title"/>
          </p:nvPr>
        </p:nvSpPr>
        <p:spPr>
          <a:xfrm>
            <a:off x="832475" y="168450"/>
            <a:ext cx="7951800" cy="973500"/>
          </a:xfrm>
          <a:prstGeom prst="rect">
            <a:avLst/>
          </a:prstGeom>
        </p:spPr>
        <p:txBody>
          <a:bodyPr spcFirstLastPara="1" wrap="square" lIns="91425" tIns="91425" rIns="91425" bIns="91425" anchor="ctr" anchorCtr="0"/>
          <a:lstStyle>
            <a:lvl1pPr lvl="0" algn="l" rtl="0">
              <a:spcBef>
                <a:spcPts val="0"/>
              </a:spcBef>
              <a:spcAft>
                <a:spcPts val="0"/>
              </a:spcAft>
              <a:buSzPts val="2400"/>
              <a:buNone/>
              <a:defRPr/>
            </a:lvl1pPr>
            <a:lvl2pPr lvl="1" algn="l" rtl="0">
              <a:spcBef>
                <a:spcPts val="0"/>
              </a:spcBef>
              <a:spcAft>
                <a:spcPts val="0"/>
              </a:spcAft>
              <a:buClr>
                <a:srgbClr val="FFFFFF"/>
              </a:buClr>
              <a:buSzPts val="2400"/>
              <a:buNone/>
              <a:defRPr>
                <a:solidFill>
                  <a:srgbClr val="FFFFFF"/>
                </a:solidFill>
              </a:defRPr>
            </a:lvl2pPr>
            <a:lvl3pPr lvl="2" algn="l" rtl="0">
              <a:spcBef>
                <a:spcPts val="0"/>
              </a:spcBef>
              <a:spcAft>
                <a:spcPts val="0"/>
              </a:spcAft>
              <a:buClr>
                <a:srgbClr val="FFFFFF"/>
              </a:buClr>
              <a:buSzPts val="2400"/>
              <a:buNone/>
              <a:defRPr>
                <a:solidFill>
                  <a:srgbClr val="FFFFFF"/>
                </a:solidFill>
              </a:defRPr>
            </a:lvl3pPr>
            <a:lvl4pPr lvl="3" algn="l" rtl="0">
              <a:spcBef>
                <a:spcPts val="0"/>
              </a:spcBef>
              <a:spcAft>
                <a:spcPts val="0"/>
              </a:spcAft>
              <a:buClr>
                <a:srgbClr val="FFFFFF"/>
              </a:buClr>
              <a:buSzPts val="2400"/>
              <a:buNone/>
              <a:defRPr>
                <a:solidFill>
                  <a:srgbClr val="FFFFFF"/>
                </a:solidFill>
              </a:defRPr>
            </a:lvl4pPr>
            <a:lvl5pPr lvl="4" algn="l" rtl="0">
              <a:spcBef>
                <a:spcPts val="0"/>
              </a:spcBef>
              <a:spcAft>
                <a:spcPts val="0"/>
              </a:spcAft>
              <a:buClr>
                <a:srgbClr val="FFFFFF"/>
              </a:buClr>
              <a:buSzPts val="2400"/>
              <a:buNone/>
              <a:defRPr>
                <a:solidFill>
                  <a:srgbClr val="FFFFFF"/>
                </a:solidFill>
              </a:defRPr>
            </a:lvl5pPr>
            <a:lvl6pPr lvl="5" algn="l" rtl="0">
              <a:spcBef>
                <a:spcPts val="0"/>
              </a:spcBef>
              <a:spcAft>
                <a:spcPts val="0"/>
              </a:spcAft>
              <a:buClr>
                <a:srgbClr val="FFFFFF"/>
              </a:buClr>
              <a:buSzPts val="2400"/>
              <a:buNone/>
              <a:defRPr>
                <a:solidFill>
                  <a:srgbClr val="FFFFFF"/>
                </a:solidFill>
              </a:defRPr>
            </a:lvl6pPr>
            <a:lvl7pPr lvl="6" algn="l" rtl="0">
              <a:spcBef>
                <a:spcPts val="0"/>
              </a:spcBef>
              <a:spcAft>
                <a:spcPts val="0"/>
              </a:spcAft>
              <a:buClr>
                <a:srgbClr val="FFFFFF"/>
              </a:buClr>
              <a:buSzPts val="2400"/>
              <a:buNone/>
              <a:defRPr>
                <a:solidFill>
                  <a:srgbClr val="FFFFFF"/>
                </a:solidFill>
              </a:defRPr>
            </a:lvl7pPr>
            <a:lvl8pPr lvl="7" algn="l" rtl="0">
              <a:spcBef>
                <a:spcPts val="0"/>
              </a:spcBef>
              <a:spcAft>
                <a:spcPts val="0"/>
              </a:spcAft>
              <a:buClr>
                <a:srgbClr val="FFFFFF"/>
              </a:buClr>
              <a:buSzPts val="2400"/>
              <a:buNone/>
              <a:defRPr>
                <a:solidFill>
                  <a:srgbClr val="FFFFFF"/>
                </a:solidFill>
              </a:defRPr>
            </a:lvl8pPr>
            <a:lvl9pPr lvl="8" algn="l" rtl="0">
              <a:spcBef>
                <a:spcPts val="0"/>
              </a:spcBef>
              <a:spcAft>
                <a:spcPts val="0"/>
              </a:spcAft>
              <a:buClr>
                <a:srgbClr val="FFFFFF"/>
              </a:buClr>
              <a:buSzPts val="2400"/>
              <a:buNone/>
              <a:defRPr>
                <a:solidFill>
                  <a:srgbClr val="FFFFFF"/>
                </a:solidFill>
              </a:defRPr>
            </a:lvl9pPr>
          </a:lstStyle>
          <a:p>
            <a:endParaRPr/>
          </a:p>
        </p:txBody>
      </p:sp>
      <p:sp>
        <p:nvSpPr>
          <p:cNvPr id="42" name="Shape 42"/>
          <p:cNvSpPr txBox="1">
            <a:spLocks noGrp="1"/>
          </p:cNvSpPr>
          <p:nvPr>
            <p:ph type="body" idx="1"/>
          </p:nvPr>
        </p:nvSpPr>
        <p:spPr>
          <a:xfrm>
            <a:off x="457200" y="1600200"/>
            <a:ext cx="3994500" cy="4686900"/>
          </a:xfrm>
          <a:prstGeom prst="rect">
            <a:avLst/>
          </a:prstGeom>
        </p:spPr>
        <p:txBody>
          <a:bodyPr spcFirstLastPara="1" wrap="square" lIns="91425" tIns="91425" rIns="91425" bIns="91425" anchor="t" anchorCtr="0"/>
          <a:lstStyle>
            <a:lvl1pPr marL="457200" lvl="0" indent="-381000">
              <a:spcBef>
                <a:spcPts val="600"/>
              </a:spcBef>
              <a:spcAft>
                <a:spcPts val="0"/>
              </a:spcAft>
              <a:buSzPts val="2400"/>
              <a:buChar char="■"/>
              <a:defRPr sz="2400"/>
            </a:lvl1pPr>
            <a:lvl2pPr marL="914400" lvl="1" indent="-342900">
              <a:spcBef>
                <a:spcPts val="0"/>
              </a:spcBef>
              <a:spcAft>
                <a:spcPts val="0"/>
              </a:spcAft>
              <a:buSzPts val="1800"/>
              <a:buChar char="○"/>
              <a:defRPr sz="1800"/>
            </a:lvl2pPr>
            <a:lvl3pPr marL="1371600" lvl="2" indent="-342900">
              <a:spcBef>
                <a:spcPts val="0"/>
              </a:spcBef>
              <a:spcAft>
                <a:spcPts val="0"/>
              </a:spcAft>
              <a:buSzPts val="1800"/>
              <a:buChar char="■"/>
              <a:defRPr sz="1800"/>
            </a:lvl3pPr>
            <a:lvl4pPr marL="1828800" lvl="3" indent="-342900">
              <a:spcBef>
                <a:spcPts val="0"/>
              </a:spcBef>
              <a:spcAft>
                <a:spcPts val="0"/>
              </a:spcAft>
              <a:buSzPts val="1800"/>
              <a:buChar char="●"/>
              <a:defRPr/>
            </a:lvl4pPr>
            <a:lvl5pPr marL="2286000" lvl="4" indent="-342900">
              <a:spcBef>
                <a:spcPts val="0"/>
              </a:spcBef>
              <a:spcAft>
                <a:spcPts val="0"/>
              </a:spcAft>
              <a:buSzPts val="1800"/>
              <a:buChar char="○"/>
              <a:defRPr/>
            </a:lvl5pPr>
            <a:lvl6pPr marL="2743200" lvl="5" indent="-342900">
              <a:spcBef>
                <a:spcPts val="0"/>
              </a:spcBef>
              <a:spcAft>
                <a:spcPts val="0"/>
              </a:spcAft>
              <a:buSzPts val="1800"/>
              <a:buChar char="■"/>
              <a:defRPr/>
            </a:lvl6pPr>
            <a:lvl7pPr marL="3200400" lvl="6" indent="-342900">
              <a:spcBef>
                <a:spcPts val="0"/>
              </a:spcBef>
              <a:spcAft>
                <a:spcPts val="0"/>
              </a:spcAft>
              <a:buSzPts val="1800"/>
              <a:buChar char="●"/>
              <a:defRPr/>
            </a:lvl7pPr>
            <a:lvl8pPr marL="3657600" lvl="7" indent="-342900">
              <a:spcBef>
                <a:spcPts val="0"/>
              </a:spcBef>
              <a:spcAft>
                <a:spcPts val="0"/>
              </a:spcAft>
              <a:buSzPts val="1800"/>
              <a:buChar char="○"/>
              <a:defRPr/>
            </a:lvl8pPr>
            <a:lvl9pPr marL="4114800" lvl="8" indent="-342900">
              <a:spcBef>
                <a:spcPts val="0"/>
              </a:spcBef>
              <a:spcAft>
                <a:spcPts val="0"/>
              </a:spcAft>
              <a:buSzPts val="1800"/>
              <a:buChar char="■"/>
              <a:defRPr/>
            </a:lvl9pPr>
          </a:lstStyle>
          <a:p>
            <a:endParaRPr/>
          </a:p>
        </p:txBody>
      </p:sp>
      <p:sp>
        <p:nvSpPr>
          <p:cNvPr id="43" name="Shape 43"/>
          <p:cNvSpPr txBox="1">
            <a:spLocks noGrp="1"/>
          </p:cNvSpPr>
          <p:nvPr>
            <p:ph type="body" idx="2"/>
          </p:nvPr>
        </p:nvSpPr>
        <p:spPr>
          <a:xfrm>
            <a:off x="4692274" y="1600200"/>
            <a:ext cx="3994500" cy="4686900"/>
          </a:xfrm>
          <a:prstGeom prst="rect">
            <a:avLst/>
          </a:prstGeom>
        </p:spPr>
        <p:txBody>
          <a:bodyPr spcFirstLastPara="1" wrap="square" lIns="91425" tIns="91425" rIns="91425" bIns="91425" anchor="t" anchorCtr="0"/>
          <a:lstStyle>
            <a:lvl1pPr marL="457200" lvl="0" indent="-381000">
              <a:spcBef>
                <a:spcPts val="600"/>
              </a:spcBef>
              <a:spcAft>
                <a:spcPts val="0"/>
              </a:spcAft>
              <a:buSzPts val="2400"/>
              <a:buChar char="■"/>
              <a:defRPr sz="2400"/>
            </a:lvl1pPr>
            <a:lvl2pPr marL="914400" lvl="1" indent="-342900">
              <a:spcBef>
                <a:spcPts val="0"/>
              </a:spcBef>
              <a:spcAft>
                <a:spcPts val="0"/>
              </a:spcAft>
              <a:buSzPts val="1800"/>
              <a:buChar char="○"/>
              <a:defRPr sz="1800"/>
            </a:lvl2pPr>
            <a:lvl3pPr marL="1371600" lvl="2" indent="-342900">
              <a:spcBef>
                <a:spcPts val="0"/>
              </a:spcBef>
              <a:spcAft>
                <a:spcPts val="0"/>
              </a:spcAft>
              <a:buSzPts val="1800"/>
              <a:buChar char="■"/>
              <a:defRPr sz="1800"/>
            </a:lvl3pPr>
            <a:lvl4pPr marL="1828800" lvl="3" indent="-342900">
              <a:spcBef>
                <a:spcPts val="0"/>
              </a:spcBef>
              <a:spcAft>
                <a:spcPts val="0"/>
              </a:spcAft>
              <a:buSzPts val="1800"/>
              <a:buChar char="●"/>
              <a:defRPr/>
            </a:lvl4pPr>
            <a:lvl5pPr marL="2286000" lvl="4" indent="-342900">
              <a:spcBef>
                <a:spcPts val="0"/>
              </a:spcBef>
              <a:spcAft>
                <a:spcPts val="0"/>
              </a:spcAft>
              <a:buSzPts val="1800"/>
              <a:buChar char="○"/>
              <a:defRPr/>
            </a:lvl5pPr>
            <a:lvl6pPr marL="2743200" lvl="5" indent="-342900">
              <a:spcBef>
                <a:spcPts val="0"/>
              </a:spcBef>
              <a:spcAft>
                <a:spcPts val="0"/>
              </a:spcAft>
              <a:buSzPts val="1800"/>
              <a:buChar char="■"/>
              <a:defRPr/>
            </a:lvl6pPr>
            <a:lvl7pPr marL="3200400" lvl="6" indent="-342900">
              <a:spcBef>
                <a:spcPts val="0"/>
              </a:spcBef>
              <a:spcAft>
                <a:spcPts val="0"/>
              </a:spcAft>
              <a:buSzPts val="1800"/>
              <a:buChar char="●"/>
              <a:defRPr/>
            </a:lvl7pPr>
            <a:lvl8pPr marL="3657600" lvl="7" indent="-342900">
              <a:spcBef>
                <a:spcPts val="0"/>
              </a:spcBef>
              <a:spcAft>
                <a:spcPts val="0"/>
              </a:spcAft>
              <a:buSzPts val="1800"/>
              <a:buChar char="○"/>
              <a:defRPr/>
            </a:lvl8pPr>
            <a:lvl9pPr marL="4114800" lvl="8" indent="-342900">
              <a:spcBef>
                <a:spcPts val="0"/>
              </a:spcBef>
              <a:spcAft>
                <a:spcPts val="0"/>
              </a:spcAft>
              <a:buSzPts val="1800"/>
              <a:buChar char="■"/>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 3 columns">
  <p:cSld name="TITLE_AND_TWO_COLUMNS_1">
    <p:spTree>
      <p:nvGrpSpPr>
        <p:cNvPr id="1" name="Shape 44"/>
        <p:cNvGrpSpPr/>
        <p:nvPr/>
      </p:nvGrpSpPr>
      <p:grpSpPr>
        <a:xfrm>
          <a:off x="0" y="0"/>
          <a:ext cx="0" cy="0"/>
          <a:chOff x="0" y="0"/>
          <a:chExt cx="0" cy="0"/>
        </a:xfrm>
      </p:grpSpPr>
      <p:sp>
        <p:nvSpPr>
          <p:cNvPr id="45" name="Shape 45"/>
          <p:cNvSpPr/>
          <p:nvPr/>
        </p:nvSpPr>
        <p:spPr>
          <a:xfrm>
            <a:off x="181050" y="1331950"/>
            <a:ext cx="8781900" cy="5357700"/>
          </a:xfrm>
          <a:prstGeom prst="rect">
            <a:avLst/>
          </a:prstGeom>
          <a:solidFill>
            <a:srgbClr val="EFEFE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nvGrpSpPr>
          <p:cNvPr id="46" name="Shape 46"/>
          <p:cNvGrpSpPr/>
          <p:nvPr/>
        </p:nvGrpSpPr>
        <p:grpSpPr>
          <a:xfrm>
            <a:off x="180850" y="168450"/>
            <a:ext cx="8781900" cy="1296663"/>
            <a:chOff x="180850" y="168450"/>
            <a:chExt cx="8781900" cy="1296663"/>
          </a:xfrm>
        </p:grpSpPr>
        <p:sp>
          <p:nvSpPr>
            <p:cNvPr id="47" name="Shape 47"/>
            <p:cNvSpPr/>
            <p:nvPr/>
          </p:nvSpPr>
          <p:spPr>
            <a:xfrm>
              <a:off x="180850" y="168450"/>
              <a:ext cx="8781900" cy="973500"/>
            </a:xfrm>
            <a:prstGeom prst="rect">
              <a:avLst/>
            </a:prstGeom>
            <a:solidFill>
              <a:srgbClr val="00C5B9"/>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8" name="Shape 48"/>
            <p:cNvSpPr/>
            <p:nvPr/>
          </p:nvSpPr>
          <p:spPr>
            <a:xfrm rot="5400000">
              <a:off x="1027273" y="930513"/>
              <a:ext cx="442800" cy="626400"/>
            </a:xfrm>
            <a:prstGeom prst="rtTriangle">
              <a:avLst/>
            </a:prstGeom>
            <a:solidFill>
              <a:srgbClr val="00C5B9"/>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9" name="Shape 49"/>
            <p:cNvSpPr/>
            <p:nvPr/>
          </p:nvSpPr>
          <p:spPr>
            <a:xfrm>
              <a:off x="361300" y="341550"/>
              <a:ext cx="8421000" cy="627300"/>
            </a:xfrm>
            <a:prstGeom prst="rect">
              <a:avLst/>
            </a:pr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
        <p:nvSpPr>
          <p:cNvPr id="50" name="Shape 50"/>
          <p:cNvSpPr txBox="1">
            <a:spLocks noGrp="1"/>
          </p:cNvSpPr>
          <p:nvPr>
            <p:ph type="title"/>
          </p:nvPr>
        </p:nvSpPr>
        <p:spPr>
          <a:xfrm>
            <a:off x="832475" y="168450"/>
            <a:ext cx="7951800" cy="973500"/>
          </a:xfrm>
          <a:prstGeom prst="rect">
            <a:avLst/>
          </a:prstGeom>
        </p:spPr>
        <p:txBody>
          <a:bodyPr spcFirstLastPara="1" wrap="square" lIns="91425" tIns="91425" rIns="91425" bIns="91425" anchor="ctr" anchorCtr="0"/>
          <a:lstStyle>
            <a:lvl1pPr lvl="0" algn="l" rtl="0">
              <a:spcBef>
                <a:spcPts val="0"/>
              </a:spcBef>
              <a:spcAft>
                <a:spcPts val="0"/>
              </a:spcAft>
              <a:buSzPts val="2400"/>
              <a:buNone/>
              <a:defRPr/>
            </a:lvl1pPr>
            <a:lvl2pPr lvl="1" algn="l" rtl="0">
              <a:spcBef>
                <a:spcPts val="0"/>
              </a:spcBef>
              <a:spcAft>
                <a:spcPts val="0"/>
              </a:spcAft>
              <a:buClr>
                <a:srgbClr val="FFFFFF"/>
              </a:buClr>
              <a:buSzPts val="2400"/>
              <a:buNone/>
              <a:defRPr>
                <a:solidFill>
                  <a:srgbClr val="FFFFFF"/>
                </a:solidFill>
              </a:defRPr>
            </a:lvl2pPr>
            <a:lvl3pPr lvl="2" algn="l" rtl="0">
              <a:spcBef>
                <a:spcPts val="0"/>
              </a:spcBef>
              <a:spcAft>
                <a:spcPts val="0"/>
              </a:spcAft>
              <a:buClr>
                <a:srgbClr val="FFFFFF"/>
              </a:buClr>
              <a:buSzPts val="2400"/>
              <a:buNone/>
              <a:defRPr>
                <a:solidFill>
                  <a:srgbClr val="FFFFFF"/>
                </a:solidFill>
              </a:defRPr>
            </a:lvl3pPr>
            <a:lvl4pPr lvl="3" algn="l" rtl="0">
              <a:spcBef>
                <a:spcPts val="0"/>
              </a:spcBef>
              <a:spcAft>
                <a:spcPts val="0"/>
              </a:spcAft>
              <a:buClr>
                <a:srgbClr val="FFFFFF"/>
              </a:buClr>
              <a:buSzPts val="2400"/>
              <a:buNone/>
              <a:defRPr>
                <a:solidFill>
                  <a:srgbClr val="FFFFFF"/>
                </a:solidFill>
              </a:defRPr>
            </a:lvl4pPr>
            <a:lvl5pPr lvl="4" algn="l" rtl="0">
              <a:spcBef>
                <a:spcPts val="0"/>
              </a:spcBef>
              <a:spcAft>
                <a:spcPts val="0"/>
              </a:spcAft>
              <a:buClr>
                <a:srgbClr val="FFFFFF"/>
              </a:buClr>
              <a:buSzPts val="2400"/>
              <a:buNone/>
              <a:defRPr>
                <a:solidFill>
                  <a:srgbClr val="FFFFFF"/>
                </a:solidFill>
              </a:defRPr>
            </a:lvl5pPr>
            <a:lvl6pPr lvl="5" algn="l" rtl="0">
              <a:spcBef>
                <a:spcPts val="0"/>
              </a:spcBef>
              <a:spcAft>
                <a:spcPts val="0"/>
              </a:spcAft>
              <a:buClr>
                <a:srgbClr val="FFFFFF"/>
              </a:buClr>
              <a:buSzPts val="2400"/>
              <a:buNone/>
              <a:defRPr>
                <a:solidFill>
                  <a:srgbClr val="FFFFFF"/>
                </a:solidFill>
              </a:defRPr>
            </a:lvl6pPr>
            <a:lvl7pPr lvl="6" algn="l" rtl="0">
              <a:spcBef>
                <a:spcPts val="0"/>
              </a:spcBef>
              <a:spcAft>
                <a:spcPts val="0"/>
              </a:spcAft>
              <a:buClr>
                <a:srgbClr val="FFFFFF"/>
              </a:buClr>
              <a:buSzPts val="2400"/>
              <a:buNone/>
              <a:defRPr>
                <a:solidFill>
                  <a:srgbClr val="FFFFFF"/>
                </a:solidFill>
              </a:defRPr>
            </a:lvl7pPr>
            <a:lvl8pPr lvl="7" algn="l" rtl="0">
              <a:spcBef>
                <a:spcPts val="0"/>
              </a:spcBef>
              <a:spcAft>
                <a:spcPts val="0"/>
              </a:spcAft>
              <a:buClr>
                <a:srgbClr val="FFFFFF"/>
              </a:buClr>
              <a:buSzPts val="2400"/>
              <a:buNone/>
              <a:defRPr>
                <a:solidFill>
                  <a:srgbClr val="FFFFFF"/>
                </a:solidFill>
              </a:defRPr>
            </a:lvl8pPr>
            <a:lvl9pPr lvl="8" algn="l" rtl="0">
              <a:spcBef>
                <a:spcPts val="0"/>
              </a:spcBef>
              <a:spcAft>
                <a:spcPts val="0"/>
              </a:spcAft>
              <a:buClr>
                <a:srgbClr val="FFFFFF"/>
              </a:buClr>
              <a:buSzPts val="2400"/>
              <a:buNone/>
              <a:defRPr>
                <a:solidFill>
                  <a:srgbClr val="FFFFFF"/>
                </a:solidFill>
              </a:defRPr>
            </a:lvl9pPr>
          </a:lstStyle>
          <a:p>
            <a:endParaRPr/>
          </a:p>
        </p:txBody>
      </p:sp>
      <p:sp>
        <p:nvSpPr>
          <p:cNvPr id="51" name="Shape 51"/>
          <p:cNvSpPr txBox="1">
            <a:spLocks noGrp="1"/>
          </p:cNvSpPr>
          <p:nvPr>
            <p:ph type="body" idx="1"/>
          </p:nvPr>
        </p:nvSpPr>
        <p:spPr>
          <a:xfrm>
            <a:off x="489284" y="1600200"/>
            <a:ext cx="2631900" cy="4967700"/>
          </a:xfrm>
          <a:prstGeom prst="rect">
            <a:avLst/>
          </a:prstGeom>
        </p:spPr>
        <p:txBody>
          <a:bodyPr spcFirstLastPara="1" wrap="square" lIns="91425" tIns="91425" rIns="91425" bIns="91425" anchor="t" anchorCtr="0"/>
          <a:lstStyle>
            <a:lvl1pPr marL="457200" lvl="0" indent="-355600" rtl="0">
              <a:spcBef>
                <a:spcPts val="600"/>
              </a:spcBef>
              <a:spcAft>
                <a:spcPts val="0"/>
              </a:spcAft>
              <a:buSzPts val="2000"/>
              <a:buChar char="■"/>
              <a:defRPr sz="2000"/>
            </a:lvl1pPr>
            <a:lvl2pPr marL="914400" lvl="1" indent="-355600" rtl="0">
              <a:spcBef>
                <a:spcPts val="0"/>
              </a:spcBef>
              <a:spcAft>
                <a:spcPts val="0"/>
              </a:spcAft>
              <a:buSzPts val="2000"/>
              <a:buChar char="○"/>
              <a:defRPr sz="2000"/>
            </a:lvl2pPr>
            <a:lvl3pPr marL="1371600" lvl="2" indent="-355600" rtl="0">
              <a:spcBef>
                <a:spcPts val="0"/>
              </a:spcBef>
              <a:spcAft>
                <a:spcPts val="0"/>
              </a:spcAft>
              <a:buSzPts val="2000"/>
              <a:buChar char="■"/>
              <a:defRPr sz="2000"/>
            </a:lvl3pPr>
            <a:lvl4pPr marL="1828800" lvl="3" indent="-355600" rtl="0">
              <a:spcBef>
                <a:spcPts val="0"/>
              </a:spcBef>
              <a:spcAft>
                <a:spcPts val="0"/>
              </a:spcAft>
              <a:buSzPts val="2000"/>
              <a:buChar char="●"/>
              <a:defRPr sz="2000"/>
            </a:lvl4pPr>
            <a:lvl5pPr marL="2286000" lvl="4" indent="-355600" rtl="0">
              <a:spcBef>
                <a:spcPts val="0"/>
              </a:spcBef>
              <a:spcAft>
                <a:spcPts val="0"/>
              </a:spcAft>
              <a:buSzPts val="2000"/>
              <a:buChar char="○"/>
              <a:defRPr sz="2000"/>
            </a:lvl5pPr>
            <a:lvl6pPr marL="2743200" lvl="5" indent="-355600" rtl="0">
              <a:spcBef>
                <a:spcPts val="0"/>
              </a:spcBef>
              <a:spcAft>
                <a:spcPts val="0"/>
              </a:spcAft>
              <a:buSzPts val="2000"/>
              <a:buChar char="■"/>
              <a:defRPr sz="2000"/>
            </a:lvl6pPr>
            <a:lvl7pPr marL="3200400" lvl="6" indent="-355600" rtl="0">
              <a:spcBef>
                <a:spcPts val="0"/>
              </a:spcBef>
              <a:spcAft>
                <a:spcPts val="0"/>
              </a:spcAft>
              <a:buSzPts val="2000"/>
              <a:buChar char="●"/>
              <a:defRPr sz="2000"/>
            </a:lvl7pPr>
            <a:lvl8pPr marL="3657600" lvl="7" indent="-355600" rtl="0">
              <a:spcBef>
                <a:spcPts val="0"/>
              </a:spcBef>
              <a:spcAft>
                <a:spcPts val="0"/>
              </a:spcAft>
              <a:buSzPts val="2000"/>
              <a:buChar char="○"/>
              <a:defRPr sz="2000"/>
            </a:lvl8pPr>
            <a:lvl9pPr marL="4114800" lvl="8" indent="-355600" rtl="0">
              <a:spcBef>
                <a:spcPts val="0"/>
              </a:spcBef>
              <a:spcAft>
                <a:spcPts val="0"/>
              </a:spcAft>
              <a:buSzPts val="2000"/>
              <a:buChar char="■"/>
              <a:defRPr sz="2000"/>
            </a:lvl9pPr>
          </a:lstStyle>
          <a:p>
            <a:endParaRPr/>
          </a:p>
        </p:txBody>
      </p:sp>
      <p:sp>
        <p:nvSpPr>
          <p:cNvPr id="52" name="Shape 52"/>
          <p:cNvSpPr txBox="1">
            <a:spLocks noGrp="1"/>
          </p:cNvSpPr>
          <p:nvPr>
            <p:ph type="body" idx="2"/>
          </p:nvPr>
        </p:nvSpPr>
        <p:spPr>
          <a:xfrm>
            <a:off x="3256050" y="1600200"/>
            <a:ext cx="2631900" cy="4967700"/>
          </a:xfrm>
          <a:prstGeom prst="rect">
            <a:avLst/>
          </a:prstGeom>
        </p:spPr>
        <p:txBody>
          <a:bodyPr spcFirstLastPara="1" wrap="square" lIns="91425" tIns="91425" rIns="91425" bIns="91425" anchor="t" anchorCtr="0"/>
          <a:lstStyle>
            <a:lvl1pPr marL="457200" lvl="0" indent="-355600" rtl="0">
              <a:spcBef>
                <a:spcPts val="600"/>
              </a:spcBef>
              <a:spcAft>
                <a:spcPts val="0"/>
              </a:spcAft>
              <a:buSzPts val="2000"/>
              <a:buChar char="■"/>
              <a:defRPr sz="2000"/>
            </a:lvl1pPr>
            <a:lvl2pPr marL="914400" lvl="1" indent="-355600" rtl="0">
              <a:spcBef>
                <a:spcPts val="0"/>
              </a:spcBef>
              <a:spcAft>
                <a:spcPts val="0"/>
              </a:spcAft>
              <a:buSzPts val="2000"/>
              <a:buChar char="○"/>
              <a:defRPr sz="2000"/>
            </a:lvl2pPr>
            <a:lvl3pPr marL="1371600" lvl="2" indent="-355600" rtl="0">
              <a:spcBef>
                <a:spcPts val="0"/>
              </a:spcBef>
              <a:spcAft>
                <a:spcPts val="0"/>
              </a:spcAft>
              <a:buSzPts val="2000"/>
              <a:buChar char="■"/>
              <a:defRPr sz="2000"/>
            </a:lvl3pPr>
            <a:lvl4pPr marL="1828800" lvl="3" indent="-355600" rtl="0">
              <a:spcBef>
                <a:spcPts val="0"/>
              </a:spcBef>
              <a:spcAft>
                <a:spcPts val="0"/>
              </a:spcAft>
              <a:buSzPts val="2000"/>
              <a:buChar char="●"/>
              <a:defRPr sz="2000"/>
            </a:lvl4pPr>
            <a:lvl5pPr marL="2286000" lvl="4" indent="-355600" rtl="0">
              <a:spcBef>
                <a:spcPts val="0"/>
              </a:spcBef>
              <a:spcAft>
                <a:spcPts val="0"/>
              </a:spcAft>
              <a:buSzPts val="2000"/>
              <a:buChar char="○"/>
              <a:defRPr sz="2000"/>
            </a:lvl5pPr>
            <a:lvl6pPr marL="2743200" lvl="5" indent="-355600" rtl="0">
              <a:spcBef>
                <a:spcPts val="0"/>
              </a:spcBef>
              <a:spcAft>
                <a:spcPts val="0"/>
              </a:spcAft>
              <a:buSzPts val="2000"/>
              <a:buChar char="■"/>
              <a:defRPr sz="2000"/>
            </a:lvl6pPr>
            <a:lvl7pPr marL="3200400" lvl="6" indent="-355600" rtl="0">
              <a:spcBef>
                <a:spcPts val="0"/>
              </a:spcBef>
              <a:spcAft>
                <a:spcPts val="0"/>
              </a:spcAft>
              <a:buSzPts val="2000"/>
              <a:buChar char="●"/>
              <a:defRPr sz="2000"/>
            </a:lvl7pPr>
            <a:lvl8pPr marL="3657600" lvl="7" indent="-355600" rtl="0">
              <a:spcBef>
                <a:spcPts val="0"/>
              </a:spcBef>
              <a:spcAft>
                <a:spcPts val="0"/>
              </a:spcAft>
              <a:buSzPts val="2000"/>
              <a:buChar char="○"/>
              <a:defRPr sz="2000"/>
            </a:lvl8pPr>
            <a:lvl9pPr marL="4114800" lvl="8" indent="-355600" rtl="0">
              <a:spcBef>
                <a:spcPts val="0"/>
              </a:spcBef>
              <a:spcAft>
                <a:spcPts val="0"/>
              </a:spcAft>
              <a:buSzPts val="2000"/>
              <a:buChar char="■"/>
              <a:defRPr sz="2000"/>
            </a:lvl9pPr>
          </a:lstStyle>
          <a:p>
            <a:endParaRPr/>
          </a:p>
        </p:txBody>
      </p:sp>
      <p:sp>
        <p:nvSpPr>
          <p:cNvPr id="53" name="Shape 53"/>
          <p:cNvSpPr txBox="1">
            <a:spLocks noGrp="1"/>
          </p:cNvSpPr>
          <p:nvPr>
            <p:ph type="body" idx="3"/>
          </p:nvPr>
        </p:nvSpPr>
        <p:spPr>
          <a:xfrm>
            <a:off x="6022816" y="1600200"/>
            <a:ext cx="2631900" cy="4967700"/>
          </a:xfrm>
          <a:prstGeom prst="rect">
            <a:avLst/>
          </a:prstGeom>
        </p:spPr>
        <p:txBody>
          <a:bodyPr spcFirstLastPara="1" wrap="square" lIns="91425" tIns="91425" rIns="91425" bIns="91425" anchor="t" anchorCtr="0"/>
          <a:lstStyle>
            <a:lvl1pPr marL="457200" lvl="0" indent="-355600" rtl="0">
              <a:spcBef>
                <a:spcPts val="600"/>
              </a:spcBef>
              <a:spcAft>
                <a:spcPts val="0"/>
              </a:spcAft>
              <a:buSzPts val="2000"/>
              <a:buChar char="■"/>
              <a:defRPr sz="2000"/>
            </a:lvl1pPr>
            <a:lvl2pPr marL="914400" lvl="1" indent="-355600" rtl="0">
              <a:spcBef>
                <a:spcPts val="0"/>
              </a:spcBef>
              <a:spcAft>
                <a:spcPts val="0"/>
              </a:spcAft>
              <a:buSzPts val="2000"/>
              <a:buChar char="○"/>
              <a:defRPr sz="2000"/>
            </a:lvl2pPr>
            <a:lvl3pPr marL="1371600" lvl="2" indent="-355600" rtl="0">
              <a:spcBef>
                <a:spcPts val="0"/>
              </a:spcBef>
              <a:spcAft>
                <a:spcPts val="0"/>
              </a:spcAft>
              <a:buSzPts val="2000"/>
              <a:buChar char="■"/>
              <a:defRPr sz="2000"/>
            </a:lvl3pPr>
            <a:lvl4pPr marL="1828800" lvl="3" indent="-355600" rtl="0">
              <a:spcBef>
                <a:spcPts val="0"/>
              </a:spcBef>
              <a:spcAft>
                <a:spcPts val="0"/>
              </a:spcAft>
              <a:buSzPts val="2000"/>
              <a:buChar char="●"/>
              <a:defRPr sz="2000"/>
            </a:lvl4pPr>
            <a:lvl5pPr marL="2286000" lvl="4" indent="-355600" rtl="0">
              <a:spcBef>
                <a:spcPts val="0"/>
              </a:spcBef>
              <a:spcAft>
                <a:spcPts val="0"/>
              </a:spcAft>
              <a:buSzPts val="2000"/>
              <a:buChar char="○"/>
              <a:defRPr sz="2000"/>
            </a:lvl5pPr>
            <a:lvl6pPr marL="2743200" lvl="5" indent="-355600" rtl="0">
              <a:spcBef>
                <a:spcPts val="0"/>
              </a:spcBef>
              <a:spcAft>
                <a:spcPts val="0"/>
              </a:spcAft>
              <a:buSzPts val="2000"/>
              <a:buChar char="■"/>
              <a:defRPr sz="2000"/>
            </a:lvl6pPr>
            <a:lvl7pPr marL="3200400" lvl="6" indent="-355600" rtl="0">
              <a:spcBef>
                <a:spcPts val="0"/>
              </a:spcBef>
              <a:spcAft>
                <a:spcPts val="0"/>
              </a:spcAft>
              <a:buSzPts val="2000"/>
              <a:buChar char="●"/>
              <a:defRPr sz="2000"/>
            </a:lvl7pPr>
            <a:lvl8pPr marL="3657600" lvl="7" indent="-355600" rtl="0">
              <a:spcBef>
                <a:spcPts val="0"/>
              </a:spcBef>
              <a:spcAft>
                <a:spcPts val="0"/>
              </a:spcAft>
              <a:buSzPts val="2000"/>
              <a:buChar char="○"/>
              <a:defRPr sz="2000"/>
            </a:lvl8pPr>
            <a:lvl9pPr marL="4114800" lvl="8" indent="-355600" rtl="0">
              <a:spcBef>
                <a:spcPts val="0"/>
              </a:spcBef>
              <a:spcAft>
                <a:spcPts val="0"/>
              </a:spcAft>
              <a:buSzPts val="2000"/>
              <a:buChar char="■"/>
              <a:defRPr sz="2000"/>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4"/>
        <p:cNvGrpSpPr/>
        <p:nvPr/>
      </p:nvGrpSpPr>
      <p:grpSpPr>
        <a:xfrm>
          <a:off x="0" y="0"/>
          <a:ext cx="0" cy="0"/>
          <a:chOff x="0" y="0"/>
          <a:chExt cx="0" cy="0"/>
        </a:xfrm>
      </p:grpSpPr>
      <p:grpSp>
        <p:nvGrpSpPr>
          <p:cNvPr id="55" name="Shape 55"/>
          <p:cNvGrpSpPr/>
          <p:nvPr/>
        </p:nvGrpSpPr>
        <p:grpSpPr>
          <a:xfrm>
            <a:off x="180850" y="168450"/>
            <a:ext cx="8781900" cy="1296663"/>
            <a:chOff x="180850" y="168450"/>
            <a:chExt cx="8781900" cy="1296663"/>
          </a:xfrm>
        </p:grpSpPr>
        <p:sp>
          <p:nvSpPr>
            <p:cNvPr id="56" name="Shape 56"/>
            <p:cNvSpPr/>
            <p:nvPr/>
          </p:nvSpPr>
          <p:spPr>
            <a:xfrm>
              <a:off x="180850" y="168450"/>
              <a:ext cx="8781900" cy="973500"/>
            </a:xfrm>
            <a:prstGeom prst="rect">
              <a:avLst/>
            </a:prstGeom>
            <a:solidFill>
              <a:srgbClr val="00C5B9"/>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7" name="Shape 57"/>
            <p:cNvSpPr/>
            <p:nvPr/>
          </p:nvSpPr>
          <p:spPr>
            <a:xfrm rot="5400000">
              <a:off x="1027273" y="930513"/>
              <a:ext cx="442800" cy="626400"/>
            </a:xfrm>
            <a:prstGeom prst="rtTriangle">
              <a:avLst/>
            </a:prstGeom>
            <a:solidFill>
              <a:srgbClr val="00C5B9"/>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8" name="Shape 58"/>
            <p:cNvSpPr/>
            <p:nvPr/>
          </p:nvSpPr>
          <p:spPr>
            <a:xfrm>
              <a:off x="361300" y="341550"/>
              <a:ext cx="8421000" cy="627300"/>
            </a:xfrm>
            <a:prstGeom prst="rect">
              <a:avLst/>
            </a:pr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
        <p:nvSpPr>
          <p:cNvPr id="59" name="Shape 59"/>
          <p:cNvSpPr txBox="1">
            <a:spLocks noGrp="1"/>
          </p:cNvSpPr>
          <p:nvPr>
            <p:ph type="title"/>
          </p:nvPr>
        </p:nvSpPr>
        <p:spPr>
          <a:xfrm>
            <a:off x="832475" y="168450"/>
            <a:ext cx="7951800" cy="973500"/>
          </a:xfrm>
          <a:prstGeom prst="rect">
            <a:avLst/>
          </a:prstGeom>
        </p:spPr>
        <p:txBody>
          <a:bodyPr spcFirstLastPara="1" wrap="square" lIns="91425" tIns="91425" rIns="91425" bIns="91425" anchor="ctr" anchorCtr="0"/>
          <a:lstStyle>
            <a:lvl1pPr lvl="0" algn="l" rtl="0">
              <a:spcBef>
                <a:spcPts val="0"/>
              </a:spcBef>
              <a:spcAft>
                <a:spcPts val="0"/>
              </a:spcAft>
              <a:buSzPts val="2400"/>
              <a:buNone/>
              <a:defRPr/>
            </a:lvl1pPr>
            <a:lvl2pPr lvl="1" algn="l" rtl="0">
              <a:spcBef>
                <a:spcPts val="0"/>
              </a:spcBef>
              <a:spcAft>
                <a:spcPts val="0"/>
              </a:spcAft>
              <a:buClr>
                <a:srgbClr val="FFFFFF"/>
              </a:buClr>
              <a:buSzPts val="2400"/>
              <a:buNone/>
              <a:defRPr>
                <a:solidFill>
                  <a:srgbClr val="FFFFFF"/>
                </a:solidFill>
              </a:defRPr>
            </a:lvl2pPr>
            <a:lvl3pPr lvl="2" algn="l" rtl="0">
              <a:spcBef>
                <a:spcPts val="0"/>
              </a:spcBef>
              <a:spcAft>
                <a:spcPts val="0"/>
              </a:spcAft>
              <a:buClr>
                <a:srgbClr val="FFFFFF"/>
              </a:buClr>
              <a:buSzPts val="2400"/>
              <a:buNone/>
              <a:defRPr>
                <a:solidFill>
                  <a:srgbClr val="FFFFFF"/>
                </a:solidFill>
              </a:defRPr>
            </a:lvl3pPr>
            <a:lvl4pPr lvl="3" algn="l" rtl="0">
              <a:spcBef>
                <a:spcPts val="0"/>
              </a:spcBef>
              <a:spcAft>
                <a:spcPts val="0"/>
              </a:spcAft>
              <a:buClr>
                <a:srgbClr val="FFFFFF"/>
              </a:buClr>
              <a:buSzPts val="2400"/>
              <a:buNone/>
              <a:defRPr>
                <a:solidFill>
                  <a:srgbClr val="FFFFFF"/>
                </a:solidFill>
              </a:defRPr>
            </a:lvl4pPr>
            <a:lvl5pPr lvl="4" algn="l" rtl="0">
              <a:spcBef>
                <a:spcPts val="0"/>
              </a:spcBef>
              <a:spcAft>
                <a:spcPts val="0"/>
              </a:spcAft>
              <a:buClr>
                <a:srgbClr val="FFFFFF"/>
              </a:buClr>
              <a:buSzPts val="2400"/>
              <a:buNone/>
              <a:defRPr>
                <a:solidFill>
                  <a:srgbClr val="FFFFFF"/>
                </a:solidFill>
              </a:defRPr>
            </a:lvl5pPr>
            <a:lvl6pPr lvl="5" algn="l" rtl="0">
              <a:spcBef>
                <a:spcPts val="0"/>
              </a:spcBef>
              <a:spcAft>
                <a:spcPts val="0"/>
              </a:spcAft>
              <a:buClr>
                <a:srgbClr val="FFFFFF"/>
              </a:buClr>
              <a:buSzPts val="2400"/>
              <a:buNone/>
              <a:defRPr>
                <a:solidFill>
                  <a:srgbClr val="FFFFFF"/>
                </a:solidFill>
              </a:defRPr>
            </a:lvl6pPr>
            <a:lvl7pPr lvl="6" algn="l" rtl="0">
              <a:spcBef>
                <a:spcPts val="0"/>
              </a:spcBef>
              <a:spcAft>
                <a:spcPts val="0"/>
              </a:spcAft>
              <a:buClr>
                <a:srgbClr val="FFFFFF"/>
              </a:buClr>
              <a:buSzPts val="2400"/>
              <a:buNone/>
              <a:defRPr>
                <a:solidFill>
                  <a:srgbClr val="FFFFFF"/>
                </a:solidFill>
              </a:defRPr>
            </a:lvl7pPr>
            <a:lvl8pPr lvl="7" algn="l" rtl="0">
              <a:spcBef>
                <a:spcPts val="0"/>
              </a:spcBef>
              <a:spcAft>
                <a:spcPts val="0"/>
              </a:spcAft>
              <a:buClr>
                <a:srgbClr val="FFFFFF"/>
              </a:buClr>
              <a:buSzPts val="2400"/>
              <a:buNone/>
              <a:defRPr>
                <a:solidFill>
                  <a:srgbClr val="FFFFFF"/>
                </a:solidFill>
              </a:defRPr>
            </a:lvl8pPr>
            <a:lvl9pPr lvl="8" algn="l" rtl="0">
              <a:spcBef>
                <a:spcPts val="0"/>
              </a:spcBef>
              <a:spcAft>
                <a:spcPts val="0"/>
              </a:spcAft>
              <a:buClr>
                <a:srgbClr val="FFFFFF"/>
              </a:buClr>
              <a:buSzPts val="2400"/>
              <a:buNone/>
              <a:defRPr>
                <a:solidFill>
                  <a:srgbClr val="FFFFFF"/>
                </a:solidFill>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60"/>
        <p:cNvGrpSpPr/>
        <p:nvPr/>
      </p:nvGrpSpPr>
      <p:grpSpPr>
        <a:xfrm>
          <a:off x="0" y="0"/>
          <a:ext cx="0" cy="0"/>
          <a:chOff x="0" y="0"/>
          <a:chExt cx="0" cy="0"/>
        </a:xfrm>
      </p:grpSpPr>
      <p:sp>
        <p:nvSpPr>
          <p:cNvPr id="61" name="Shape 61"/>
          <p:cNvSpPr/>
          <p:nvPr/>
        </p:nvSpPr>
        <p:spPr>
          <a:xfrm>
            <a:off x="181050" y="168450"/>
            <a:ext cx="8781900" cy="6521100"/>
          </a:xfrm>
          <a:prstGeom prst="rect">
            <a:avLst/>
          </a:prstGeom>
          <a:solidFill>
            <a:srgbClr val="EFEFE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2" name="Shape 62"/>
          <p:cNvSpPr txBox="1">
            <a:spLocks noGrp="1"/>
          </p:cNvSpPr>
          <p:nvPr>
            <p:ph type="body" idx="1"/>
          </p:nvPr>
        </p:nvSpPr>
        <p:spPr>
          <a:xfrm>
            <a:off x="370050" y="6049300"/>
            <a:ext cx="8403900" cy="518400"/>
          </a:xfrm>
          <a:prstGeom prst="rect">
            <a:avLst/>
          </a:prstGeom>
        </p:spPr>
        <p:txBody>
          <a:bodyPr spcFirstLastPara="1" wrap="square" lIns="91425" tIns="91425" rIns="91425" bIns="91425" anchor="ctr" anchorCtr="0"/>
          <a:lstStyle>
            <a:lvl1pPr marL="457200" lvl="0" indent="-228600" algn="ctr">
              <a:spcBef>
                <a:spcPts val="360"/>
              </a:spcBef>
              <a:spcAft>
                <a:spcPts val="0"/>
              </a:spcAft>
              <a:buSzPts val="1400"/>
              <a:buNone/>
              <a:defRPr sz="1400" b="1"/>
            </a:lvl1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880050" y="274650"/>
            <a:ext cx="7383900" cy="1143000"/>
          </a:xfrm>
          <a:prstGeom prst="rect">
            <a:avLst/>
          </a:prstGeom>
          <a:noFill/>
          <a:ln>
            <a:noFill/>
          </a:ln>
        </p:spPr>
        <p:txBody>
          <a:bodyPr spcFirstLastPara="1" wrap="square" lIns="91425" tIns="91425" rIns="91425" bIns="91425" anchor="ctr" anchorCtr="0"/>
          <a:lstStyle>
            <a:lvl1pPr lvl="0" algn="ctr">
              <a:spcBef>
                <a:spcPts val="0"/>
              </a:spcBef>
              <a:spcAft>
                <a:spcPts val="0"/>
              </a:spcAft>
              <a:buClr>
                <a:srgbClr val="00C5B9"/>
              </a:buClr>
              <a:buSzPts val="2400"/>
              <a:buFont typeface="Source Sans Pro"/>
              <a:buNone/>
              <a:defRPr sz="2400" b="1">
                <a:solidFill>
                  <a:srgbClr val="00C5B9"/>
                </a:solidFill>
                <a:latin typeface="Source Sans Pro"/>
                <a:ea typeface="Source Sans Pro"/>
                <a:cs typeface="Source Sans Pro"/>
                <a:sym typeface="Source Sans Pro"/>
              </a:defRPr>
            </a:lvl1pPr>
            <a:lvl2pPr lvl="1" algn="ctr">
              <a:spcBef>
                <a:spcPts val="0"/>
              </a:spcBef>
              <a:spcAft>
                <a:spcPts val="0"/>
              </a:spcAft>
              <a:buClr>
                <a:srgbClr val="00C5B9"/>
              </a:buClr>
              <a:buSzPts val="2400"/>
              <a:buFont typeface="Source Sans Pro"/>
              <a:buNone/>
              <a:defRPr sz="2400" b="1">
                <a:solidFill>
                  <a:srgbClr val="00C5B9"/>
                </a:solidFill>
                <a:latin typeface="Source Sans Pro"/>
                <a:ea typeface="Source Sans Pro"/>
                <a:cs typeface="Source Sans Pro"/>
                <a:sym typeface="Source Sans Pro"/>
              </a:defRPr>
            </a:lvl2pPr>
            <a:lvl3pPr lvl="2" algn="ctr">
              <a:spcBef>
                <a:spcPts val="0"/>
              </a:spcBef>
              <a:spcAft>
                <a:spcPts val="0"/>
              </a:spcAft>
              <a:buClr>
                <a:srgbClr val="00C5B9"/>
              </a:buClr>
              <a:buSzPts val="2400"/>
              <a:buFont typeface="Source Sans Pro"/>
              <a:buNone/>
              <a:defRPr sz="2400" b="1">
                <a:solidFill>
                  <a:srgbClr val="00C5B9"/>
                </a:solidFill>
                <a:latin typeface="Source Sans Pro"/>
                <a:ea typeface="Source Sans Pro"/>
                <a:cs typeface="Source Sans Pro"/>
                <a:sym typeface="Source Sans Pro"/>
              </a:defRPr>
            </a:lvl3pPr>
            <a:lvl4pPr lvl="3" algn="ctr">
              <a:spcBef>
                <a:spcPts val="0"/>
              </a:spcBef>
              <a:spcAft>
                <a:spcPts val="0"/>
              </a:spcAft>
              <a:buClr>
                <a:srgbClr val="00C5B9"/>
              </a:buClr>
              <a:buSzPts val="2400"/>
              <a:buFont typeface="Source Sans Pro"/>
              <a:buNone/>
              <a:defRPr sz="2400" b="1">
                <a:solidFill>
                  <a:srgbClr val="00C5B9"/>
                </a:solidFill>
                <a:latin typeface="Source Sans Pro"/>
                <a:ea typeface="Source Sans Pro"/>
                <a:cs typeface="Source Sans Pro"/>
                <a:sym typeface="Source Sans Pro"/>
              </a:defRPr>
            </a:lvl4pPr>
            <a:lvl5pPr lvl="4" algn="ctr">
              <a:spcBef>
                <a:spcPts val="0"/>
              </a:spcBef>
              <a:spcAft>
                <a:spcPts val="0"/>
              </a:spcAft>
              <a:buClr>
                <a:srgbClr val="00C5B9"/>
              </a:buClr>
              <a:buSzPts val="2400"/>
              <a:buFont typeface="Source Sans Pro"/>
              <a:buNone/>
              <a:defRPr sz="2400" b="1">
                <a:solidFill>
                  <a:srgbClr val="00C5B9"/>
                </a:solidFill>
                <a:latin typeface="Source Sans Pro"/>
                <a:ea typeface="Source Sans Pro"/>
                <a:cs typeface="Source Sans Pro"/>
                <a:sym typeface="Source Sans Pro"/>
              </a:defRPr>
            </a:lvl5pPr>
            <a:lvl6pPr lvl="5" algn="ctr">
              <a:spcBef>
                <a:spcPts val="0"/>
              </a:spcBef>
              <a:spcAft>
                <a:spcPts val="0"/>
              </a:spcAft>
              <a:buClr>
                <a:srgbClr val="00C5B9"/>
              </a:buClr>
              <a:buSzPts val="2400"/>
              <a:buFont typeface="Source Sans Pro"/>
              <a:buNone/>
              <a:defRPr sz="2400" b="1">
                <a:solidFill>
                  <a:srgbClr val="00C5B9"/>
                </a:solidFill>
                <a:latin typeface="Source Sans Pro"/>
                <a:ea typeface="Source Sans Pro"/>
                <a:cs typeface="Source Sans Pro"/>
                <a:sym typeface="Source Sans Pro"/>
              </a:defRPr>
            </a:lvl6pPr>
            <a:lvl7pPr lvl="6" algn="ctr">
              <a:spcBef>
                <a:spcPts val="0"/>
              </a:spcBef>
              <a:spcAft>
                <a:spcPts val="0"/>
              </a:spcAft>
              <a:buClr>
                <a:srgbClr val="00C5B9"/>
              </a:buClr>
              <a:buSzPts val="2400"/>
              <a:buFont typeface="Source Sans Pro"/>
              <a:buNone/>
              <a:defRPr sz="2400" b="1">
                <a:solidFill>
                  <a:srgbClr val="00C5B9"/>
                </a:solidFill>
                <a:latin typeface="Source Sans Pro"/>
                <a:ea typeface="Source Sans Pro"/>
                <a:cs typeface="Source Sans Pro"/>
                <a:sym typeface="Source Sans Pro"/>
              </a:defRPr>
            </a:lvl7pPr>
            <a:lvl8pPr lvl="7" algn="ctr">
              <a:spcBef>
                <a:spcPts val="0"/>
              </a:spcBef>
              <a:spcAft>
                <a:spcPts val="0"/>
              </a:spcAft>
              <a:buClr>
                <a:srgbClr val="00C5B9"/>
              </a:buClr>
              <a:buSzPts val="2400"/>
              <a:buFont typeface="Source Sans Pro"/>
              <a:buNone/>
              <a:defRPr sz="2400" b="1">
                <a:solidFill>
                  <a:srgbClr val="00C5B9"/>
                </a:solidFill>
                <a:latin typeface="Source Sans Pro"/>
                <a:ea typeface="Source Sans Pro"/>
                <a:cs typeface="Source Sans Pro"/>
                <a:sym typeface="Source Sans Pro"/>
              </a:defRPr>
            </a:lvl8pPr>
            <a:lvl9pPr lvl="8" algn="ctr">
              <a:spcBef>
                <a:spcPts val="0"/>
              </a:spcBef>
              <a:spcAft>
                <a:spcPts val="0"/>
              </a:spcAft>
              <a:buClr>
                <a:srgbClr val="00C5B9"/>
              </a:buClr>
              <a:buSzPts val="2400"/>
              <a:buFont typeface="Source Sans Pro"/>
              <a:buNone/>
              <a:defRPr sz="2400" b="1">
                <a:solidFill>
                  <a:srgbClr val="00C5B9"/>
                </a:solidFill>
                <a:latin typeface="Source Sans Pro"/>
                <a:ea typeface="Source Sans Pro"/>
                <a:cs typeface="Source Sans Pro"/>
                <a:sym typeface="Source Sans Pro"/>
              </a:defRPr>
            </a:lvl9pPr>
          </a:lstStyle>
          <a:p>
            <a:endParaRPr/>
          </a:p>
        </p:txBody>
      </p:sp>
      <p:sp>
        <p:nvSpPr>
          <p:cNvPr id="7" name="Shape 7"/>
          <p:cNvSpPr txBox="1">
            <a:spLocks noGrp="1"/>
          </p:cNvSpPr>
          <p:nvPr>
            <p:ph type="body" idx="1"/>
          </p:nvPr>
        </p:nvSpPr>
        <p:spPr>
          <a:xfrm>
            <a:off x="880050" y="1600209"/>
            <a:ext cx="7383900" cy="4967700"/>
          </a:xfrm>
          <a:prstGeom prst="rect">
            <a:avLst/>
          </a:prstGeom>
          <a:noFill/>
          <a:ln>
            <a:noFill/>
          </a:ln>
        </p:spPr>
        <p:txBody>
          <a:bodyPr spcFirstLastPara="1" wrap="square" lIns="91425" tIns="91425" rIns="91425" bIns="91425" anchor="t" anchorCtr="0"/>
          <a:lstStyle>
            <a:lvl1pPr marL="457200" lvl="0" indent="-431800">
              <a:spcBef>
                <a:spcPts val="600"/>
              </a:spcBef>
              <a:spcAft>
                <a:spcPts val="0"/>
              </a:spcAft>
              <a:buClr>
                <a:srgbClr val="2F3848"/>
              </a:buClr>
              <a:buSzPts val="3200"/>
              <a:buFont typeface="Source Sans Pro"/>
              <a:buChar char="■"/>
              <a:defRPr sz="3200">
                <a:solidFill>
                  <a:srgbClr val="2F3848"/>
                </a:solidFill>
                <a:latin typeface="Source Sans Pro"/>
                <a:ea typeface="Source Sans Pro"/>
                <a:cs typeface="Source Sans Pro"/>
                <a:sym typeface="Source Sans Pro"/>
              </a:defRPr>
            </a:lvl1pPr>
            <a:lvl2pPr marL="914400" lvl="1" indent="-381000">
              <a:spcBef>
                <a:spcPts val="0"/>
              </a:spcBef>
              <a:spcAft>
                <a:spcPts val="0"/>
              </a:spcAft>
              <a:buClr>
                <a:srgbClr val="2F3848"/>
              </a:buClr>
              <a:buSzPts val="2400"/>
              <a:buFont typeface="Source Sans Pro"/>
              <a:buChar char="○"/>
              <a:defRPr sz="2400">
                <a:solidFill>
                  <a:srgbClr val="2F3848"/>
                </a:solidFill>
                <a:latin typeface="Source Sans Pro"/>
                <a:ea typeface="Source Sans Pro"/>
                <a:cs typeface="Source Sans Pro"/>
                <a:sym typeface="Source Sans Pro"/>
              </a:defRPr>
            </a:lvl2pPr>
            <a:lvl3pPr marL="1371600" lvl="2" indent="-381000">
              <a:spcBef>
                <a:spcPts val="0"/>
              </a:spcBef>
              <a:spcAft>
                <a:spcPts val="0"/>
              </a:spcAft>
              <a:buClr>
                <a:srgbClr val="2F3848"/>
              </a:buClr>
              <a:buSzPts val="2400"/>
              <a:buFont typeface="Source Sans Pro"/>
              <a:buChar char="■"/>
              <a:defRPr sz="2400">
                <a:solidFill>
                  <a:srgbClr val="2F3848"/>
                </a:solidFill>
                <a:latin typeface="Source Sans Pro"/>
                <a:ea typeface="Source Sans Pro"/>
                <a:cs typeface="Source Sans Pro"/>
                <a:sym typeface="Source Sans Pro"/>
              </a:defRPr>
            </a:lvl3pPr>
            <a:lvl4pPr marL="1828800" lvl="3" indent="-342900">
              <a:spcBef>
                <a:spcPts val="0"/>
              </a:spcBef>
              <a:spcAft>
                <a:spcPts val="0"/>
              </a:spcAft>
              <a:buClr>
                <a:srgbClr val="2F3848"/>
              </a:buClr>
              <a:buSzPts val="1800"/>
              <a:buFont typeface="Source Sans Pro"/>
              <a:buChar char="●"/>
              <a:defRPr sz="1800">
                <a:solidFill>
                  <a:srgbClr val="2F3848"/>
                </a:solidFill>
                <a:latin typeface="Source Sans Pro"/>
                <a:ea typeface="Source Sans Pro"/>
                <a:cs typeface="Source Sans Pro"/>
                <a:sym typeface="Source Sans Pro"/>
              </a:defRPr>
            </a:lvl4pPr>
            <a:lvl5pPr marL="2286000" lvl="4" indent="-342900">
              <a:spcBef>
                <a:spcPts val="0"/>
              </a:spcBef>
              <a:spcAft>
                <a:spcPts val="0"/>
              </a:spcAft>
              <a:buClr>
                <a:srgbClr val="2F3848"/>
              </a:buClr>
              <a:buSzPts val="1800"/>
              <a:buFont typeface="Source Sans Pro"/>
              <a:buChar char="○"/>
              <a:defRPr sz="1800">
                <a:solidFill>
                  <a:srgbClr val="2F3848"/>
                </a:solidFill>
                <a:latin typeface="Source Sans Pro"/>
                <a:ea typeface="Source Sans Pro"/>
                <a:cs typeface="Source Sans Pro"/>
                <a:sym typeface="Source Sans Pro"/>
              </a:defRPr>
            </a:lvl5pPr>
            <a:lvl6pPr marL="2743200" lvl="5" indent="-342900">
              <a:spcBef>
                <a:spcPts val="0"/>
              </a:spcBef>
              <a:spcAft>
                <a:spcPts val="0"/>
              </a:spcAft>
              <a:buClr>
                <a:srgbClr val="2F3848"/>
              </a:buClr>
              <a:buSzPts val="1800"/>
              <a:buFont typeface="Source Sans Pro"/>
              <a:buChar char="■"/>
              <a:defRPr sz="1800">
                <a:solidFill>
                  <a:srgbClr val="2F3848"/>
                </a:solidFill>
                <a:latin typeface="Source Sans Pro"/>
                <a:ea typeface="Source Sans Pro"/>
                <a:cs typeface="Source Sans Pro"/>
                <a:sym typeface="Source Sans Pro"/>
              </a:defRPr>
            </a:lvl6pPr>
            <a:lvl7pPr marL="3200400" lvl="6" indent="-342900">
              <a:spcBef>
                <a:spcPts val="0"/>
              </a:spcBef>
              <a:spcAft>
                <a:spcPts val="0"/>
              </a:spcAft>
              <a:buClr>
                <a:srgbClr val="2F3848"/>
              </a:buClr>
              <a:buSzPts val="1800"/>
              <a:buFont typeface="Source Sans Pro"/>
              <a:buChar char="●"/>
              <a:defRPr sz="1800">
                <a:solidFill>
                  <a:srgbClr val="2F3848"/>
                </a:solidFill>
                <a:latin typeface="Source Sans Pro"/>
                <a:ea typeface="Source Sans Pro"/>
                <a:cs typeface="Source Sans Pro"/>
                <a:sym typeface="Source Sans Pro"/>
              </a:defRPr>
            </a:lvl7pPr>
            <a:lvl8pPr marL="3657600" lvl="7" indent="-342900">
              <a:spcBef>
                <a:spcPts val="0"/>
              </a:spcBef>
              <a:spcAft>
                <a:spcPts val="0"/>
              </a:spcAft>
              <a:buClr>
                <a:srgbClr val="2F3848"/>
              </a:buClr>
              <a:buSzPts val="1800"/>
              <a:buFont typeface="Source Sans Pro"/>
              <a:buChar char="○"/>
              <a:defRPr sz="1800">
                <a:solidFill>
                  <a:srgbClr val="2F3848"/>
                </a:solidFill>
                <a:latin typeface="Source Sans Pro"/>
                <a:ea typeface="Source Sans Pro"/>
                <a:cs typeface="Source Sans Pro"/>
                <a:sym typeface="Source Sans Pro"/>
              </a:defRPr>
            </a:lvl8pPr>
            <a:lvl9pPr marL="4114800" lvl="8" indent="-342900">
              <a:spcBef>
                <a:spcPts val="0"/>
              </a:spcBef>
              <a:spcAft>
                <a:spcPts val="0"/>
              </a:spcAft>
              <a:buClr>
                <a:srgbClr val="2F3848"/>
              </a:buClr>
              <a:buSzPts val="1800"/>
              <a:buFont typeface="Source Sans Pro"/>
              <a:buChar char="■"/>
              <a:defRPr sz="1800">
                <a:solidFill>
                  <a:srgbClr val="2F3848"/>
                </a:solidFill>
                <a:latin typeface="Source Sans Pro"/>
                <a:ea typeface="Source Sans Pro"/>
                <a:cs typeface="Source Sans Pro"/>
                <a:sym typeface="Source Sans Pro"/>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Lst>
  <p:transition>
    <p:fade thruBlk="1"/>
  </p:transition>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3" Type="http://schemas.openxmlformats.org/officeDocument/2006/relationships/hyperlink" Target="https://www.chronicle.com/article/Texas-Lawmakers-Weigh-the/242405" TargetMode="External"/><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Shape 79"/>
          <p:cNvSpPr txBox="1">
            <a:spLocks noGrp="1"/>
          </p:cNvSpPr>
          <p:nvPr>
            <p:ph type="ctrTitle" idx="4294967295"/>
          </p:nvPr>
        </p:nvSpPr>
        <p:spPr>
          <a:xfrm>
            <a:off x="1692000" y="3265350"/>
            <a:ext cx="5760000" cy="15465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r>
              <a:rPr lang="en" sz="3000" dirty="0"/>
              <a:t>University of Rock</a:t>
            </a:r>
            <a:endParaRPr sz="3000" dirty="0"/>
          </a:p>
          <a:p>
            <a:pPr marL="0" lvl="0" indent="0">
              <a:spcBef>
                <a:spcPts val="0"/>
              </a:spcBef>
              <a:spcAft>
                <a:spcPts val="0"/>
              </a:spcAft>
              <a:buNone/>
            </a:pPr>
            <a:r>
              <a:rPr lang="en" sz="3000" dirty="0"/>
              <a:t>Nashville, Tennessee</a:t>
            </a:r>
            <a:endParaRPr sz="3000" dirty="0"/>
          </a:p>
          <a:p>
            <a:pPr marL="0" lvl="0" indent="0" algn="l" rtl="0">
              <a:spcBef>
                <a:spcPts val="0"/>
              </a:spcBef>
              <a:spcAft>
                <a:spcPts val="0"/>
              </a:spcAft>
              <a:buNone/>
            </a:pPr>
            <a:r>
              <a:rPr lang="en" sz="3000" dirty="0"/>
              <a:t> </a:t>
            </a:r>
            <a:endParaRPr sz="3000" dirty="0"/>
          </a:p>
          <a:p>
            <a:pPr marL="0" lvl="0" indent="0">
              <a:spcBef>
                <a:spcPts val="0"/>
              </a:spcBef>
              <a:spcAft>
                <a:spcPts val="0"/>
              </a:spcAft>
              <a:buNone/>
            </a:pPr>
            <a:r>
              <a:rPr lang="en" sz="3000" dirty="0"/>
              <a:t>Institution Policies on External Speakers  on Campus</a:t>
            </a:r>
            <a:endParaRPr sz="3000" dirty="0"/>
          </a:p>
          <a:p>
            <a:pPr marL="0" lvl="0" indent="0">
              <a:spcBef>
                <a:spcPts val="0"/>
              </a:spcBef>
              <a:spcAft>
                <a:spcPts val="0"/>
              </a:spcAft>
              <a:buNone/>
            </a:pPr>
            <a:endParaRPr sz="3000" dirty="0"/>
          </a:p>
          <a:p>
            <a:pPr marL="0" lvl="0" indent="0">
              <a:spcBef>
                <a:spcPts val="0"/>
              </a:spcBef>
              <a:spcAft>
                <a:spcPts val="0"/>
              </a:spcAft>
              <a:buNone/>
            </a:pPr>
            <a:r>
              <a:rPr lang="en" sz="2400" dirty="0"/>
              <a:t>The University of Texas at El Paso</a:t>
            </a:r>
            <a:endParaRPr sz="2400" dirty="0"/>
          </a:p>
        </p:txBody>
      </p:sp>
      <p:pic>
        <p:nvPicPr>
          <p:cNvPr id="80" name="Shape 80"/>
          <p:cNvPicPr preferRelativeResize="0"/>
          <p:nvPr/>
        </p:nvPicPr>
        <p:blipFill>
          <a:blip r:embed="rId3">
            <a:alphaModFix/>
          </a:blip>
          <a:stretch>
            <a:fillRect/>
          </a:stretch>
        </p:blipFill>
        <p:spPr>
          <a:xfrm>
            <a:off x="1896624" y="918075"/>
            <a:ext cx="5350750" cy="1352225"/>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9"/>
                                        </p:tgtEl>
                                        <p:attrNameLst>
                                          <p:attrName>style.visibility</p:attrName>
                                        </p:attrNameLst>
                                      </p:cBhvr>
                                      <p:to>
                                        <p:strVal val="visible"/>
                                      </p:to>
                                    </p:set>
                                    <p:animEffect transition="in" filter="fade">
                                      <p:cBhvr>
                                        <p:cTn id="7" dur="1000"/>
                                        <p:tgtEl>
                                          <p:spTgt spid="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23"/>
        <p:cNvGrpSpPr/>
        <p:nvPr/>
      </p:nvGrpSpPr>
      <p:grpSpPr>
        <a:xfrm>
          <a:off x="0" y="0"/>
          <a:ext cx="0" cy="0"/>
          <a:chOff x="0" y="0"/>
          <a:chExt cx="0" cy="0"/>
        </a:xfrm>
      </p:grpSpPr>
      <p:sp>
        <p:nvSpPr>
          <p:cNvPr id="224" name="Shape 224"/>
          <p:cNvSpPr/>
          <p:nvPr/>
        </p:nvSpPr>
        <p:spPr>
          <a:xfrm>
            <a:off x="1449500" y="4321400"/>
            <a:ext cx="6258600" cy="973500"/>
          </a:xfrm>
          <a:prstGeom prst="roundRect">
            <a:avLst>
              <a:gd name="adj" fmla="val 16667"/>
            </a:avLst>
          </a:prstGeom>
          <a:solidFill>
            <a:srgbClr val="00C5B9"/>
          </a:solidFill>
          <a:ln w="9525" cap="flat" cmpd="sng">
            <a:solidFill>
              <a:srgbClr val="00C5B9"/>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5" name="Shape 225"/>
          <p:cNvSpPr txBox="1"/>
          <p:nvPr/>
        </p:nvSpPr>
        <p:spPr>
          <a:xfrm>
            <a:off x="2018450" y="4443300"/>
            <a:ext cx="5120700" cy="5691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2400" b="1">
                <a:latin typeface="Source Sans Pro"/>
                <a:ea typeface="Source Sans Pro"/>
                <a:cs typeface="Source Sans Pro"/>
                <a:sym typeface="Source Sans Pro"/>
              </a:rPr>
              <a:t>Purpose of Evaluation</a:t>
            </a:r>
            <a:r>
              <a:rPr lang="en">
                <a:latin typeface="Source Sans Pro"/>
                <a:ea typeface="Source Sans Pro"/>
                <a:cs typeface="Source Sans Pro"/>
                <a:sym typeface="Source Sans Pro"/>
              </a:rPr>
              <a:t> </a:t>
            </a:r>
            <a:endParaRPr>
              <a:latin typeface="Source Sans Pro"/>
              <a:ea typeface="Source Sans Pro"/>
              <a:cs typeface="Source Sans Pro"/>
              <a:sym typeface="Source Sans Pro"/>
            </a:endParaRPr>
          </a:p>
        </p:txBody>
      </p:sp>
      <p:sp>
        <p:nvSpPr>
          <p:cNvPr id="226" name="Shape 226"/>
          <p:cNvSpPr/>
          <p:nvPr/>
        </p:nvSpPr>
        <p:spPr>
          <a:xfrm>
            <a:off x="1449500" y="1977800"/>
            <a:ext cx="1937100" cy="1964400"/>
          </a:xfrm>
          <a:prstGeom prst="downArrow">
            <a:avLst>
              <a:gd name="adj1" fmla="val 50000"/>
              <a:gd name="adj2" fmla="val 50000"/>
            </a:avLst>
          </a:prstGeom>
          <a:solidFill>
            <a:srgbClr val="6CF3CE"/>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7" name="Shape 227"/>
          <p:cNvSpPr/>
          <p:nvPr/>
        </p:nvSpPr>
        <p:spPr>
          <a:xfrm>
            <a:off x="3525525" y="1977800"/>
            <a:ext cx="1937100" cy="1964400"/>
          </a:xfrm>
          <a:prstGeom prst="downArrow">
            <a:avLst>
              <a:gd name="adj1" fmla="val 50000"/>
              <a:gd name="adj2" fmla="val 50000"/>
            </a:avLst>
          </a:prstGeom>
          <a:solidFill>
            <a:srgbClr val="00C5B9"/>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8" name="Shape 228"/>
          <p:cNvSpPr/>
          <p:nvPr/>
        </p:nvSpPr>
        <p:spPr>
          <a:xfrm>
            <a:off x="5669275" y="1977800"/>
            <a:ext cx="1937100" cy="1964400"/>
          </a:xfrm>
          <a:prstGeom prst="downArrow">
            <a:avLst>
              <a:gd name="adj1" fmla="val 50000"/>
              <a:gd name="adj2" fmla="val 50000"/>
            </a:avLst>
          </a:prstGeom>
          <a:solidFill>
            <a:srgbClr val="1D7E74"/>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9" name="Shape 229"/>
          <p:cNvSpPr txBox="1"/>
          <p:nvPr/>
        </p:nvSpPr>
        <p:spPr>
          <a:xfrm>
            <a:off x="1747550" y="2973450"/>
            <a:ext cx="1517100" cy="5691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b="1">
                <a:latin typeface="Source Sans Pro"/>
                <a:ea typeface="Source Sans Pro"/>
                <a:cs typeface="Source Sans Pro"/>
                <a:sym typeface="Source Sans Pro"/>
              </a:rPr>
              <a:t>Accountability</a:t>
            </a:r>
            <a:endParaRPr b="1">
              <a:latin typeface="Source Sans Pro"/>
              <a:ea typeface="Source Sans Pro"/>
              <a:cs typeface="Source Sans Pro"/>
              <a:sym typeface="Source Sans Pro"/>
            </a:endParaRPr>
          </a:p>
        </p:txBody>
      </p:sp>
      <p:sp>
        <p:nvSpPr>
          <p:cNvPr id="230" name="Shape 230"/>
          <p:cNvSpPr txBox="1"/>
          <p:nvPr/>
        </p:nvSpPr>
        <p:spPr>
          <a:xfrm>
            <a:off x="4050450" y="3034275"/>
            <a:ext cx="1246200" cy="3387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b="1">
                <a:latin typeface="Source Sans Pro"/>
                <a:ea typeface="Source Sans Pro"/>
                <a:cs typeface="Source Sans Pro"/>
                <a:sym typeface="Source Sans Pro"/>
              </a:rPr>
              <a:t>Learning</a:t>
            </a:r>
            <a:endParaRPr b="1">
              <a:latin typeface="Source Sans Pro"/>
              <a:ea typeface="Source Sans Pro"/>
              <a:cs typeface="Source Sans Pro"/>
              <a:sym typeface="Source Sans Pro"/>
            </a:endParaRPr>
          </a:p>
        </p:txBody>
      </p:sp>
      <p:sp>
        <p:nvSpPr>
          <p:cNvPr id="231" name="Shape 231"/>
          <p:cNvSpPr txBox="1"/>
          <p:nvPr/>
        </p:nvSpPr>
        <p:spPr>
          <a:xfrm>
            <a:off x="6231475" y="3088650"/>
            <a:ext cx="907800" cy="3387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b="1">
                <a:latin typeface="Source Sans Pro"/>
                <a:ea typeface="Source Sans Pro"/>
                <a:cs typeface="Source Sans Pro"/>
                <a:sym typeface="Source Sans Pro"/>
              </a:rPr>
              <a:t>Impact</a:t>
            </a:r>
            <a:endParaRPr b="1">
              <a:latin typeface="Source Sans Pro"/>
              <a:ea typeface="Source Sans Pro"/>
              <a:cs typeface="Source Sans Pro"/>
              <a:sym typeface="Source Sans Pro"/>
            </a:endParaRPr>
          </a:p>
        </p:txBody>
      </p:sp>
      <p:sp>
        <p:nvSpPr>
          <p:cNvPr id="232" name="Shape 232"/>
          <p:cNvSpPr txBox="1"/>
          <p:nvPr/>
        </p:nvSpPr>
        <p:spPr>
          <a:xfrm>
            <a:off x="1552700" y="801200"/>
            <a:ext cx="1730700" cy="519300"/>
          </a:xfrm>
          <a:prstGeom prst="rect">
            <a:avLst/>
          </a:prstGeom>
          <a:noFill/>
          <a:ln>
            <a:noFill/>
          </a:ln>
        </p:spPr>
        <p:txBody>
          <a:bodyPr spcFirstLastPara="1" wrap="square" lIns="91425" tIns="91425" rIns="91425" bIns="91425" anchor="t" anchorCtr="0">
            <a:noAutofit/>
          </a:bodyPr>
          <a:lstStyle/>
          <a:p>
            <a:pPr marL="0" lvl="0" indent="0" algn="ctr">
              <a:spcBef>
                <a:spcPts val="0"/>
              </a:spcBef>
              <a:spcAft>
                <a:spcPts val="0"/>
              </a:spcAft>
              <a:buClr>
                <a:schemeClr val="dk1"/>
              </a:buClr>
              <a:buSzPts val="1100"/>
              <a:buFont typeface="Arial"/>
              <a:buNone/>
            </a:pPr>
            <a:r>
              <a:rPr lang="en">
                <a:solidFill>
                  <a:schemeClr val="dk1"/>
                </a:solidFill>
                <a:latin typeface="Source Sans Pro"/>
                <a:ea typeface="Source Sans Pro"/>
                <a:cs typeface="Source Sans Pro"/>
                <a:sym typeface="Source Sans Pro"/>
              </a:rPr>
              <a:t> How is the institution providing safe opportunities for students to learn?</a:t>
            </a:r>
            <a:endParaRPr>
              <a:solidFill>
                <a:schemeClr val="dk1"/>
              </a:solidFill>
              <a:latin typeface="Source Sans Pro"/>
              <a:ea typeface="Source Sans Pro"/>
              <a:cs typeface="Source Sans Pro"/>
              <a:sym typeface="Source Sans Pro"/>
            </a:endParaRPr>
          </a:p>
        </p:txBody>
      </p:sp>
      <p:sp>
        <p:nvSpPr>
          <p:cNvPr id="233" name="Shape 233"/>
          <p:cNvSpPr txBox="1"/>
          <p:nvPr/>
        </p:nvSpPr>
        <p:spPr>
          <a:xfrm>
            <a:off x="3628725" y="889100"/>
            <a:ext cx="1730700" cy="709500"/>
          </a:xfrm>
          <a:prstGeom prst="rect">
            <a:avLst/>
          </a:prstGeom>
          <a:noFill/>
          <a:ln>
            <a:noFill/>
          </a:ln>
        </p:spPr>
        <p:txBody>
          <a:bodyPr spcFirstLastPara="1" wrap="square" lIns="91425" tIns="91425" rIns="91425" bIns="91425" anchor="t" anchorCtr="0">
            <a:noAutofit/>
          </a:bodyPr>
          <a:lstStyle/>
          <a:p>
            <a:pPr marL="0" lvl="0" indent="0" algn="ctr">
              <a:spcBef>
                <a:spcPts val="0"/>
              </a:spcBef>
              <a:spcAft>
                <a:spcPts val="0"/>
              </a:spcAft>
              <a:buClr>
                <a:schemeClr val="dk1"/>
              </a:buClr>
              <a:buSzPts val="1100"/>
              <a:buFont typeface="Arial"/>
              <a:buNone/>
            </a:pPr>
            <a:r>
              <a:rPr lang="en">
                <a:solidFill>
                  <a:schemeClr val="dk1"/>
                </a:solidFill>
                <a:latin typeface="Source Sans Pro"/>
                <a:ea typeface="Source Sans Pro"/>
                <a:cs typeface="Source Sans Pro"/>
                <a:sym typeface="Source Sans Pro"/>
              </a:rPr>
              <a:t>How is providing external speakers on campus allowing students to learn?</a:t>
            </a:r>
            <a:endParaRPr>
              <a:latin typeface="Source Sans Pro"/>
              <a:ea typeface="Source Sans Pro"/>
              <a:cs typeface="Source Sans Pro"/>
              <a:sym typeface="Source Sans Pro"/>
            </a:endParaRPr>
          </a:p>
        </p:txBody>
      </p:sp>
      <p:sp>
        <p:nvSpPr>
          <p:cNvPr id="234" name="Shape 234"/>
          <p:cNvSpPr txBox="1"/>
          <p:nvPr/>
        </p:nvSpPr>
        <p:spPr>
          <a:xfrm>
            <a:off x="5879275" y="801200"/>
            <a:ext cx="1517100" cy="11766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en">
                <a:solidFill>
                  <a:schemeClr val="dk1"/>
                </a:solidFill>
                <a:latin typeface="Source Sans Pro"/>
                <a:ea typeface="Source Sans Pro"/>
                <a:cs typeface="Source Sans Pro"/>
                <a:sym typeface="Source Sans Pro"/>
              </a:rPr>
              <a:t>How was the event meaningful and was it effective?</a:t>
            </a:r>
            <a:endParaRPr>
              <a:latin typeface="Source Sans Pro"/>
              <a:ea typeface="Source Sans Pro"/>
              <a:cs typeface="Source Sans Pro"/>
              <a:sym typeface="Source Sans Pro"/>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38"/>
        <p:cNvGrpSpPr/>
        <p:nvPr/>
      </p:nvGrpSpPr>
      <p:grpSpPr>
        <a:xfrm>
          <a:off x="0" y="0"/>
          <a:ext cx="0" cy="0"/>
          <a:chOff x="0" y="0"/>
          <a:chExt cx="0" cy="0"/>
        </a:xfrm>
      </p:grpSpPr>
      <p:sp>
        <p:nvSpPr>
          <p:cNvPr id="239" name="Shape 239"/>
          <p:cNvSpPr/>
          <p:nvPr/>
        </p:nvSpPr>
        <p:spPr>
          <a:xfrm rot="5400000">
            <a:off x="1082000" y="1659875"/>
            <a:ext cx="1740900" cy="1766700"/>
          </a:xfrm>
          <a:prstGeom prst="homePlate">
            <a:avLst>
              <a:gd name="adj" fmla="val 30129"/>
            </a:avLst>
          </a:prstGeom>
          <a:noFill/>
          <a:ln w="114300" cap="flat" cmpd="sng">
            <a:solidFill>
              <a:srgbClr val="6CF3CE"/>
            </a:solidFill>
            <a:prstDash val="solid"/>
            <a:miter lim="8000"/>
            <a:headEnd type="none" w="sm" len="sm"/>
            <a:tailEnd type="none" w="sm" len="sm"/>
          </a:ln>
        </p:spPr>
        <p:txBody>
          <a:bodyPr spcFirstLastPara="1" wrap="square" lIns="91425" tIns="91425" rIns="91425" bIns="91425" anchor="ctr" anchorCtr="0">
            <a:noAutofit/>
          </a:bodyPr>
          <a:lstStyle/>
          <a:p>
            <a:pPr marL="0" lvl="0" indent="0" algn="l">
              <a:spcBef>
                <a:spcPts val="0"/>
              </a:spcBef>
              <a:spcAft>
                <a:spcPts val="0"/>
              </a:spcAft>
              <a:buNone/>
            </a:pPr>
            <a:endParaRPr b="1">
              <a:solidFill>
                <a:srgbClr val="2F3848"/>
              </a:solidFill>
              <a:latin typeface="Source Sans Pro"/>
              <a:ea typeface="Source Sans Pro"/>
              <a:cs typeface="Source Sans Pro"/>
              <a:sym typeface="Source Sans Pro"/>
            </a:endParaRPr>
          </a:p>
        </p:txBody>
      </p:sp>
      <p:sp>
        <p:nvSpPr>
          <p:cNvPr id="240" name="Shape 240"/>
          <p:cNvSpPr/>
          <p:nvPr/>
        </p:nvSpPr>
        <p:spPr>
          <a:xfrm rot="5400000">
            <a:off x="1075250" y="3633950"/>
            <a:ext cx="1754400" cy="1766700"/>
          </a:xfrm>
          <a:prstGeom prst="chevron">
            <a:avLst>
              <a:gd name="adj" fmla="val 29853"/>
            </a:avLst>
          </a:prstGeom>
          <a:noFill/>
          <a:ln w="114300" cap="flat" cmpd="sng">
            <a:solidFill>
              <a:srgbClr val="00C5B9"/>
            </a:solidFill>
            <a:prstDash val="solid"/>
            <a:miter lim="8000"/>
            <a:headEnd type="none" w="sm" len="sm"/>
            <a:tailEnd type="none" w="sm" len="sm"/>
          </a:ln>
        </p:spPr>
        <p:txBody>
          <a:bodyPr spcFirstLastPara="1" wrap="square" lIns="91425" tIns="91425" rIns="91425" bIns="91425" anchor="ctr" anchorCtr="0">
            <a:noAutofit/>
          </a:bodyPr>
          <a:lstStyle/>
          <a:p>
            <a:pPr marL="0" lvl="0" indent="0" algn="ctr">
              <a:spcBef>
                <a:spcPts val="0"/>
              </a:spcBef>
              <a:spcAft>
                <a:spcPts val="0"/>
              </a:spcAft>
              <a:buNone/>
            </a:pPr>
            <a:endParaRPr b="1">
              <a:solidFill>
                <a:srgbClr val="2F3848"/>
              </a:solidFill>
              <a:latin typeface="Source Sans Pro"/>
              <a:ea typeface="Source Sans Pro"/>
              <a:cs typeface="Source Sans Pro"/>
              <a:sym typeface="Source Sans Pro"/>
            </a:endParaRPr>
          </a:p>
        </p:txBody>
      </p:sp>
      <p:sp>
        <p:nvSpPr>
          <p:cNvPr id="241" name="Shape 241"/>
          <p:cNvSpPr txBox="1">
            <a:spLocks noGrp="1"/>
          </p:cNvSpPr>
          <p:nvPr>
            <p:ph type="title"/>
          </p:nvPr>
        </p:nvSpPr>
        <p:spPr>
          <a:xfrm>
            <a:off x="832475" y="168450"/>
            <a:ext cx="7951800" cy="9735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r>
              <a:rPr lang="en"/>
              <a:t>What to Take Into Consideration...</a:t>
            </a:r>
            <a:endParaRPr/>
          </a:p>
        </p:txBody>
      </p:sp>
      <p:sp>
        <p:nvSpPr>
          <p:cNvPr id="242" name="Shape 242"/>
          <p:cNvSpPr txBox="1"/>
          <p:nvPr/>
        </p:nvSpPr>
        <p:spPr>
          <a:xfrm>
            <a:off x="1300475" y="1964275"/>
            <a:ext cx="1449600" cy="853500"/>
          </a:xfrm>
          <a:prstGeom prst="rect">
            <a:avLst/>
          </a:prstGeom>
          <a:noFill/>
          <a:ln>
            <a:noFill/>
          </a:ln>
        </p:spPr>
        <p:txBody>
          <a:bodyPr spcFirstLastPara="1" wrap="square" lIns="91425" tIns="91425" rIns="91425" bIns="91425" anchor="t" anchorCtr="0">
            <a:noAutofit/>
          </a:bodyPr>
          <a:lstStyle/>
          <a:p>
            <a:pPr marL="0" lvl="0" indent="0" algn="ctr">
              <a:spcBef>
                <a:spcPts val="0"/>
              </a:spcBef>
              <a:spcAft>
                <a:spcPts val="0"/>
              </a:spcAft>
              <a:buNone/>
            </a:pPr>
            <a:r>
              <a:rPr lang="en" sz="1800" b="1"/>
              <a:t>Student Free Speech </a:t>
            </a:r>
            <a:endParaRPr sz="1800" b="1"/>
          </a:p>
        </p:txBody>
      </p:sp>
      <p:sp>
        <p:nvSpPr>
          <p:cNvPr id="243" name="Shape 243"/>
          <p:cNvSpPr txBox="1"/>
          <p:nvPr/>
        </p:nvSpPr>
        <p:spPr>
          <a:xfrm>
            <a:off x="1227650" y="4118500"/>
            <a:ext cx="1449600" cy="8535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800" b="1"/>
              <a:t>Safety of Individuals </a:t>
            </a:r>
            <a:endParaRPr sz="1800" b="1"/>
          </a:p>
        </p:txBody>
      </p:sp>
      <p:sp>
        <p:nvSpPr>
          <p:cNvPr id="244" name="Shape 244"/>
          <p:cNvSpPr/>
          <p:nvPr/>
        </p:nvSpPr>
        <p:spPr>
          <a:xfrm>
            <a:off x="2890000" y="1672775"/>
            <a:ext cx="4958100" cy="1266900"/>
          </a:xfrm>
          <a:prstGeom prst="rect">
            <a:avLst/>
          </a:prstGeom>
          <a:solidFill>
            <a:srgbClr val="000000">
              <a:alpha val="0"/>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45" name="Shape 245"/>
          <p:cNvSpPr txBox="1"/>
          <p:nvPr/>
        </p:nvSpPr>
        <p:spPr>
          <a:xfrm>
            <a:off x="3011950" y="1791425"/>
            <a:ext cx="4714200" cy="1029600"/>
          </a:xfrm>
          <a:prstGeom prst="rect">
            <a:avLst/>
          </a:prstGeom>
          <a:noFill/>
          <a:ln>
            <a:noFill/>
          </a:ln>
        </p:spPr>
        <p:txBody>
          <a:bodyPr spcFirstLastPara="1" wrap="square" lIns="91425" tIns="91425" rIns="91425" bIns="91425" anchor="t" anchorCtr="0">
            <a:noAutofit/>
          </a:bodyPr>
          <a:lstStyle/>
          <a:p>
            <a:pPr marL="457200" lvl="0" indent="-342900" rtl="0">
              <a:spcBef>
                <a:spcPts val="0"/>
              </a:spcBef>
              <a:spcAft>
                <a:spcPts val="0"/>
              </a:spcAft>
              <a:buSzPts val="1800"/>
              <a:buFont typeface="Source Sans Pro"/>
              <a:buChar char="●"/>
            </a:pPr>
            <a:r>
              <a:rPr lang="en" sz="1800">
                <a:latin typeface="Source Sans Pro"/>
                <a:ea typeface="Source Sans Pro"/>
                <a:cs typeface="Source Sans Pro"/>
                <a:sym typeface="Source Sans Pro"/>
              </a:rPr>
              <a:t>Right to have opinions</a:t>
            </a:r>
            <a:endParaRPr sz="1800">
              <a:latin typeface="Source Sans Pro"/>
              <a:ea typeface="Source Sans Pro"/>
              <a:cs typeface="Source Sans Pro"/>
              <a:sym typeface="Source Sans Pro"/>
            </a:endParaRPr>
          </a:p>
          <a:p>
            <a:pPr marL="457200" lvl="0" indent="-342900" rtl="0">
              <a:spcBef>
                <a:spcPts val="0"/>
              </a:spcBef>
              <a:spcAft>
                <a:spcPts val="0"/>
              </a:spcAft>
              <a:buSzPts val="1800"/>
              <a:buFont typeface="Source Sans Pro"/>
              <a:buChar char="●"/>
            </a:pPr>
            <a:r>
              <a:rPr lang="en" sz="1800">
                <a:latin typeface="Source Sans Pro"/>
                <a:ea typeface="Source Sans Pro"/>
                <a:cs typeface="Source Sans Pro"/>
                <a:sym typeface="Source Sans Pro"/>
              </a:rPr>
              <a:t>Right to express opinions freely </a:t>
            </a:r>
            <a:endParaRPr sz="1800">
              <a:latin typeface="Source Sans Pro"/>
              <a:ea typeface="Source Sans Pro"/>
              <a:cs typeface="Source Sans Pro"/>
              <a:sym typeface="Source Sans Pro"/>
            </a:endParaRPr>
          </a:p>
          <a:p>
            <a:pPr marL="457200" lvl="0" indent="-342900" rtl="0">
              <a:spcBef>
                <a:spcPts val="0"/>
              </a:spcBef>
              <a:spcAft>
                <a:spcPts val="0"/>
              </a:spcAft>
              <a:buSzPts val="1800"/>
              <a:buFont typeface="Source Sans Pro"/>
              <a:buChar char="●"/>
            </a:pPr>
            <a:r>
              <a:rPr lang="en" sz="1800">
                <a:latin typeface="Source Sans Pro"/>
                <a:ea typeface="Source Sans Pro"/>
                <a:cs typeface="Source Sans Pro"/>
                <a:sym typeface="Source Sans Pro"/>
              </a:rPr>
              <a:t>Restricted to the extent of affecting others (Hate Speech)</a:t>
            </a:r>
            <a:endParaRPr sz="1800">
              <a:latin typeface="Source Sans Pro"/>
              <a:ea typeface="Source Sans Pro"/>
              <a:cs typeface="Source Sans Pro"/>
              <a:sym typeface="Source Sans Pro"/>
            </a:endParaRPr>
          </a:p>
        </p:txBody>
      </p:sp>
      <p:sp>
        <p:nvSpPr>
          <p:cNvPr id="246" name="Shape 246"/>
          <p:cNvSpPr/>
          <p:nvPr/>
        </p:nvSpPr>
        <p:spPr>
          <a:xfrm>
            <a:off x="2890000" y="3705100"/>
            <a:ext cx="4958100" cy="1266900"/>
          </a:xfrm>
          <a:prstGeom prst="rect">
            <a:avLst/>
          </a:prstGeom>
          <a:solidFill>
            <a:srgbClr val="000000">
              <a:alpha val="0"/>
            </a:srgbClr>
          </a:solidFill>
          <a:ln>
            <a:noFill/>
          </a:ln>
        </p:spPr>
        <p:txBody>
          <a:bodyPr spcFirstLastPara="1" wrap="square" lIns="91425" tIns="91425" rIns="91425" bIns="91425" anchor="ctr" anchorCtr="0">
            <a:noAutofit/>
          </a:bodyPr>
          <a:lstStyle/>
          <a:p>
            <a:pPr marL="457200" lvl="0" indent="-342900" rtl="0">
              <a:spcBef>
                <a:spcPts val="0"/>
              </a:spcBef>
              <a:spcAft>
                <a:spcPts val="0"/>
              </a:spcAft>
              <a:buSzPts val="1800"/>
              <a:buFont typeface="Source Sans Pro"/>
              <a:buChar char="●"/>
            </a:pPr>
            <a:r>
              <a:rPr lang="en" sz="1800">
                <a:latin typeface="Source Sans Pro"/>
                <a:ea typeface="Source Sans Pro"/>
                <a:cs typeface="Source Sans Pro"/>
                <a:sym typeface="Source Sans Pro"/>
              </a:rPr>
              <a:t>Prohibit offensive speech on campuses that is biased to certain groups</a:t>
            </a:r>
            <a:endParaRPr sz="1800">
              <a:latin typeface="Source Sans Pro"/>
              <a:ea typeface="Source Sans Pro"/>
              <a:cs typeface="Source Sans Pro"/>
              <a:sym typeface="Source Sans Pro"/>
            </a:endParaRPr>
          </a:p>
          <a:p>
            <a:pPr marL="457200" lvl="0" indent="-342900" rtl="0">
              <a:spcBef>
                <a:spcPts val="0"/>
              </a:spcBef>
              <a:spcAft>
                <a:spcPts val="0"/>
              </a:spcAft>
              <a:buSzPts val="1800"/>
              <a:buFont typeface="Source Sans Pro"/>
              <a:buChar char="●"/>
            </a:pPr>
            <a:r>
              <a:rPr lang="en" sz="1800">
                <a:latin typeface="Source Sans Pro"/>
                <a:ea typeface="Source Sans Pro"/>
                <a:cs typeface="Source Sans Pro"/>
                <a:sym typeface="Source Sans Pro"/>
              </a:rPr>
              <a:t>Protection from campus administrators</a:t>
            </a:r>
            <a:endParaRPr sz="1800">
              <a:latin typeface="Source Sans Pro"/>
              <a:ea typeface="Source Sans Pro"/>
              <a:cs typeface="Source Sans Pro"/>
              <a:sym typeface="Source Sans Pro"/>
            </a:endParaRPr>
          </a:p>
          <a:p>
            <a:pPr marL="457200" lvl="0" indent="-342900">
              <a:spcBef>
                <a:spcPts val="0"/>
              </a:spcBef>
              <a:spcAft>
                <a:spcPts val="0"/>
              </a:spcAft>
              <a:buSzPts val="1800"/>
              <a:buFont typeface="Source Sans Pro"/>
              <a:buChar char="●"/>
            </a:pPr>
            <a:r>
              <a:rPr lang="en" sz="1800">
                <a:latin typeface="Source Sans Pro"/>
                <a:ea typeface="Source Sans Pro"/>
                <a:cs typeface="Source Sans Pro"/>
                <a:sym typeface="Source Sans Pro"/>
              </a:rPr>
              <a:t>Safe zones</a:t>
            </a:r>
            <a:endParaRPr sz="1800">
              <a:latin typeface="Source Sans Pro"/>
              <a:ea typeface="Source Sans Pro"/>
              <a:cs typeface="Source Sans Pro"/>
              <a:sym typeface="Source Sans Pro"/>
            </a:endParaRPr>
          </a:p>
        </p:txBody>
      </p:sp>
      <p:sp>
        <p:nvSpPr>
          <p:cNvPr id="247" name="Shape 247"/>
          <p:cNvSpPr/>
          <p:nvPr/>
        </p:nvSpPr>
        <p:spPr>
          <a:xfrm>
            <a:off x="3011950" y="3705100"/>
            <a:ext cx="4958100" cy="1266900"/>
          </a:xfrm>
          <a:prstGeom prst="roundRect">
            <a:avLst>
              <a:gd name="adj" fmla="val 16667"/>
            </a:avLst>
          </a:prstGeom>
          <a:solidFill>
            <a:srgbClr val="000000">
              <a:alpha val="0"/>
            </a:srgbClr>
          </a:solidFill>
          <a:ln w="38100" cap="flat" cmpd="sng">
            <a:solidFill>
              <a:srgbClr val="FD8E80"/>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48" name="Shape 248"/>
          <p:cNvSpPr/>
          <p:nvPr/>
        </p:nvSpPr>
        <p:spPr>
          <a:xfrm>
            <a:off x="3011950" y="1790075"/>
            <a:ext cx="4958100" cy="1266900"/>
          </a:xfrm>
          <a:prstGeom prst="roundRect">
            <a:avLst>
              <a:gd name="adj" fmla="val 16667"/>
            </a:avLst>
          </a:prstGeom>
          <a:solidFill>
            <a:srgbClr val="000000">
              <a:alpha val="0"/>
            </a:srgbClr>
          </a:solidFill>
          <a:ln w="38100" cap="flat" cmpd="sng">
            <a:solidFill>
              <a:srgbClr val="FD8E80"/>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52"/>
        <p:cNvGrpSpPr/>
        <p:nvPr/>
      </p:nvGrpSpPr>
      <p:grpSpPr>
        <a:xfrm>
          <a:off x="0" y="0"/>
          <a:ext cx="0" cy="0"/>
          <a:chOff x="0" y="0"/>
          <a:chExt cx="0" cy="0"/>
        </a:xfrm>
      </p:grpSpPr>
      <p:sp>
        <p:nvSpPr>
          <p:cNvPr id="253" name="Shape 253"/>
          <p:cNvSpPr txBox="1">
            <a:spLocks noGrp="1"/>
          </p:cNvSpPr>
          <p:nvPr>
            <p:ph type="body" idx="1"/>
          </p:nvPr>
        </p:nvSpPr>
        <p:spPr>
          <a:xfrm>
            <a:off x="810450" y="2790325"/>
            <a:ext cx="7573500" cy="2927700"/>
          </a:xfrm>
          <a:prstGeom prst="rect">
            <a:avLst/>
          </a:prstGeom>
        </p:spPr>
        <p:txBody>
          <a:bodyPr spcFirstLastPara="1" wrap="square" lIns="91425" tIns="91425" rIns="91425" bIns="91425" anchor="t" anchorCtr="0">
            <a:noAutofit/>
          </a:bodyPr>
          <a:lstStyle/>
          <a:p>
            <a:pPr marL="0" lvl="0" indent="0">
              <a:spcBef>
                <a:spcPts val="600"/>
              </a:spcBef>
              <a:spcAft>
                <a:spcPts val="0"/>
              </a:spcAft>
              <a:buNone/>
            </a:pPr>
            <a:r>
              <a:rPr lang="en"/>
              <a:t>“It’s in times of political polarization that the First Amendment is most in jeopardy.”</a:t>
            </a:r>
            <a:endParaRPr/>
          </a:p>
          <a:p>
            <a:pPr marL="0" lvl="0" indent="0">
              <a:spcBef>
                <a:spcPts val="600"/>
              </a:spcBef>
              <a:spcAft>
                <a:spcPts val="0"/>
              </a:spcAft>
              <a:buNone/>
            </a:pPr>
            <a:r>
              <a:rPr lang="en"/>
              <a:t>-</a:t>
            </a:r>
            <a:r>
              <a:rPr lang="en" sz="1800"/>
              <a:t>Thomas Lindsay, Director of the Center for Higher Education at the Texas Public Policy Foundation </a:t>
            </a:r>
            <a:endParaRPr sz="1800"/>
          </a:p>
          <a:p>
            <a:pPr marL="0" lvl="0" indent="0">
              <a:spcBef>
                <a:spcPts val="600"/>
              </a:spcBef>
              <a:spcAft>
                <a:spcPts val="0"/>
              </a:spcAft>
              <a:buNone/>
            </a:pPr>
            <a:endParaRPr sz="1800"/>
          </a:p>
          <a:p>
            <a:pPr marL="0" lvl="0" indent="0" algn="r">
              <a:spcBef>
                <a:spcPts val="600"/>
              </a:spcBef>
              <a:spcAft>
                <a:spcPts val="0"/>
              </a:spcAft>
              <a:buNone/>
            </a:pPr>
            <a:r>
              <a:rPr lang="en" sz="1000" i="0"/>
              <a:t>(Mangan, 2018)</a:t>
            </a:r>
            <a:endParaRPr sz="1000" i="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6CF3CE"/>
        </a:solidFill>
        <a:effectLst/>
      </p:bgPr>
    </p:bg>
    <p:spTree>
      <p:nvGrpSpPr>
        <p:cNvPr id="1" name="Shape 257"/>
        <p:cNvGrpSpPr/>
        <p:nvPr/>
      </p:nvGrpSpPr>
      <p:grpSpPr>
        <a:xfrm>
          <a:off x="0" y="0"/>
          <a:ext cx="0" cy="0"/>
          <a:chOff x="0" y="0"/>
          <a:chExt cx="0" cy="0"/>
        </a:xfrm>
      </p:grpSpPr>
      <p:sp>
        <p:nvSpPr>
          <p:cNvPr id="258" name="Shape 258"/>
          <p:cNvSpPr/>
          <p:nvPr/>
        </p:nvSpPr>
        <p:spPr>
          <a:xfrm>
            <a:off x="1240950" y="1460650"/>
            <a:ext cx="6662100" cy="3509100"/>
          </a:xfrm>
          <a:prstGeom prst="wedgeRoundRectCallout">
            <a:avLst>
              <a:gd name="adj1" fmla="val -22371"/>
              <a:gd name="adj2" fmla="val 66754"/>
              <a:gd name="adj3" fmla="val 0"/>
            </a:avLst>
          </a:prstGeom>
          <a:solidFill>
            <a:schemeClr val="lt1"/>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a:spcBef>
                <a:spcPts val="0"/>
              </a:spcBef>
              <a:spcAft>
                <a:spcPts val="0"/>
              </a:spcAft>
              <a:buNone/>
            </a:pPr>
            <a:r>
              <a:rPr lang="en" sz="4800" b="1" dirty="0">
                <a:solidFill>
                  <a:schemeClr val="tx1"/>
                </a:solidFill>
                <a:latin typeface="Source Sans Pro"/>
                <a:ea typeface="Source Sans Pro"/>
                <a:cs typeface="Source Sans Pro"/>
                <a:sym typeface="Source Sans Pro"/>
              </a:rPr>
              <a:t>Recommendations </a:t>
            </a:r>
            <a:endParaRPr sz="4800" b="1" dirty="0">
              <a:solidFill>
                <a:schemeClr val="tx1"/>
              </a:solidFill>
              <a:latin typeface="Source Sans Pro"/>
              <a:ea typeface="Source Sans Pro"/>
              <a:cs typeface="Source Sans Pro"/>
              <a:sym typeface="Source Sans Pro"/>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62"/>
        <p:cNvGrpSpPr/>
        <p:nvPr/>
      </p:nvGrpSpPr>
      <p:grpSpPr>
        <a:xfrm>
          <a:off x="0" y="0"/>
          <a:ext cx="0" cy="0"/>
          <a:chOff x="0" y="0"/>
          <a:chExt cx="0" cy="0"/>
        </a:xfrm>
      </p:grpSpPr>
      <p:sp>
        <p:nvSpPr>
          <p:cNvPr id="263" name="Shape 263"/>
          <p:cNvSpPr txBox="1">
            <a:spLocks noGrp="1"/>
          </p:cNvSpPr>
          <p:nvPr>
            <p:ph type="title" idx="4294967295"/>
          </p:nvPr>
        </p:nvSpPr>
        <p:spPr>
          <a:xfrm>
            <a:off x="441250" y="294173"/>
            <a:ext cx="5534100" cy="683100"/>
          </a:xfrm>
          <a:prstGeom prst="rect">
            <a:avLst/>
          </a:prstGeom>
          <a:ln>
            <a:noFill/>
          </a:ln>
        </p:spPr>
        <p:txBody>
          <a:bodyPr spcFirstLastPara="1" wrap="square" lIns="91425" tIns="91425" rIns="91425" bIns="91425" anchor="ctr" anchorCtr="0">
            <a:noAutofit/>
          </a:bodyPr>
          <a:lstStyle/>
          <a:p>
            <a:pPr marL="0" lvl="0" indent="0" rtl="0">
              <a:lnSpc>
                <a:spcPct val="115000"/>
              </a:lnSpc>
              <a:spcBef>
                <a:spcPts val="0"/>
              </a:spcBef>
              <a:spcAft>
                <a:spcPts val="0"/>
              </a:spcAft>
              <a:buNone/>
            </a:pPr>
            <a:endParaRPr sz="1100" b="0">
              <a:solidFill>
                <a:schemeClr val="dk1"/>
              </a:solidFill>
              <a:latin typeface="Times New Roman"/>
              <a:ea typeface="Times New Roman"/>
              <a:cs typeface="Times New Roman"/>
              <a:sym typeface="Times New Roman"/>
            </a:endParaRPr>
          </a:p>
          <a:p>
            <a:pPr marL="0" lvl="0" indent="0" rtl="0">
              <a:lnSpc>
                <a:spcPct val="115000"/>
              </a:lnSpc>
              <a:spcBef>
                <a:spcPts val="0"/>
              </a:spcBef>
              <a:spcAft>
                <a:spcPts val="0"/>
              </a:spcAft>
              <a:buNone/>
            </a:pPr>
            <a:endParaRPr>
              <a:solidFill>
                <a:schemeClr val="dk1"/>
              </a:solidFill>
              <a:latin typeface="Times New Roman"/>
              <a:ea typeface="Times New Roman"/>
              <a:cs typeface="Times New Roman"/>
              <a:sym typeface="Times New Roman"/>
            </a:endParaRPr>
          </a:p>
          <a:p>
            <a:pPr marL="0" lvl="0" indent="0" rtl="0">
              <a:lnSpc>
                <a:spcPct val="115000"/>
              </a:lnSpc>
              <a:spcBef>
                <a:spcPts val="0"/>
              </a:spcBef>
              <a:spcAft>
                <a:spcPts val="0"/>
              </a:spcAft>
              <a:buNone/>
            </a:pPr>
            <a:r>
              <a:rPr lang="en">
                <a:solidFill>
                  <a:schemeClr val="dk2"/>
                </a:solidFill>
                <a:latin typeface="Times New Roman"/>
                <a:ea typeface="Times New Roman"/>
                <a:cs typeface="Times New Roman"/>
                <a:sym typeface="Times New Roman"/>
              </a:rPr>
              <a:t>New Student Organization Orientation</a:t>
            </a:r>
            <a:endParaRPr>
              <a:solidFill>
                <a:schemeClr val="dk2"/>
              </a:solidFill>
            </a:endParaRPr>
          </a:p>
          <a:p>
            <a:pPr marL="0" lvl="0" indent="0" rtl="0">
              <a:spcBef>
                <a:spcPts val="0"/>
              </a:spcBef>
              <a:spcAft>
                <a:spcPts val="0"/>
              </a:spcAft>
              <a:buNone/>
            </a:pPr>
            <a:endParaRPr/>
          </a:p>
        </p:txBody>
      </p:sp>
      <p:sp>
        <p:nvSpPr>
          <p:cNvPr id="264" name="Shape 264"/>
          <p:cNvSpPr txBox="1">
            <a:spLocks noGrp="1"/>
          </p:cNvSpPr>
          <p:nvPr>
            <p:ph type="body" idx="4294967295"/>
          </p:nvPr>
        </p:nvSpPr>
        <p:spPr>
          <a:xfrm>
            <a:off x="4100575" y="1838575"/>
            <a:ext cx="4540800" cy="4471500"/>
          </a:xfrm>
          <a:prstGeom prst="rect">
            <a:avLst/>
          </a:prstGeom>
          <a:ln w="76200" cap="flat" cmpd="sng">
            <a:solidFill>
              <a:srgbClr val="F05768"/>
            </a:solidFill>
            <a:prstDash val="solid"/>
            <a:round/>
            <a:headEnd type="none" w="sm" len="sm"/>
            <a:tailEnd type="none" w="sm" len="sm"/>
          </a:ln>
        </p:spPr>
        <p:txBody>
          <a:bodyPr spcFirstLastPara="1" wrap="square" lIns="91425" tIns="91425" rIns="91425" bIns="91425" anchor="t" anchorCtr="0">
            <a:noAutofit/>
          </a:bodyPr>
          <a:lstStyle/>
          <a:p>
            <a:pPr marL="0" lvl="0" indent="0" rtl="0">
              <a:spcBef>
                <a:spcPts val="600"/>
              </a:spcBef>
              <a:spcAft>
                <a:spcPts val="0"/>
              </a:spcAft>
              <a:buNone/>
            </a:pPr>
            <a:r>
              <a:rPr lang="en" sz="1800">
                <a:solidFill>
                  <a:srgbClr val="2F3848"/>
                </a:solidFill>
              </a:rPr>
              <a:t>All New Student Organizations must attend a NSOO. Orientation is an all day event hosted by the Director of Student Life Office. </a:t>
            </a:r>
            <a:endParaRPr sz="1800">
              <a:solidFill>
                <a:srgbClr val="2F3848"/>
              </a:solidFill>
            </a:endParaRPr>
          </a:p>
          <a:p>
            <a:pPr marL="0" lvl="0" indent="0" rtl="0">
              <a:spcBef>
                <a:spcPts val="600"/>
              </a:spcBef>
              <a:spcAft>
                <a:spcPts val="0"/>
              </a:spcAft>
              <a:buNone/>
            </a:pPr>
            <a:r>
              <a:rPr lang="en" sz="1800">
                <a:solidFill>
                  <a:srgbClr val="2F3848"/>
                </a:solidFill>
              </a:rPr>
              <a:t>Overview of NSOO Agenda:</a:t>
            </a:r>
            <a:endParaRPr sz="1800">
              <a:solidFill>
                <a:srgbClr val="2F3848"/>
              </a:solidFill>
            </a:endParaRPr>
          </a:p>
          <a:p>
            <a:pPr marL="0" lvl="0" indent="0" rtl="0">
              <a:spcBef>
                <a:spcPts val="600"/>
              </a:spcBef>
              <a:spcAft>
                <a:spcPts val="0"/>
              </a:spcAft>
              <a:buClr>
                <a:schemeClr val="dk1"/>
              </a:buClr>
              <a:buSzPts val="1100"/>
              <a:buFont typeface="Arial"/>
              <a:buNone/>
            </a:pPr>
            <a:r>
              <a:rPr lang="en" sz="1800">
                <a:solidFill>
                  <a:srgbClr val="2F3848"/>
                </a:solidFill>
              </a:rPr>
              <a:t>	</a:t>
            </a:r>
            <a:endParaRPr sz="1800">
              <a:solidFill>
                <a:srgbClr val="2F3848"/>
              </a:solidFill>
            </a:endParaRPr>
          </a:p>
          <a:p>
            <a:pPr marL="457200" lvl="0" indent="-342900" rtl="0">
              <a:spcBef>
                <a:spcPts val="600"/>
              </a:spcBef>
              <a:spcAft>
                <a:spcPts val="0"/>
              </a:spcAft>
              <a:buClr>
                <a:srgbClr val="2F3848"/>
              </a:buClr>
              <a:buSzPts val="1800"/>
              <a:buChar char="➔"/>
            </a:pPr>
            <a:r>
              <a:rPr lang="en" sz="1800">
                <a:solidFill>
                  <a:srgbClr val="2F3848"/>
                </a:solidFill>
              </a:rPr>
              <a:t>Members Duties</a:t>
            </a:r>
            <a:endParaRPr sz="1800">
              <a:solidFill>
                <a:srgbClr val="2F3848"/>
              </a:solidFill>
            </a:endParaRPr>
          </a:p>
          <a:p>
            <a:pPr marL="457200" lvl="0" indent="-342900" rtl="0">
              <a:spcBef>
                <a:spcPts val="0"/>
              </a:spcBef>
              <a:spcAft>
                <a:spcPts val="0"/>
              </a:spcAft>
              <a:buClr>
                <a:srgbClr val="2F3848"/>
              </a:buClr>
              <a:buSzPts val="1800"/>
              <a:buChar char="➔"/>
            </a:pPr>
            <a:r>
              <a:rPr lang="en" sz="1800">
                <a:solidFill>
                  <a:srgbClr val="2F3848"/>
                </a:solidFill>
              </a:rPr>
              <a:t>Hazing Prevention</a:t>
            </a:r>
            <a:endParaRPr sz="1800">
              <a:solidFill>
                <a:srgbClr val="2F3848"/>
              </a:solidFill>
            </a:endParaRPr>
          </a:p>
          <a:p>
            <a:pPr marL="457200" lvl="0" indent="-342900" rtl="0">
              <a:spcBef>
                <a:spcPts val="0"/>
              </a:spcBef>
              <a:spcAft>
                <a:spcPts val="0"/>
              </a:spcAft>
              <a:buClr>
                <a:srgbClr val="2F3848"/>
              </a:buClr>
              <a:buSzPts val="1800"/>
              <a:buChar char="➔"/>
            </a:pPr>
            <a:r>
              <a:rPr lang="en" sz="1800">
                <a:solidFill>
                  <a:srgbClr val="2F3848"/>
                </a:solidFill>
              </a:rPr>
              <a:t>How to Plan a Campus Program 101 </a:t>
            </a:r>
            <a:endParaRPr sz="1800">
              <a:solidFill>
                <a:srgbClr val="2F3848"/>
              </a:solidFill>
            </a:endParaRPr>
          </a:p>
          <a:p>
            <a:pPr marL="457200" lvl="0" indent="-342900" rtl="0">
              <a:spcBef>
                <a:spcPts val="0"/>
              </a:spcBef>
              <a:spcAft>
                <a:spcPts val="0"/>
              </a:spcAft>
              <a:buClr>
                <a:srgbClr val="2F3848"/>
              </a:buClr>
              <a:buSzPts val="1800"/>
              <a:buChar char="➔"/>
            </a:pPr>
            <a:r>
              <a:rPr lang="en" sz="1800">
                <a:solidFill>
                  <a:srgbClr val="2F3848"/>
                </a:solidFill>
              </a:rPr>
              <a:t>Fundraising </a:t>
            </a:r>
            <a:endParaRPr sz="1800">
              <a:solidFill>
                <a:srgbClr val="2F3848"/>
              </a:solidFill>
            </a:endParaRPr>
          </a:p>
          <a:p>
            <a:pPr marL="457200" lvl="0" indent="-342900" rtl="0">
              <a:spcBef>
                <a:spcPts val="0"/>
              </a:spcBef>
              <a:spcAft>
                <a:spcPts val="0"/>
              </a:spcAft>
              <a:buClr>
                <a:srgbClr val="2F3848"/>
              </a:buClr>
              <a:buSzPts val="1800"/>
              <a:buChar char="➔"/>
            </a:pPr>
            <a:r>
              <a:rPr lang="en" sz="1800">
                <a:solidFill>
                  <a:srgbClr val="2F3848"/>
                </a:solidFill>
              </a:rPr>
              <a:t>Risk Management </a:t>
            </a:r>
            <a:endParaRPr sz="1800">
              <a:solidFill>
                <a:srgbClr val="2F3848"/>
              </a:solidFill>
            </a:endParaRPr>
          </a:p>
          <a:p>
            <a:pPr marL="457200" lvl="0" indent="-342900" rtl="0">
              <a:spcBef>
                <a:spcPts val="0"/>
              </a:spcBef>
              <a:spcAft>
                <a:spcPts val="0"/>
              </a:spcAft>
              <a:buClr>
                <a:srgbClr val="2F3848"/>
              </a:buClr>
              <a:buSzPts val="1800"/>
              <a:buChar char="➔"/>
            </a:pPr>
            <a:r>
              <a:rPr lang="en" sz="1800">
                <a:solidFill>
                  <a:srgbClr val="2F3848"/>
                </a:solidFill>
              </a:rPr>
              <a:t>Communication Skills and Marketing Campus Events</a:t>
            </a:r>
            <a:endParaRPr sz="1800">
              <a:solidFill>
                <a:srgbClr val="2F3848"/>
              </a:solidFill>
            </a:endParaRPr>
          </a:p>
          <a:p>
            <a:pPr marL="457200" lvl="0" indent="-342900" rtl="0">
              <a:spcBef>
                <a:spcPts val="0"/>
              </a:spcBef>
              <a:spcAft>
                <a:spcPts val="0"/>
              </a:spcAft>
              <a:buClr>
                <a:schemeClr val="lt1"/>
              </a:buClr>
              <a:buSzPts val="1800"/>
              <a:buChar char="➔"/>
            </a:pPr>
            <a:r>
              <a:rPr lang="en" sz="1800">
                <a:solidFill>
                  <a:schemeClr val="lt1"/>
                </a:solidFill>
              </a:rPr>
              <a:t>Student Organization Accountability </a:t>
            </a:r>
            <a:endParaRPr sz="1800">
              <a:solidFill>
                <a:schemeClr val="lt1"/>
              </a:solidFill>
            </a:endParaRPr>
          </a:p>
        </p:txBody>
      </p:sp>
      <p:pic>
        <p:nvPicPr>
          <p:cNvPr id="265" name="Shape 265"/>
          <p:cNvPicPr preferRelativeResize="0"/>
          <p:nvPr/>
        </p:nvPicPr>
        <p:blipFill>
          <a:blip r:embed="rId3">
            <a:alphaModFix/>
          </a:blip>
          <a:stretch>
            <a:fillRect/>
          </a:stretch>
        </p:blipFill>
        <p:spPr>
          <a:xfrm>
            <a:off x="170825" y="2243100"/>
            <a:ext cx="3708649" cy="2781475"/>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69"/>
        <p:cNvGrpSpPr/>
        <p:nvPr/>
      </p:nvGrpSpPr>
      <p:grpSpPr>
        <a:xfrm>
          <a:off x="0" y="0"/>
          <a:ext cx="0" cy="0"/>
          <a:chOff x="0" y="0"/>
          <a:chExt cx="0" cy="0"/>
        </a:xfrm>
      </p:grpSpPr>
      <p:sp>
        <p:nvSpPr>
          <p:cNvPr id="270" name="Shape 270"/>
          <p:cNvSpPr/>
          <p:nvPr/>
        </p:nvSpPr>
        <p:spPr>
          <a:xfrm>
            <a:off x="5381950" y="653113"/>
            <a:ext cx="2766776" cy="5551776"/>
          </a:xfrm>
          <a:custGeom>
            <a:avLst/>
            <a:gdLst/>
            <a:ahLst/>
            <a:cxnLst/>
            <a:rect l="0" t="0" r="0" b="0"/>
            <a:pathLst>
              <a:path w="30819" h="61841" extrusionOk="0">
                <a:moveTo>
                  <a:pt x="5160" y="2580"/>
                </a:moveTo>
                <a:lnTo>
                  <a:pt x="5295" y="2648"/>
                </a:lnTo>
                <a:lnTo>
                  <a:pt x="5363" y="2784"/>
                </a:lnTo>
                <a:lnTo>
                  <a:pt x="5363" y="2920"/>
                </a:lnTo>
                <a:lnTo>
                  <a:pt x="5363" y="3055"/>
                </a:lnTo>
                <a:lnTo>
                  <a:pt x="5295" y="3191"/>
                </a:lnTo>
                <a:lnTo>
                  <a:pt x="5160" y="3259"/>
                </a:lnTo>
                <a:lnTo>
                  <a:pt x="4888" y="3259"/>
                </a:lnTo>
                <a:lnTo>
                  <a:pt x="4752" y="3191"/>
                </a:lnTo>
                <a:lnTo>
                  <a:pt x="4684" y="3055"/>
                </a:lnTo>
                <a:lnTo>
                  <a:pt x="4684" y="2920"/>
                </a:lnTo>
                <a:lnTo>
                  <a:pt x="4684" y="2784"/>
                </a:lnTo>
                <a:lnTo>
                  <a:pt x="4752" y="2648"/>
                </a:lnTo>
                <a:lnTo>
                  <a:pt x="4888" y="2580"/>
                </a:lnTo>
                <a:close/>
                <a:moveTo>
                  <a:pt x="15410" y="2241"/>
                </a:moveTo>
                <a:lnTo>
                  <a:pt x="15681" y="2309"/>
                </a:lnTo>
                <a:lnTo>
                  <a:pt x="15885" y="2444"/>
                </a:lnTo>
                <a:lnTo>
                  <a:pt x="16021" y="2648"/>
                </a:lnTo>
                <a:lnTo>
                  <a:pt x="16088" y="2920"/>
                </a:lnTo>
                <a:lnTo>
                  <a:pt x="16021" y="3191"/>
                </a:lnTo>
                <a:lnTo>
                  <a:pt x="15885" y="3395"/>
                </a:lnTo>
                <a:lnTo>
                  <a:pt x="15681" y="3531"/>
                </a:lnTo>
                <a:lnTo>
                  <a:pt x="15410" y="3598"/>
                </a:lnTo>
                <a:lnTo>
                  <a:pt x="15138" y="3531"/>
                </a:lnTo>
                <a:lnTo>
                  <a:pt x="14934" y="3395"/>
                </a:lnTo>
                <a:lnTo>
                  <a:pt x="14799" y="3191"/>
                </a:lnTo>
                <a:lnTo>
                  <a:pt x="14731" y="2920"/>
                </a:lnTo>
                <a:lnTo>
                  <a:pt x="14799" y="2648"/>
                </a:lnTo>
                <a:lnTo>
                  <a:pt x="14934" y="2444"/>
                </a:lnTo>
                <a:lnTo>
                  <a:pt x="15138" y="2309"/>
                </a:lnTo>
                <a:lnTo>
                  <a:pt x="15410" y="2241"/>
                </a:lnTo>
                <a:close/>
                <a:moveTo>
                  <a:pt x="29393" y="5228"/>
                </a:moveTo>
                <a:lnTo>
                  <a:pt x="29461" y="5296"/>
                </a:lnTo>
                <a:lnTo>
                  <a:pt x="29461" y="54849"/>
                </a:lnTo>
                <a:lnTo>
                  <a:pt x="1426" y="54849"/>
                </a:lnTo>
                <a:lnTo>
                  <a:pt x="1426" y="5296"/>
                </a:lnTo>
                <a:lnTo>
                  <a:pt x="1494" y="5228"/>
                </a:lnTo>
                <a:close/>
                <a:moveTo>
                  <a:pt x="15410" y="544"/>
                </a:moveTo>
                <a:lnTo>
                  <a:pt x="19143" y="612"/>
                </a:lnTo>
                <a:lnTo>
                  <a:pt x="23012" y="747"/>
                </a:lnTo>
                <a:lnTo>
                  <a:pt x="26339" y="951"/>
                </a:lnTo>
                <a:lnTo>
                  <a:pt x="27560" y="1087"/>
                </a:lnTo>
                <a:lnTo>
                  <a:pt x="27560" y="1087"/>
                </a:lnTo>
                <a:lnTo>
                  <a:pt x="26339" y="1019"/>
                </a:lnTo>
                <a:lnTo>
                  <a:pt x="23012" y="815"/>
                </a:lnTo>
                <a:lnTo>
                  <a:pt x="19143" y="680"/>
                </a:lnTo>
                <a:lnTo>
                  <a:pt x="15410" y="612"/>
                </a:lnTo>
                <a:lnTo>
                  <a:pt x="11676" y="680"/>
                </a:lnTo>
                <a:lnTo>
                  <a:pt x="7807" y="815"/>
                </a:lnTo>
                <a:lnTo>
                  <a:pt x="4481" y="1019"/>
                </a:lnTo>
                <a:lnTo>
                  <a:pt x="3259" y="1087"/>
                </a:lnTo>
                <a:lnTo>
                  <a:pt x="2444" y="1223"/>
                </a:lnTo>
                <a:lnTo>
                  <a:pt x="1969" y="1358"/>
                </a:lnTo>
                <a:lnTo>
                  <a:pt x="1630" y="1494"/>
                </a:lnTo>
                <a:lnTo>
                  <a:pt x="1290" y="1698"/>
                </a:lnTo>
                <a:lnTo>
                  <a:pt x="1019" y="1901"/>
                </a:lnTo>
                <a:lnTo>
                  <a:pt x="815" y="2173"/>
                </a:lnTo>
                <a:lnTo>
                  <a:pt x="679" y="2444"/>
                </a:lnTo>
                <a:lnTo>
                  <a:pt x="544" y="2852"/>
                </a:lnTo>
                <a:lnTo>
                  <a:pt x="544" y="3259"/>
                </a:lnTo>
                <a:lnTo>
                  <a:pt x="544" y="58311"/>
                </a:lnTo>
                <a:lnTo>
                  <a:pt x="544" y="58718"/>
                </a:lnTo>
                <a:lnTo>
                  <a:pt x="476" y="58311"/>
                </a:lnTo>
                <a:lnTo>
                  <a:pt x="476" y="3259"/>
                </a:lnTo>
                <a:lnTo>
                  <a:pt x="544" y="2784"/>
                </a:lnTo>
                <a:lnTo>
                  <a:pt x="612" y="2444"/>
                </a:lnTo>
                <a:lnTo>
                  <a:pt x="747" y="2105"/>
                </a:lnTo>
                <a:lnTo>
                  <a:pt x="951" y="1834"/>
                </a:lnTo>
                <a:lnTo>
                  <a:pt x="1222" y="1630"/>
                </a:lnTo>
                <a:lnTo>
                  <a:pt x="1562" y="1426"/>
                </a:lnTo>
                <a:lnTo>
                  <a:pt x="1969" y="1290"/>
                </a:lnTo>
                <a:lnTo>
                  <a:pt x="2444" y="1155"/>
                </a:lnTo>
                <a:lnTo>
                  <a:pt x="3259" y="1087"/>
                </a:lnTo>
                <a:lnTo>
                  <a:pt x="4481" y="951"/>
                </a:lnTo>
                <a:lnTo>
                  <a:pt x="7807" y="747"/>
                </a:lnTo>
                <a:lnTo>
                  <a:pt x="11676" y="612"/>
                </a:lnTo>
                <a:lnTo>
                  <a:pt x="15410" y="544"/>
                </a:lnTo>
                <a:close/>
                <a:moveTo>
                  <a:pt x="27560" y="1087"/>
                </a:moveTo>
                <a:lnTo>
                  <a:pt x="28375" y="1155"/>
                </a:lnTo>
                <a:lnTo>
                  <a:pt x="28850" y="1290"/>
                </a:lnTo>
                <a:lnTo>
                  <a:pt x="29257" y="1426"/>
                </a:lnTo>
                <a:lnTo>
                  <a:pt x="29597" y="1630"/>
                </a:lnTo>
                <a:lnTo>
                  <a:pt x="29868" y="1834"/>
                </a:lnTo>
                <a:lnTo>
                  <a:pt x="30072" y="2105"/>
                </a:lnTo>
                <a:lnTo>
                  <a:pt x="30208" y="2444"/>
                </a:lnTo>
                <a:lnTo>
                  <a:pt x="30276" y="2784"/>
                </a:lnTo>
                <a:lnTo>
                  <a:pt x="30344" y="3259"/>
                </a:lnTo>
                <a:lnTo>
                  <a:pt x="30344" y="58311"/>
                </a:lnTo>
                <a:lnTo>
                  <a:pt x="30276" y="58718"/>
                </a:lnTo>
                <a:lnTo>
                  <a:pt x="30208" y="59125"/>
                </a:lnTo>
                <a:lnTo>
                  <a:pt x="30072" y="59465"/>
                </a:lnTo>
                <a:lnTo>
                  <a:pt x="29868" y="59736"/>
                </a:lnTo>
                <a:lnTo>
                  <a:pt x="29597" y="60008"/>
                </a:lnTo>
                <a:lnTo>
                  <a:pt x="29257" y="60144"/>
                </a:lnTo>
                <a:lnTo>
                  <a:pt x="28850" y="60347"/>
                </a:lnTo>
                <a:lnTo>
                  <a:pt x="28375" y="60415"/>
                </a:lnTo>
                <a:lnTo>
                  <a:pt x="26746" y="60687"/>
                </a:lnTo>
                <a:lnTo>
                  <a:pt x="23895" y="60958"/>
                </a:lnTo>
                <a:lnTo>
                  <a:pt x="22130" y="61094"/>
                </a:lnTo>
                <a:lnTo>
                  <a:pt x="20093" y="61230"/>
                </a:lnTo>
                <a:lnTo>
                  <a:pt x="17853" y="61298"/>
                </a:lnTo>
                <a:lnTo>
                  <a:pt x="12966" y="61298"/>
                </a:lnTo>
                <a:lnTo>
                  <a:pt x="10726" y="61230"/>
                </a:lnTo>
                <a:lnTo>
                  <a:pt x="8689" y="61094"/>
                </a:lnTo>
                <a:lnTo>
                  <a:pt x="6924" y="60958"/>
                </a:lnTo>
                <a:lnTo>
                  <a:pt x="4073" y="60687"/>
                </a:lnTo>
                <a:lnTo>
                  <a:pt x="2444" y="60415"/>
                </a:lnTo>
                <a:lnTo>
                  <a:pt x="1969" y="60347"/>
                </a:lnTo>
                <a:lnTo>
                  <a:pt x="1562" y="60144"/>
                </a:lnTo>
                <a:lnTo>
                  <a:pt x="1290" y="60008"/>
                </a:lnTo>
                <a:lnTo>
                  <a:pt x="951" y="59736"/>
                </a:lnTo>
                <a:lnTo>
                  <a:pt x="747" y="59465"/>
                </a:lnTo>
                <a:lnTo>
                  <a:pt x="612" y="59125"/>
                </a:lnTo>
                <a:lnTo>
                  <a:pt x="544" y="58718"/>
                </a:lnTo>
                <a:lnTo>
                  <a:pt x="544" y="58718"/>
                </a:lnTo>
                <a:lnTo>
                  <a:pt x="679" y="59125"/>
                </a:lnTo>
                <a:lnTo>
                  <a:pt x="815" y="59397"/>
                </a:lnTo>
                <a:lnTo>
                  <a:pt x="1019" y="59669"/>
                </a:lnTo>
                <a:lnTo>
                  <a:pt x="1290" y="59940"/>
                </a:lnTo>
                <a:lnTo>
                  <a:pt x="1630" y="60144"/>
                </a:lnTo>
                <a:lnTo>
                  <a:pt x="2037" y="60279"/>
                </a:lnTo>
                <a:lnTo>
                  <a:pt x="2444" y="60415"/>
                </a:lnTo>
                <a:lnTo>
                  <a:pt x="4073" y="60619"/>
                </a:lnTo>
                <a:lnTo>
                  <a:pt x="6924" y="60890"/>
                </a:lnTo>
                <a:lnTo>
                  <a:pt x="8689" y="61026"/>
                </a:lnTo>
                <a:lnTo>
                  <a:pt x="10726" y="61162"/>
                </a:lnTo>
                <a:lnTo>
                  <a:pt x="12966" y="61230"/>
                </a:lnTo>
                <a:lnTo>
                  <a:pt x="17853" y="61230"/>
                </a:lnTo>
                <a:lnTo>
                  <a:pt x="20093" y="61162"/>
                </a:lnTo>
                <a:lnTo>
                  <a:pt x="22130" y="61026"/>
                </a:lnTo>
                <a:lnTo>
                  <a:pt x="23895" y="60890"/>
                </a:lnTo>
                <a:lnTo>
                  <a:pt x="26746" y="60619"/>
                </a:lnTo>
                <a:lnTo>
                  <a:pt x="28375" y="60415"/>
                </a:lnTo>
                <a:lnTo>
                  <a:pt x="28850" y="60279"/>
                </a:lnTo>
                <a:lnTo>
                  <a:pt x="29190" y="60144"/>
                </a:lnTo>
                <a:lnTo>
                  <a:pt x="29529" y="59940"/>
                </a:lnTo>
                <a:lnTo>
                  <a:pt x="29800" y="59669"/>
                </a:lnTo>
                <a:lnTo>
                  <a:pt x="30004" y="59397"/>
                </a:lnTo>
                <a:lnTo>
                  <a:pt x="30140" y="59125"/>
                </a:lnTo>
                <a:lnTo>
                  <a:pt x="30276" y="58718"/>
                </a:lnTo>
                <a:lnTo>
                  <a:pt x="30276" y="58311"/>
                </a:lnTo>
                <a:lnTo>
                  <a:pt x="30276" y="3259"/>
                </a:lnTo>
                <a:lnTo>
                  <a:pt x="30276" y="2852"/>
                </a:lnTo>
                <a:lnTo>
                  <a:pt x="30140" y="2444"/>
                </a:lnTo>
                <a:lnTo>
                  <a:pt x="30004" y="2173"/>
                </a:lnTo>
                <a:lnTo>
                  <a:pt x="29800" y="1901"/>
                </a:lnTo>
                <a:lnTo>
                  <a:pt x="29529" y="1698"/>
                </a:lnTo>
                <a:lnTo>
                  <a:pt x="29190" y="1494"/>
                </a:lnTo>
                <a:lnTo>
                  <a:pt x="28850" y="1358"/>
                </a:lnTo>
                <a:lnTo>
                  <a:pt x="28375" y="1223"/>
                </a:lnTo>
                <a:lnTo>
                  <a:pt x="27560" y="1087"/>
                </a:lnTo>
                <a:close/>
                <a:moveTo>
                  <a:pt x="15410" y="1"/>
                </a:moveTo>
                <a:lnTo>
                  <a:pt x="11608" y="69"/>
                </a:lnTo>
                <a:lnTo>
                  <a:pt x="7739" y="204"/>
                </a:lnTo>
                <a:lnTo>
                  <a:pt x="4413" y="408"/>
                </a:lnTo>
                <a:lnTo>
                  <a:pt x="3191" y="544"/>
                </a:lnTo>
                <a:lnTo>
                  <a:pt x="2309" y="680"/>
                </a:lnTo>
                <a:lnTo>
                  <a:pt x="1765" y="815"/>
                </a:lnTo>
                <a:lnTo>
                  <a:pt x="1290" y="1019"/>
                </a:lnTo>
                <a:lnTo>
                  <a:pt x="883" y="1223"/>
                </a:lnTo>
                <a:lnTo>
                  <a:pt x="544" y="1494"/>
                </a:lnTo>
                <a:lnTo>
                  <a:pt x="340" y="1901"/>
                </a:lnTo>
                <a:lnTo>
                  <a:pt x="136" y="2241"/>
                </a:lnTo>
                <a:lnTo>
                  <a:pt x="1" y="2716"/>
                </a:lnTo>
                <a:lnTo>
                  <a:pt x="1" y="3259"/>
                </a:lnTo>
                <a:lnTo>
                  <a:pt x="1" y="58311"/>
                </a:lnTo>
                <a:lnTo>
                  <a:pt x="1" y="58854"/>
                </a:lnTo>
                <a:lnTo>
                  <a:pt x="136" y="59261"/>
                </a:lnTo>
                <a:lnTo>
                  <a:pt x="340" y="59736"/>
                </a:lnTo>
                <a:lnTo>
                  <a:pt x="612" y="60076"/>
                </a:lnTo>
                <a:lnTo>
                  <a:pt x="951" y="60347"/>
                </a:lnTo>
                <a:lnTo>
                  <a:pt x="1358" y="60619"/>
                </a:lnTo>
                <a:lnTo>
                  <a:pt x="1833" y="60823"/>
                </a:lnTo>
                <a:lnTo>
                  <a:pt x="2309" y="60958"/>
                </a:lnTo>
                <a:lnTo>
                  <a:pt x="4006" y="61162"/>
                </a:lnTo>
                <a:lnTo>
                  <a:pt x="6857" y="61501"/>
                </a:lnTo>
                <a:lnTo>
                  <a:pt x="8689" y="61637"/>
                </a:lnTo>
                <a:lnTo>
                  <a:pt x="10726" y="61705"/>
                </a:lnTo>
                <a:lnTo>
                  <a:pt x="12966" y="61773"/>
                </a:lnTo>
                <a:lnTo>
                  <a:pt x="15410" y="61841"/>
                </a:lnTo>
                <a:lnTo>
                  <a:pt x="17853" y="61773"/>
                </a:lnTo>
                <a:lnTo>
                  <a:pt x="20093" y="61705"/>
                </a:lnTo>
                <a:lnTo>
                  <a:pt x="22130" y="61637"/>
                </a:lnTo>
                <a:lnTo>
                  <a:pt x="23963" y="61501"/>
                </a:lnTo>
                <a:lnTo>
                  <a:pt x="26814" y="61162"/>
                </a:lnTo>
                <a:lnTo>
                  <a:pt x="28511" y="60958"/>
                </a:lnTo>
                <a:lnTo>
                  <a:pt x="28986" y="60823"/>
                </a:lnTo>
                <a:lnTo>
                  <a:pt x="29461" y="60619"/>
                </a:lnTo>
                <a:lnTo>
                  <a:pt x="29868" y="60347"/>
                </a:lnTo>
                <a:lnTo>
                  <a:pt x="30208" y="60076"/>
                </a:lnTo>
                <a:lnTo>
                  <a:pt x="30479" y="59736"/>
                </a:lnTo>
                <a:lnTo>
                  <a:pt x="30683" y="59261"/>
                </a:lnTo>
                <a:lnTo>
                  <a:pt x="30819" y="58854"/>
                </a:lnTo>
                <a:lnTo>
                  <a:pt x="30819" y="58311"/>
                </a:lnTo>
                <a:lnTo>
                  <a:pt x="30819" y="3259"/>
                </a:lnTo>
                <a:lnTo>
                  <a:pt x="30819" y="2716"/>
                </a:lnTo>
                <a:lnTo>
                  <a:pt x="30683" y="2241"/>
                </a:lnTo>
                <a:lnTo>
                  <a:pt x="30547" y="1901"/>
                </a:lnTo>
                <a:lnTo>
                  <a:pt x="30276" y="1494"/>
                </a:lnTo>
                <a:lnTo>
                  <a:pt x="29936" y="1223"/>
                </a:lnTo>
                <a:lnTo>
                  <a:pt x="29529" y="1019"/>
                </a:lnTo>
                <a:lnTo>
                  <a:pt x="29054" y="815"/>
                </a:lnTo>
                <a:lnTo>
                  <a:pt x="28511" y="680"/>
                </a:lnTo>
                <a:lnTo>
                  <a:pt x="27628" y="544"/>
                </a:lnTo>
                <a:lnTo>
                  <a:pt x="26406" y="408"/>
                </a:lnTo>
                <a:lnTo>
                  <a:pt x="23080" y="204"/>
                </a:lnTo>
                <a:lnTo>
                  <a:pt x="19211" y="69"/>
                </a:lnTo>
                <a:lnTo>
                  <a:pt x="15410" y="1"/>
                </a:lnTo>
                <a:close/>
              </a:path>
            </a:pathLst>
          </a:custGeom>
          <a:solidFill>
            <a:srgbClr val="2F384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71" name="Shape 271"/>
          <p:cNvSpPr txBox="1">
            <a:spLocks noGrp="1"/>
          </p:cNvSpPr>
          <p:nvPr>
            <p:ph type="body" idx="4294967295"/>
          </p:nvPr>
        </p:nvSpPr>
        <p:spPr>
          <a:xfrm>
            <a:off x="457200" y="894850"/>
            <a:ext cx="4101900" cy="5673000"/>
          </a:xfrm>
          <a:prstGeom prst="rect">
            <a:avLst/>
          </a:prstGeom>
        </p:spPr>
        <p:txBody>
          <a:bodyPr spcFirstLastPara="1" wrap="square" lIns="91425" tIns="91425" rIns="91425" bIns="91425" anchor="t" anchorCtr="0">
            <a:noAutofit/>
          </a:bodyPr>
          <a:lstStyle/>
          <a:p>
            <a:pPr marL="0" lvl="0" indent="0">
              <a:spcBef>
                <a:spcPts val="600"/>
              </a:spcBef>
              <a:spcAft>
                <a:spcPts val="0"/>
              </a:spcAft>
              <a:buNone/>
            </a:pPr>
            <a:r>
              <a:rPr lang="en" b="1">
                <a:solidFill>
                  <a:srgbClr val="00C5B9"/>
                </a:solidFill>
              </a:rPr>
              <a:t>Whats is the SOES APP?</a:t>
            </a:r>
            <a:endParaRPr b="1">
              <a:solidFill>
                <a:srgbClr val="00C5B9"/>
              </a:solidFill>
            </a:endParaRPr>
          </a:p>
          <a:p>
            <a:pPr marL="0" lvl="0" indent="0" rtl="0">
              <a:spcBef>
                <a:spcPts val="600"/>
              </a:spcBef>
              <a:spcAft>
                <a:spcPts val="0"/>
              </a:spcAft>
              <a:buNone/>
            </a:pPr>
            <a:r>
              <a:rPr lang="en" b="1">
                <a:solidFill>
                  <a:srgbClr val="000000"/>
                </a:solidFill>
              </a:rPr>
              <a:t>A phone application that allows the committee to connect with the crowd before the event taking place. </a:t>
            </a:r>
            <a:endParaRPr b="1">
              <a:solidFill>
                <a:srgbClr val="000000"/>
              </a:solidFill>
            </a:endParaRPr>
          </a:p>
        </p:txBody>
      </p:sp>
      <p:sp>
        <p:nvSpPr>
          <p:cNvPr id="272" name="Shape 272"/>
          <p:cNvSpPr/>
          <p:nvPr/>
        </p:nvSpPr>
        <p:spPr>
          <a:xfrm>
            <a:off x="5504225" y="1118675"/>
            <a:ext cx="2529000" cy="4474800"/>
          </a:xfrm>
          <a:prstGeom prst="rect">
            <a:avLst/>
          </a:prstGeom>
          <a:solidFill>
            <a:srgbClr val="F3F3F3"/>
          </a:solidFill>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ctr">
              <a:spcBef>
                <a:spcPts val="0"/>
              </a:spcBef>
              <a:spcAft>
                <a:spcPts val="0"/>
              </a:spcAft>
              <a:buNone/>
            </a:pPr>
            <a:r>
              <a:rPr lang="en" sz="3000" b="1">
                <a:solidFill>
                  <a:srgbClr val="999999"/>
                </a:solidFill>
              </a:rPr>
              <a:t>Student Organization External Speakers (SOES) APP</a:t>
            </a:r>
            <a:endParaRPr sz="3000" b="1">
              <a:solidFill>
                <a:srgbClr val="999999"/>
              </a:solidFill>
            </a:endParaRPr>
          </a:p>
        </p:txBody>
      </p:sp>
      <p:sp>
        <p:nvSpPr>
          <p:cNvPr id="273" name="Shape 273"/>
          <p:cNvSpPr txBox="1"/>
          <p:nvPr/>
        </p:nvSpPr>
        <p:spPr>
          <a:xfrm>
            <a:off x="3698250" y="3725325"/>
            <a:ext cx="7336800" cy="855900"/>
          </a:xfrm>
          <a:prstGeom prst="rect">
            <a:avLst/>
          </a:prstGeom>
          <a:noFill/>
          <a:ln>
            <a:noFill/>
          </a:ln>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77"/>
        <p:cNvGrpSpPr/>
        <p:nvPr/>
      </p:nvGrpSpPr>
      <p:grpSpPr>
        <a:xfrm>
          <a:off x="0" y="0"/>
          <a:ext cx="0" cy="0"/>
          <a:chOff x="0" y="0"/>
          <a:chExt cx="0" cy="0"/>
        </a:xfrm>
      </p:grpSpPr>
      <p:sp>
        <p:nvSpPr>
          <p:cNvPr id="278" name="Shape 278"/>
          <p:cNvSpPr txBox="1">
            <a:spLocks noGrp="1"/>
          </p:cNvSpPr>
          <p:nvPr>
            <p:ph type="title" idx="4294967295"/>
          </p:nvPr>
        </p:nvSpPr>
        <p:spPr>
          <a:xfrm>
            <a:off x="880050" y="274650"/>
            <a:ext cx="7383900" cy="1143000"/>
          </a:xfrm>
          <a:prstGeom prst="rect">
            <a:avLst/>
          </a:prstGeom>
        </p:spPr>
        <p:txBody>
          <a:bodyPr spcFirstLastPara="1" wrap="square" lIns="91425" tIns="91425" rIns="91425" bIns="91425" anchor="ctr" anchorCtr="0">
            <a:noAutofit/>
          </a:bodyPr>
          <a:lstStyle/>
          <a:p>
            <a:pPr marL="0" lvl="0" indent="0" rtl="0">
              <a:spcBef>
                <a:spcPts val="0"/>
              </a:spcBef>
              <a:spcAft>
                <a:spcPts val="0"/>
              </a:spcAft>
              <a:buNone/>
            </a:pPr>
            <a:r>
              <a:rPr lang="en"/>
              <a:t>Information for the SOES app</a:t>
            </a:r>
            <a:endParaRPr/>
          </a:p>
        </p:txBody>
      </p:sp>
      <p:sp>
        <p:nvSpPr>
          <p:cNvPr id="279" name="Shape 279"/>
          <p:cNvSpPr txBox="1">
            <a:spLocks noGrp="1"/>
          </p:cNvSpPr>
          <p:nvPr>
            <p:ph type="body" idx="4294967295"/>
          </p:nvPr>
        </p:nvSpPr>
        <p:spPr>
          <a:xfrm>
            <a:off x="1377025" y="2275825"/>
            <a:ext cx="2631900" cy="1740000"/>
          </a:xfrm>
          <a:prstGeom prst="rect">
            <a:avLst/>
          </a:prstGeom>
        </p:spPr>
        <p:txBody>
          <a:bodyPr spcFirstLastPara="1" wrap="square" lIns="91425" tIns="91425" rIns="91425" bIns="91425" anchor="t" anchorCtr="0">
            <a:noAutofit/>
          </a:bodyPr>
          <a:lstStyle/>
          <a:p>
            <a:pPr marL="0" lvl="0" indent="0" rtl="0">
              <a:spcBef>
                <a:spcPts val="600"/>
              </a:spcBef>
              <a:spcAft>
                <a:spcPts val="0"/>
              </a:spcAft>
              <a:buNone/>
            </a:pPr>
            <a:r>
              <a:rPr lang="en" sz="2400" b="1">
                <a:solidFill>
                  <a:srgbClr val="F05768"/>
                </a:solidFill>
              </a:rPr>
              <a:t>Organization purpose for event</a:t>
            </a:r>
            <a:endParaRPr sz="2400" b="1">
              <a:solidFill>
                <a:srgbClr val="F05768"/>
              </a:solidFill>
            </a:endParaRPr>
          </a:p>
          <a:p>
            <a:pPr marL="0" lvl="0" indent="0">
              <a:spcBef>
                <a:spcPts val="600"/>
              </a:spcBef>
              <a:spcAft>
                <a:spcPts val="0"/>
              </a:spcAft>
              <a:buNone/>
            </a:pPr>
            <a:r>
              <a:rPr lang="en" sz="1200">
                <a:solidFill>
                  <a:srgbClr val="FFFFFF"/>
                </a:solidFill>
              </a:rPr>
              <a:t>Who is hosting the event?</a:t>
            </a:r>
            <a:endParaRPr sz="1200">
              <a:solidFill>
                <a:srgbClr val="FFFFFF"/>
              </a:solidFill>
            </a:endParaRPr>
          </a:p>
          <a:p>
            <a:pPr marL="0" lvl="0" indent="0">
              <a:spcBef>
                <a:spcPts val="600"/>
              </a:spcBef>
              <a:spcAft>
                <a:spcPts val="0"/>
              </a:spcAft>
              <a:buNone/>
            </a:pPr>
            <a:r>
              <a:rPr lang="en" sz="1200">
                <a:solidFill>
                  <a:srgbClr val="FFFFFF"/>
                </a:solidFill>
              </a:rPr>
              <a:t>Who will be the external speaker?</a:t>
            </a:r>
            <a:endParaRPr sz="1200">
              <a:solidFill>
                <a:srgbClr val="FFFFFF"/>
              </a:solidFill>
            </a:endParaRPr>
          </a:p>
          <a:p>
            <a:pPr marL="0" lvl="0" indent="0" rtl="0">
              <a:spcBef>
                <a:spcPts val="600"/>
              </a:spcBef>
              <a:spcAft>
                <a:spcPts val="0"/>
              </a:spcAft>
              <a:buNone/>
            </a:pPr>
            <a:r>
              <a:rPr lang="en" sz="1200">
                <a:solidFill>
                  <a:srgbClr val="FFFFFF"/>
                </a:solidFill>
              </a:rPr>
              <a:t>What is the topic of event?</a:t>
            </a:r>
            <a:endParaRPr sz="1200">
              <a:solidFill>
                <a:srgbClr val="FFFFFF"/>
              </a:solidFill>
            </a:endParaRPr>
          </a:p>
        </p:txBody>
      </p:sp>
      <p:sp>
        <p:nvSpPr>
          <p:cNvPr id="280" name="Shape 280"/>
          <p:cNvSpPr txBox="1">
            <a:spLocks noGrp="1"/>
          </p:cNvSpPr>
          <p:nvPr>
            <p:ph type="body" idx="4294967295"/>
          </p:nvPr>
        </p:nvSpPr>
        <p:spPr>
          <a:xfrm>
            <a:off x="1300302" y="4300850"/>
            <a:ext cx="2631900" cy="1740000"/>
          </a:xfrm>
          <a:prstGeom prst="rect">
            <a:avLst/>
          </a:prstGeom>
        </p:spPr>
        <p:txBody>
          <a:bodyPr spcFirstLastPara="1" wrap="square" lIns="91425" tIns="91425" rIns="91425" bIns="91425" anchor="t" anchorCtr="0">
            <a:noAutofit/>
          </a:bodyPr>
          <a:lstStyle/>
          <a:p>
            <a:pPr marL="0" lvl="0" indent="0" rtl="0">
              <a:spcBef>
                <a:spcPts val="600"/>
              </a:spcBef>
              <a:spcAft>
                <a:spcPts val="0"/>
              </a:spcAft>
              <a:buNone/>
            </a:pPr>
            <a:r>
              <a:rPr lang="en" sz="2400" b="1">
                <a:solidFill>
                  <a:srgbClr val="F05768"/>
                </a:solidFill>
              </a:rPr>
              <a:t>Consent Form</a:t>
            </a:r>
            <a:endParaRPr sz="2400" b="1">
              <a:solidFill>
                <a:srgbClr val="F05768"/>
              </a:solidFill>
            </a:endParaRPr>
          </a:p>
          <a:p>
            <a:pPr marL="0" lvl="0" indent="0" rtl="0">
              <a:spcBef>
                <a:spcPts val="600"/>
              </a:spcBef>
              <a:spcAft>
                <a:spcPts val="0"/>
              </a:spcAft>
              <a:buNone/>
            </a:pPr>
            <a:r>
              <a:rPr lang="en" sz="1200">
                <a:solidFill>
                  <a:srgbClr val="FFFFFF"/>
                </a:solidFill>
              </a:rPr>
              <a:t>Form  that  allows the event to take place if the organization is  following the guidelines of the university.</a:t>
            </a:r>
            <a:endParaRPr sz="1200">
              <a:solidFill>
                <a:srgbClr val="FFFFFF"/>
              </a:solidFill>
            </a:endParaRPr>
          </a:p>
        </p:txBody>
      </p:sp>
      <p:sp>
        <p:nvSpPr>
          <p:cNvPr id="281" name="Shape 281"/>
          <p:cNvSpPr txBox="1">
            <a:spLocks noGrp="1"/>
          </p:cNvSpPr>
          <p:nvPr>
            <p:ph type="body" idx="4294967295"/>
          </p:nvPr>
        </p:nvSpPr>
        <p:spPr>
          <a:xfrm>
            <a:off x="5447950" y="2313763"/>
            <a:ext cx="2631900" cy="1740000"/>
          </a:xfrm>
          <a:prstGeom prst="rect">
            <a:avLst/>
          </a:prstGeom>
        </p:spPr>
        <p:txBody>
          <a:bodyPr spcFirstLastPara="1" wrap="square" lIns="91425" tIns="91425" rIns="91425" bIns="91425" anchor="t" anchorCtr="0">
            <a:noAutofit/>
          </a:bodyPr>
          <a:lstStyle/>
          <a:p>
            <a:pPr marL="0" lvl="0" indent="0">
              <a:spcBef>
                <a:spcPts val="600"/>
              </a:spcBef>
              <a:spcAft>
                <a:spcPts val="0"/>
              </a:spcAft>
              <a:buNone/>
            </a:pPr>
            <a:r>
              <a:rPr lang="en" sz="2400" b="1">
                <a:solidFill>
                  <a:srgbClr val="F05768"/>
                </a:solidFill>
              </a:rPr>
              <a:t>Process Form</a:t>
            </a:r>
            <a:endParaRPr sz="2400" b="1">
              <a:solidFill>
                <a:srgbClr val="F05768"/>
              </a:solidFill>
            </a:endParaRPr>
          </a:p>
          <a:p>
            <a:pPr marL="0" lvl="0" indent="0">
              <a:spcBef>
                <a:spcPts val="600"/>
              </a:spcBef>
              <a:spcAft>
                <a:spcPts val="0"/>
              </a:spcAft>
              <a:buClr>
                <a:schemeClr val="dk1"/>
              </a:buClr>
              <a:buSzPts val="1100"/>
              <a:buFont typeface="Arial"/>
              <a:buNone/>
            </a:pPr>
            <a:r>
              <a:rPr lang="en" sz="1200">
                <a:solidFill>
                  <a:schemeClr val="lt1"/>
                </a:solidFill>
              </a:rPr>
              <a:t>Where will the event take place?</a:t>
            </a:r>
            <a:endParaRPr sz="1200">
              <a:solidFill>
                <a:schemeClr val="lt1"/>
              </a:solidFill>
            </a:endParaRPr>
          </a:p>
          <a:p>
            <a:pPr marL="0" lvl="0" indent="0">
              <a:spcBef>
                <a:spcPts val="600"/>
              </a:spcBef>
              <a:spcAft>
                <a:spcPts val="0"/>
              </a:spcAft>
              <a:buClr>
                <a:schemeClr val="dk1"/>
              </a:buClr>
              <a:buSzPts val="1100"/>
              <a:buFont typeface="Arial"/>
              <a:buNone/>
            </a:pPr>
            <a:r>
              <a:rPr lang="en" sz="1200">
                <a:solidFill>
                  <a:schemeClr val="lt1"/>
                </a:solidFill>
              </a:rPr>
              <a:t>Who is your target audience?</a:t>
            </a:r>
            <a:endParaRPr sz="1200">
              <a:solidFill>
                <a:schemeClr val="lt1"/>
              </a:solidFill>
            </a:endParaRPr>
          </a:p>
          <a:p>
            <a:pPr marL="0" lvl="0" indent="0" rtl="0">
              <a:spcBef>
                <a:spcPts val="600"/>
              </a:spcBef>
              <a:spcAft>
                <a:spcPts val="0"/>
              </a:spcAft>
              <a:buClr>
                <a:schemeClr val="dk1"/>
              </a:buClr>
              <a:buSzPts val="1100"/>
              <a:buFont typeface="Arial"/>
              <a:buNone/>
            </a:pPr>
            <a:r>
              <a:rPr lang="en" sz="1200">
                <a:solidFill>
                  <a:schemeClr val="lt1"/>
                </a:solidFill>
              </a:rPr>
              <a:t>When is the speaker going to present?</a:t>
            </a:r>
            <a:endParaRPr sz="1200">
              <a:solidFill>
                <a:srgbClr val="FFFFFF"/>
              </a:solidFill>
            </a:endParaRPr>
          </a:p>
        </p:txBody>
      </p:sp>
      <p:sp>
        <p:nvSpPr>
          <p:cNvPr id="282" name="Shape 282"/>
          <p:cNvSpPr txBox="1">
            <a:spLocks noGrp="1"/>
          </p:cNvSpPr>
          <p:nvPr>
            <p:ph type="body" idx="4294967295"/>
          </p:nvPr>
        </p:nvSpPr>
        <p:spPr>
          <a:xfrm>
            <a:off x="5500864" y="4249900"/>
            <a:ext cx="2631900" cy="1740000"/>
          </a:xfrm>
          <a:prstGeom prst="rect">
            <a:avLst/>
          </a:prstGeom>
        </p:spPr>
        <p:txBody>
          <a:bodyPr spcFirstLastPara="1" wrap="square" lIns="91425" tIns="91425" rIns="91425" bIns="91425" anchor="t" anchorCtr="0">
            <a:noAutofit/>
          </a:bodyPr>
          <a:lstStyle/>
          <a:p>
            <a:pPr marL="0" lvl="0" indent="0" rtl="0">
              <a:spcBef>
                <a:spcPts val="600"/>
              </a:spcBef>
              <a:spcAft>
                <a:spcPts val="0"/>
              </a:spcAft>
              <a:buNone/>
            </a:pPr>
            <a:r>
              <a:rPr lang="en" sz="2400" b="1">
                <a:solidFill>
                  <a:srgbClr val="F05768"/>
                </a:solidFill>
              </a:rPr>
              <a:t>Reviews</a:t>
            </a:r>
            <a:endParaRPr b="1">
              <a:solidFill>
                <a:srgbClr val="FFFFFF"/>
              </a:solidFill>
            </a:endParaRPr>
          </a:p>
          <a:p>
            <a:pPr marL="0" lvl="0" indent="0" rtl="0">
              <a:spcBef>
                <a:spcPts val="600"/>
              </a:spcBef>
              <a:spcAft>
                <a:spcPts val="0"/>
              </a:spcAft>
              <a:buNone/>
            </a:pPr>
            <a:r>
              <a:rPr lang="en" sz="1200">
                <a:solidFill>
                  <a:srgbClr val="FFFFFF"/>
                </a:solidFill>
              </a:rPr>
              <a:t>Assessment that the audience can review the event and speaker. The reviews will be posted for future events collaborating with the organization and/or speaker.  </a:t>
            </a:r>
            <a:endParaRPr sz="1200">
              <a:solidFill>
                <a:srgbClr val="FFFFFF"/>
              </a:solidFill>
            </a:endParaRPr>
          </a:p>
        </p:txBody>
      </p:sp>
      <p:sp>
        <p:nvSpPr>
          <p:cNvPr id="283" name="Shape 283"/>
          <p:cNvSpPr/>
          <p:nvPr/>
        </p:nvSpPr>
        <p:spPr>
          <a:xfrm>
            <a:off x="5447938" y="2030257"/>
            <a:ext cx="383719" cy="383695"/>
          </a:xfrm>
          <a:custGeom>
            <a:avLst/>
            <a:gdLst/>
            <a:ahLst/>
            <a:cxnLst/>
            <a:rect l="0" t="0" r="0" b="0"/>
            <a:pathLst>
              <a:path w="16072" h="16071" extrusionOk="0">
                <a:moveTo>
                  <a:pt x="8036" y="0"/>
                </a:moveTo>
                <a:lnTo>
                  <a:pt x="7938" y="24"/>
                </a:lnTo>
                <a:lnTo>
                  <a:pt x="7792" y="98"/>
                </a:lnTo>
                <a:lnTo>
                  <a:pt x="7328" y="366"/>
                </a:lnTo>
                <a:lnTo>
                  <a:pt x="7059" y="537"/>
                </a:lnTo>
                <a:lnTo>
                  <a:pt x="6766" y="757"/>
                </a:lnTo>
                <a:lnTo>
                  <a:pt x="6448" y="977"/>
                </a:lnTo>
                <a:lnTo>
                  <a:pt x="6155" y="1246"/>
                </a:lnTo>
                <a:lnTo>
                  <a:pt x="5887" y="1514"/>
                </a:lnTo>
                <a:lnTo>
                  <a:pt x="5643" y="1807"/>
                </a:lnTo>
                <a:lnTo>
                  <a:pt x="5447" y="2100"/>
                </a:lnTo>
                <a:lnTo>
                  <a:pt x="5374" y="2247"/>
                </a:lnTo>
                <a:lnTo>
                  <a:pt x="5325" y="2418"/>
                </a:lnTo>
                <a:lnTo>
                  <a:pt x="5276" y="2564"/>
                </a:lnTo>
                <a:lnTo>
                  <a:pt x="5252" y="2711"/>
                </a:lnTo>
                <a:lnTo>
                  <a:pt x="5252" y="2858"/>
                </a:lnTo>
                <a:lnTo>
                  <a:pt x="5276" y="3029"/>
                </a:lnTo>
                <a:lnTo>
                  <a:pt x="5325" y="3175"/>
                </a:lnTo>
                <a:lnTo>
                  <a:pt x="5398" y="3322"/>
                </a:lnTo>
                <a:lnTo>
                  <a:pt x="5496" y="3468"/>
                </a:lnTo>
                <a:lnTo>
                  <a:pt x="5618" y="3615"/>
                </a:lnTo>
                <a:lnTo>
                  <a:pt x="5814" y="3761"/>
                </a:lnTo>
                <a:lnTo>
                  <a:pt x="6009" y="3859"/>
                </a:lnTo>
                <a:lnTo>
                  <a:pt x="6204" y="3957"/>
                </a:lnTo>
                <a:lnTo>
                  <a:pt x="6424" y="4005"/>
                </a:lnTo>
                <a:lnTo>
                  <a:pt x="6644" y="4054"/>
                </a:lnTo>
                <a:lnTo>
                  <a:pt x="6864" y="4152"/>
                </a:lnTo>
                <a:lnTo>
                  <a:pt x="7059" y="4250"/>
                </a:lnTo>
                <a:lnTo>
                  <a:pt x="7254" y="4421"/>
                </a:lnTo>
                <a:lnTo>
                  <a:pt x="7425" y="4616"/>
                </a:lnTo>
                <a:lnTo>
                  <a:pt x="7523" y="4836"/>
                </a:lnTo>
                <a:lnTo>
                  <a:pt x="7596" y="5080"/>
                </a:lnTo>
                <a:lnTo>
                  <a:pt x="7621" y="5373"/>
                </a:lnTo>
                <a:lnTo>
                  <a:pt x="7596" y="5569"/>
                </a:lnTo>
                <a:lnTo>
                  <a:pt x="7572" y="5788"/>
                </a:lnTo>
                <a:lnTo>
                  <a:pt x="7499" y="5984"/>
                </a:lnTo>
                <a:lnTo>
                  <a:pt x="7425" y="6179"/>
                </a:lnTo>
                <a:lnTo>
                  <a:pt x="7328" y="6374"/>
                </a:lnTo>
                <a:lnTo>
                  <a:pt x="7206" y="6570"/>
                </a:lnTo>
                <a:lnTo>
                  <a:pt x="7059" y="6741"/>
                </a:lnTo>
                <a:lnTo>
                  <a:pt x="6913" y="6912"/>
                </a:lnTo>
                <a:lnTo>
                  <a:pt x="6742" y="7058"/>
                </a:lnTo>
                <a:lnTo>
                  <a:pt x="6571" y="7205"/>
                </a:lnTo>
                <a:lnTo>
                  <a:pt x="6400" y="7303"/>
                </a:lnTo>
                <a:lnTo>
                  <a:pt x="6204" y="7425"/>
                </a:lnTo>
                <a:lnTo>
                  <a:pt x="6009" y="7498"/>
                </a:lnTo>
                <a:lnTo>
                  <a:pt x="5789" y="7571"/>
                </a:lnTo>
                <a:lnTo>
                  <a:pt x="5569" y="7596"/>
                </a:lnTo>
                <a:lnTo>
                  <a:pt x="5374" y="7620"/>
                </a:lnTo>
                <a:lnTo>
                  <a:pt x="5105" y="7596"/>
                </a:lnTo>
                <a:lnTo>
                  <a:pt x="4861" y="7522"/>
                </a:lnTo>
                <a:lnTo>
                  <a:pt x="4617" y="7425"/>
                </a:lnTo>
                <a:lnTo>
                  <a:pt x="4421" y="7254"/>
                </a:lnTo>
                <a:lnTo>
                  <a:pt x="4250" y="7058"/>
                </a:lnTo>
                <a:lnTo>
                  <a:pt x="4128" y="6839"/>
                </a:lnTo>
                <a:lnTo>
                  <a:pt x="4055" y="6619"/>
                </a:lnTo>
                <a:lnTo>
                  <a:pt x="3982" y="6399"/>
                </a:lnTo>
                <a:lnTo>
                  <a:pt x="3933" y="6204"/>
                </a:lnTo>
                <a:lnTo>
                  <a:pt x="3860" y="6008"/>
                </a:lnTo>
                <a:lnTo>
                  <a:pt x="3762" y="5813"/>
                </a:lnTo>
                <a:lnTo>
                  <a:pt x="3615" y="5617"/>
                </a:lnTo>
                <a:lnTo>
                  <a:pt x="3469" y="5495"/>
                </a:lnTo>
                <a:lnTo>
                  <a:pt x="3322" y="5398"/>
                </a:lnTo>
                <a:lnTo>
                  <a:pt x="3176" y="5324"/>
                </a:lnTo>
                <a:lnTo>
                  <a:pt x="3029" y="5275"/>
                </a:lnTo>
                <a:lnTo>
                  <a:pt x="2858" y="5251"/>
                </a:lnTo>
                <a:lnTo>
                  <a:pt x="2712" y="5251"/>
                </a:lnTo>
                <a:lnTo>
                  <a:pt x="2565" y="5275"/>
                </a:lnTo>
                <a:lnTo>
                  <a:pt x="2419" y="5324"/>
                </a:lnTo>
                <a:lnTo>
                  <a:pt x="2248" y="5373"/>
                </a:lnTo>
                <a:lnTo>
                  <a:pt x="2101" y="5446"/>
                </a:lnTo>
                <a:lnTo>
                  <a:pt x="1808" y="5642"/>
                </a:lnTo>
                <a:lnTo>
                  <a:pt x="1515" y="5886"/>
                </a:lnTo>
                <a:lnTo>
                  <a:pt x="1246" y="6155"/>
                </a:lnTo>
                <a:lnTo>
                  <a:pt x="978" y="6448"/>
                </a:lnTo>
                <a:lnTo>
                  <a:pt x="758" y="6765"/>
                </a:lnTo>
                <a:lnTo>
                  <a:pt x="538" y="7058"/>
                </a:lnTo>
                <a:lnTo>
                  <a:pt x="367" y="7327"/>
                </a:lnTo>
                <a:lnTo>
                  <a:pt x="99" y="7791"/>
                </a:lnTo>
                <a:lnTo>
                  <a:pt x="25" y="7938"/>
                </a:lnTo>
                <a:lnTo>
                  <a:pt x="1" y="8035"/>
                </a:lnTo>
                <a:lnTo>
                  <a:pt x="25" y="8231"/>
                </a:lnTo>
                <a:lnTo>
                  <a:pt x="74" y="8402"/>
                </a:lnTo>
                <a:lnTo>
                  <a:pt x="172" y="8597"/>
                </a:lnTo>
                <a:lnTo>
                  <a:pt x="294" y="8744"/>
                </a:lnTo>
                <a:lnTo>
                  <a:pt x="587" y="9012"/>
                </a:lnTo>
                <a:lnTo>
                  <a:pt x="880" y="9256"/>
                </a:lnTo>
                <a:lnTo>
                  <a:pt x="1417" y="9696"/>
                </a:lnTo>
                <a:lnTo>
                  <a:pt x="1906" y="10062"/>
                </a:lnTo>
                <a:lnTo>
                  <a:pt x="2101" y="10233"/>
                </a:lnTo>
                <a:lnTo>
                  <a:pt x="2297" y="10404"/>
                </a:lnTo>
                <a:lnTo>
                  <a:pt x="2419" y="10575"/>
                </a:lnTo>
                <a:lnTo>
                  <a:pt x="2541" y="10746"/>
                </a:lnTo>
                <a:lnTo>
                  <a:pt x="2590" y="10917"/>
                </a:lnTo>
                <a:lnTo>
                  <a:pt x="2590" y="11113"/>
                </a:lnTo>
                <a:lnTo>
                  <a:pt x="2541" y="11308"/>
                </a:lnTo>
                <a:lnTo>
                  <a:pt x="2443" y="11528"/>
                </a:lnTo>
                <a:lnTo>
                  <a:pt x="2272" y="11772"/>
                </a:lnTo>
                <a:lnTo>
                  <a:pt x="2004" y="12041"/>
                </a:lnTo>
                <a:lnTo>
                  <a:pt x="1833" y="12212"/>
                </a:lnTo>
                <a:lnTo>
                  <a:pt x="1637" y="12309"/>
                </a:lnTo>
                <a:lnTo>
                  <a:pt x="1417" y="12383"/>
                </a:lnTo>
                <a:lnTo>
                  <a:pt x="1222" y="12431"/>
                </a:lnTo>
                <a:lnTo>
                  <a:pt x="1002" y="12480"/>
                </a:lnTo>
                <a:lnTo>
                  <a:pt x="782" y="12578"/>
                </a:lnTo>
                <a:lnTo>
                  <a:pt x="587" y="12700"/>
                </a:lnTo>
                <a:lnTo>
                  <a:pt x="367" y="12871"/>
                </a:lnTo>
                <a:lnTo>
                  <a:pt x="196" y="13066"/>
                </a:lnTo>
                <a:lnTo>
                  <a:pt x="99" y="13286"/>
                </a:lnTo>
                <a:lnTo>
                  <a:pt x="25" y="13530"/>
                </a:lnTo>
                <a:lnTo>
                  <a:pt x="1" y="13799"/>
                </a:lnTo>
                <a:lnTo>
                  <a:pt x="25" y="14019"/>
                </a:lnTo>
                <a:lnTo>
                  <a:pt x="50" y="14239"/>
                </a:lnTo>
                <a:lnTo>
                  <a:pt x="123" y="14434"/>
                </a:lnTo>
                <a:lnTo>
                  <a:pt x="221" y="14654"/>
                </a:lnTo>
                <a:lnTo>
                  <a:pt x="318" y="14825"/>
                </a:lnTo>
                <a:lnTo>
                  <a:pt x="440" y="15020"/>
                </a:lnTo>
                <a:lnTo>
                  <a:pt x="563" y="15191"/>
                </a:lnTo>
                <a:lnTo>
                  <a:pt x="709" y="15362"/>
                </a:lnTo>
                <a:lnTo>
                  <a:pt x="880" y="15509"/>
                </a:lnTo>
                <a:lnTo>
                  <a:pt x="1051" y="15631"/>
                </a:lnTo>
                <a:lnTo>
                  <a:pt x="1246" y="15753"/>
                </a:lnTo>
                <a:lnTo>
                  <a:pt x="1442" y="15875"/>
                </a:lnTo>
                <a:lnTo>
                  <a:pt x="1637" y="15948"/>
                </a:lnTo>
                <a:lnTo>
                  <a:pt x="1857" y="16022"/>
                </a:lnTo>
                <a:lnTo>
                  <a:pt x="2052" y="16046"/>
                </a:lnTo>
                <a:lnTo>
                  <a:pt x="2272" y="16070"/>
                </a:lnTo>
                <a:lnTo>
                  <a:pt x="2541" y="16046"/>
                </a:lnTo>
                <a:lnTo>
                  <a:pt x="2785" y="15973"/>
                </a:lnTo>
                <a:lnTo>
                  <a:pt x="3005" y="15875"/>
                </a:lnTo>
                <a:lnTo>
                  <a:pt x="3200" y="15704"/>
                </a:lnTo>
                <a:lnTo>
                  <a:pt x="3371" y="15509"/>
                </a:lnTo>
                <a:lnTo>
                  <a:pt x="3493" y="15289"/>
                </a:lnTo>
                <a:lnTo>
                  <a:pt x="3567" y="15094"/>
                </a:lnTo>
                <a:lnTo>
                  <a:pt x="3615" y="14874"/>
                </a:lnTo>
                <a:lnTo>
                  <a:pt x="3689" y="14654"/>
                </a:lnTo>
                <a:lnTo>
                  <a:pt x="3762" y="14459"/>
                </a:lnTo>
                <a:lnTo>
                  <a:pt x="3860" y="14239"/>
                </a:lnTo>
                <a:lnTo>
                  <a:pt x="4031" y="14068"/>
                </a:lnTo>
                <a:lnTo>
                  <a:pt x="4299" y="13824"/>
                </a:lnTo>
                <a:lnTo>
                  <a:pt x="4544" y="13628"/>
                </a:lnTo>
                <a:lnTo>
                  <a:pt x="4763" y="13530"/>
                </a:lnTo>
                <a:lnTo>
                  <a:pt x="4959" y="13482"/>
                </a:lnTo>
                <a:lnTo>
                  <a:pt x="5154" y="13482"/>
                </a:lnTo>
                <a:lnTo>
                  <a:pt x="5325" y="13530"/>
                </a:lnTo>
                <a:lnTo>
                  <a:pt x="5496" y="13653"/>
                </a:lnTo>
                <a:lnTo>
                  <a:pt x="5667" y="13775"/>
                </a:lnTo>
                <a:lnTo>
                  <a:pt x="5838" y="13970"/>
                </a:lnTo>
                <a:lnTo>
                  <a:pt x="6009" y="14165"/>
                </a:lnTo>
                <a:lnTo>
                  <a:pt x="6375" y="14654"/>
                </a:lnTo>
                <a:lnTo>
                  <a:pt x="6815" y="15191"/>
                </a:lnTo>
                <a:lnTo>
                  <a:pt x="7059" y="15484"/>
                </a:lnTo>
                <a:lnTo>
                  <a:pt x="7328" y="15777"/>
                </a:lnTo>
                <a:lnTo>
                  <a:pt x="7474" y="15899"/>
                </a:lnTo>
                <a:lnTo>
                  <a:pt x="7670" y="15997"/>
                </a:lnTo>
                <a:lnTo>
                  <a:pt x="7841" y="16046"/>
                </a:lnTo>
                <a:lnTo>
                  <a:pt x="8036" y="16070"/>
                </a:lnTo>
                <a:lnTo>
                  <a:pt x="8134" y="16046"/>
                </a:lnTo>
                <a:lnTo>
                  <a:pt x="8280" y="15973"/>
                </a:lnTo>
                <a:lnTo>
                  <a:pt x="8744" y="15704"/>
                </a:lnTo>
                <a:lnTo>
                  <a:pt x="9013" y="15533"/>
                </a:lnTo>
                <a:lnTo>
                  <a:pt x="9306" y="15313"/>
                </a:lnTo>
                <a:lnTo>
                  <a:pt x="9623" y="15094"/>
                </a:lnTo>
                <a:lnTo>
                  <a:pt x="9917" y="14825"/>
                </a:lnTo>
                <a:lnTo>
                  <a:pt x="10185" y="14556"/>
                </a:lnTo>
                <a:lnTo>
                  <a:pt x="10429" y="14263"/>
                </a:lnTo>
                <a:lnTo>
                  <a:pt x="10625" y="13970"/>
                </a:lnTo>
                <a:lnTo>
                  <a:pt x="10698" y="13824"/>
                </a:lnTo>
                <a:lnTo>
                  <a:pt x="10747" y="13653"/>
                </a:lnTo>
                <a:lnTo>
                  <a:pt x="10796" y="13506"/>
                </a:lnTo>
                <a:lnTo>
                  <a:pt x="10820" y="13359"/>
                </a:lnTo>
                <a:lnTo>
                  <a:pt x="10820" y="13213"/>
                </a:lnTo>
                <a:lnTo>
                  <a:pt x="10796" y="13042"/>
                </a:lnTo>
                <a:lnTo>
                  <a:pt x="10747" y="12895"/>
                </a:lnTo>
                <a:lnTo>
                  <a:pt x="10674" y="12749"/>
                </a:lnTo>
                <a:lnTo>
                  <a:pt x="10576" y="12602"/>
                </a:lnTo>
                <a:lnTo>
                  <a:pt x="10454" y="12456"/>
                </a:lnTo>
                <a:lnTo>
                  <a:pt x="10258" y="12309"/>
                </a:lnTo>
                <a:lnTo>
                  <a:pt x="10063" y="12212"/>
                </a:lnTo>
                <a:lnTo>
                  <a:pt x="9868" y="12138"/>
                </a:lnTo>
                <a:lnTo>
                  <a:pt x="9648" y="12065"/>
                </a:lnTo>
                <a:lnTo>
                  <a:pt x="9428" y="12016"/>
                </a:lnTo>
                <a:lnTo>
                  <a:pt x="9208" y="11919"/>
                </a:lnTo>
                <a:lnTo>
                  <a:pt x="9013" y="11821"/>
                </a:lnTo>
                <a:lnTo>
                  <a:pt x="8818" y="11650"/>
                </a:lnTo>
                <a:lnTo>
                  <a:pt x="8647" y="11454"/>
                </a:lnTo>
                <a:lnTo>
                  <a:pt x="8549" y="11235"/>
                </a:lnTo>
                <a:lnTo>
                  <a:pt x="8476" y="10990"/>
                </a:lnTo>
                <a:lnTo>
                  <a:pt x="8451" y="10697"/>
                </a:lnTo>
                <a:lnTo>
                  <a:pt x="8476" y="10502"/>
                </a:lnTo>
                <a:lnTo>
                  <a:pt x="8500" y="10282"/>
                </a:lnTo>
                <a:lnTo>
                  <a:pt x="8573" y="10087"/>
                </a:lnTo>
                <a:lnTo>
                  <a:pt x="8647" y="9891"/>
                </a:lnTo>
                <a:lnTo>
                  <a:pt x="8744" y="9696"/>
                </a:lnTo>
                <a:lnTo>
                  <a:pt x="8866" y="9501"/>
                </a:lnTo>
                <a:lnTo>
                  <a:pt x="9013" y="9330"/>
                </a:lnTo>
                <a:lnTo>
                  <a:pt x="9159" y="9159"/>
                </a:lnTo>
                <a:lnTo>
                  <a:pt x="9330" y="9012"/>
                </a:lnTo>
                <a:lnTo>
                  <a:pt x="9501" y="8890"/>
                </a:lnTo>
                <a:lnTo>
                  <a:pt x="9672" y="8768"/>
                </a:lnTo>
                <a:lnTo>
                  <a:pt x="9868" y="8646"/>
                </a:lnTo>
                <a:lnTo>
                  <a:pt x="10063" y="8573"/>
                </a:lnTo>
                <a:lnTo>
                  <a:pt x="10283" y="8499"/>
                </a:lnTo>
                <a:lnTo>
                  <a:pt x="10503" y="8475"/>
                </a:lnTo>
                <a:lnTo>
                  <a:pt x="10698" y="8450"/>
                </a:lnTo>
                <a:lnTo>
                  <a:pt x="10967" y="8475"/>
                </a:lnTo>
                <a:lnTo>
                  <a:pt x="11211" y="8548"/>
                </a:lnTo>
                <a:lnTo>
                  <a:pt x="11455" y="8646"/>
                </a:lnTo>
                <a:lnTo>
                  <a:pt x="11651" y="8817"/>
                </a:lnTo>
                <a:lnTo>
                  <a:pt x="11822" y="9012"/>
                </a:lnTo>
                <a:lnTo>
                  <a:pt x="11944" y="9232"/>
                </a:lnTo>
                <a:lnTo>
                  <a:pt x="12017" y="9452"/>
                </a:lnTo>
                <a:lnTo>
                  <a:pt x="12090" y="9672"/>
                </a:lnTo>
                <a:lnTo>
                  <a:pt x="12139" y="9867"/>
                </a:lnTo>
                <a:lnTo>
                  <a:pt x="12212" y="10062"/>
                </a:lnTo>
                <a:lnTo>
                  <a:pt x="12310" y="10258"/>
                </a:lnTo>
                <a:lnTo>
                  <a:pt x="12457" y="10453"/>
                </a:lnTo>
                <a:lnTo>
                  <a:pt x="12603" y="10575"/>
                </a:lnTo>
                <a:lnTo>
                  <a:pt x="12750" y="10673"/>
                </a:lnTo>
                <a:lnTo>
                  <a:pt x="12896" y="10746"/>
                </a:lnTo>
                <a:lnTo>
                  <a:pt x="13043" y="10795"/>
                </a:lnTo>
                <a:lnTo>
                  <a:pt x="13214" y="10819"/>
                </a:lnTo>
                <a:lnTo>
                  <a:pt x="13360" y="10819"/>
                </a:lnTo>
                <a:lnTo>
                  <a:pt x="13507" y="10795"/>
                </a:lnTo>
                <a:lnTo>
                  <a:pt x="13653" y="10746"/>
                </a:lnTo>
                <a:lnTo>
                  <a:pt x="13824" y="10697"/>
                </a:lnTo>
                <a:lnTo>
                  <a:pt x="13971" y="10624"/>
                </a:lnTo>
                <a:lnTo>
                  <a:pt x="14264" y="10429"/>
                </a:lnTo>
                <a:lnTo>
                  <a:pt x="14557" y="10184"/>
                </a:lnTo>
                <a:lnTo>
                  <a:pt x="14826" y="9916"/>
                </a:lnTo>
                <a:lnTo>
                  <a:pt x="15094" y="9623"/>
                </a:lnTo>
                <a:lnTo>
                  <a:pt x="15314" y="9305"/>
                </a:lnTo>
                <a:lnTo>
                  <a:pt x="15534" y="9012"/>
                </a:lnTo>
                <a:lnTo>
                  <a:pt x="15705" y="8744"/>
                </a:lnTo>
                <a:lnTo>
                  <a:pt x="15973" y="8279"/>
                </a:lnTo>
                <a:lnTo>
                  <a:pt x="16047" y="8133"/>
                </a:lnTo>
                <a:lnTo>
                  <a:pt x="16071" y="8035"/>
                </a:lnTo>
                <a:lnTo>
                  <a:pt x="16047" y="7840"/>
                </a:lnTo>
                <a:lnTo>
                  <a:pt x="15998" y="7669"/>
                </a:lnTo>
                <a:lnTo>
                  <a:pt x="15900" y="7474"/>
                </a:lnTo>
                <a:lnTo>
                  <a:pt x="15778" y="7327"/>
                </a:lnTo>
                <a:lnTo>
                  <a:pt x="15485" y="7058"/>
                </a:lnTo>
                <a:lnTo>
                  <a:pt x="15192" y="6814"/>
                </a:lnTo>
                <a:lnTo>
                  <a:pt x="14655" y="6374"/>
                </a:lnTo>
                <a:lnTo>
                  <a:pt x="14166" y="6008"/>
                </a:lnTo>
                <a:lnTo>
                  <a:pt x="13971" y="5837"/>
                </a:lnTo>
                <a:lnTo>
                  <a:pt x="13775" y="5666"/>
                </a:lnTo>
                <a:lnTo>
                  <a:pt x="13653" y="5495"/>
                </a:lnTo>
                <a:lnTo>
                  <a:pt x="13531" y="5324"/>
                </a:lnTo>
                <a:lnTo>
                  <a:pt x="13482" y="5153"/>
                </a:lnTo>
                <a:lnTo>
                  <a:pt x="13482" y="4958"/>
                </a:lnTo>
                <a:lnTo>
                  <a:pt x="13531" y="4763"/>
                </a:lnTo>
                <a:lnTo>
                  <a:pt x="13629" y="4543"/>
                </a:lnTo>
                <a:lnTo>
                  <a:pt x="13800" y="4299"/>
                </a:lnTo>
                <a:lnTo>
                  <a:pt x="14068" y="4030"/>
                </a:lnTo>
                <a:lnTo>
                  <a:pt x="14239" y="3859"/>
                </a:lnTo>
                <a:lnTo>
                  <a:pt x="14435" y="3761"/>
                </a:lnTo>
                <a:lnTo>
                  <a:pt x="14655" y="3688"/>
                </a:lnTo>
                <a:lnTo>
                  <a:pt x="14850" y="3639"/>
                </a:lnTo>
                <a:lnTo>
                  <a:pt x="15070" y="3590"/>
                </a:lnTo>
                <a:lnTo>
                  <a:pt x="15290" y="3493"/>
                </a:lnTo>
                <a:lnTo>
                  <a:pt x="15485" y="3370"/>
                </a:lnTo>
                <a:lnTo>
                  <a:pt x="15705" y="3199"/>
                </a:lnTo>
                <a:lnTo>
                  <a:pt x="15876" y="3004"/>
                </a:lnTo>
                <a:lnTo>
                  <a:pt x="15973" y="2784"/>
                </a:lnTo>
                <a:lnTo>
                  <a:pt x="16047" y="2540"/>
                </a:lnTo>
                <a:lnTo>
                  <a:pt x="16071" y="2271"/>
                </a:lnTo>
                <a:lnTo>
                  <a:pt x="16047" y="2052"/>
                </a:lnTo>
                <a:lnTo>
                  <a:pt x="16022" y="1832"/>
                </a:lnTo>
                <a:lnTo>
                  <a:pt x="15949" y="1636"/>
                </a:lnTo>
                <a:lnTo>
                  <a:pt x="15851" y="1417"/>
                </a:lnTo>
                <a:lnTo>
                  <a:pt x="15754" y="1246"/>
                </a:lnTo>
                <a:lnTo>
                  <a:pt x="15632" y="1050"/>
                </a:lnTo>
                <a:lnTo>
                  <a:pt x="15509" y="879"/>
                </a:lnTo>
                <a:lnTo>
                  <a:pt x="15363" y="708"/>
                </a:lnTo>
                <a:lnTo>
                  <a:pt x="15192" y="562"/>
                </a:lnTo>
                <a:lnTo>
                  <a:pt x="15021" y="440"/>
                </a:lnTo>
                <a:lnTo>
                  <a:pt x="14826" y="318"/>
                </a:lnTo>
                <a:lnTo>
                  <a:pt x="14630" y="195"/>
                </a:lnTo>
                <a:lnTo>
                  <a:pt x="14435" y="122"/>
                </a:lnTo>
                <a:lnTo>
                  <a:pt x="14215" y="49"/>
                </a:lnTo>
                <a:lnTo>
                  <a:pt x="14020" y="24"/>
                </a:lnTo>
                <a:lnTo>
                  <a:pt x="13800" y="0"/>
                </a:lnTo>
                <a:lnTo>
                  <a:pt x="13531" y="24"/>
                </a:lnTo>
                <a:lnTo>
                  <a:pt x="13287" y="98"/>
                </a:lnTo>
                <a:lnTo>
                  <a:pt x="13067" y="195"/>
                </a:lnTo>
                <a:lnTo>
                  <a:pt x="12872" y="366"/>
                </a:lnTo>
                <a:lnTo>
                  <a:pt x="12701" y="562"/>
                </a:lnTo>
                <a:lnTo>
                  <a:pt x="12579" y="782"/>
                </a:lnTo>
                <a:lnTo>
                  <a:pt x="12505" y="977"/>
                </a:lnTo>
                <a:lnTo>
                  <a:pt x="12457" y="1197"/>
                </a:lnTo>
                <a:lnTo>
                  <a:pt x="12383" y="1417"/>
                </a:lnTo>
                <a:lnTo>
                  <a:pt x="12310" y="1612"/>
                </a:lnTo>
                <a:lnTo>
                  <a:pt x="12212" y="1832"/>
                </a:lnTo>
                <a:lnTo>
                  <a:pt x="12041" y="2003"/>
                </a:lnTo>
                <a:lnTo>
                  <a:pt x="11773" y="2271"/>
                </a:lnTo>
                <a:lnTo>
                  <a:pt x="11528" y="2442"/>
                </a:lnTo>
                <a:lnTo>
                  <a:pt x="11309" y="2540"/>
                </a:lnTo>
                <a:lnTo>
                  <a:pt x="11113" y="2589"/>
                </a:lnTo>
                <a:lnTo>
                  <a:pt x="10918" y="2589"/>
                </a:lnTo>
                <a:lnTo>
                  <a:pt x="10747" y="2540"/>
                </a:lnTo>
                <a:lnTo>
                  <a:pt x="10576" y="2418"/>
                </a:lnTo>
                <a:lnTo>
                  <a:pt x="10405" y="2296"/>
                </a:lnTo>
                <a:lnTo>
                  <a:pt x="10234" y="2100"/>
                </a:lnTo>
                <a:lnTo>
                  <a:pt x="10063" y="1905"/>
                </a:lnTo>
                <a:lnTo>
                  <a:pt x="9697" y="1417"/>
                </a:lnTo>
                <a:lnTo>
                  <a:pt x="9257" y="879"/>
                </a:lnTo>
                <a:lnTo>
                  <a:pt x="9013" y="586"/>
                </a:lnTo>
                <a:lnTo>
                  <a:pt x="8744" y="293"/>
                </a:lnTo>
                <a:lnTo>
                  <a:pt x="8598" y="171"/>
                </a:lnTo>
                <a:lnTo>
                  <a:pt x="8402" y="73"/>
                </a:lnTo>
                <a:lnTo>
                  <a:pt x="8231" y="24"/>
                </a:lnTo>
                <a:lnTo>
                  <a:pt x="803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84" name="Shape 284"/>
          <p:cNvSpPr/>
          <p:nvPr/>
        </p:nvSpPr>
        <p:spPr>
          <a:xfrm>
            <a:off x="1377013" y="2030257"/>
            <a:ext cx="383719" cy="383695"/>
          </a:xfrm>
          <a:custGeom>
            <a:avLst/>
            <a:gdLst/>
            <a:ahLst/>
            <a:cxnLst/>
            <a:rect l="0" t="0" r="0" b="0"/>
            <a:pathLst>
              <a:path w="16072" h="16071" extrusionOk="0">
                <a:moveTo>
                  <a:pt x="8036" y="0"/>
                </a:moveTo>
                <a:lnTo>
                  <a:pt x="7938" y="24"/>
                </a:lnTo>
                <a:lnTo>
                  <a:pt x="7792" y="98"/>
                </a:lnTo>
                <a:lnTo>
                  <a:pt x="7328" y="366"/>
                </a:lnTo>
                <a:lnTo>
                  <a:pt x="7059" y="537"/>
                </a:lnTo>
                <a:lnTo>
                  <a:pt x="6766" y="757"/>
                </a:lnTo>
                <a:lnTo>
                  <a:pt x="6448" y="977"/>
                </a:lnTo>
                <a:lnTo>
                  <a:pt x="6155" y="1246"/>
                </a:lnTo>
                <a:lnTo>
                  <a:pt x="5887" y="1514"/>
                </a:lnTo>
                <a:lnTo>
                  <a:pt x="5643" y="1807"/>
                </a:lnTo>
                <a:lnTo>
                  <a:pt x="5447" y="2100"/>
                </a:lnTo>
                <a:lnTo>
                  <a:pt x="5374" y="2247"/>
                </a:lnTo>
                <a:lnTo>
                  <a:pt x="5325" y="2418"/>
                </a:lnTo>
                <a:lnTo>
                  <a:pt x="5276" y="2564"/>
                </a:lnTo>
                <a:lnTo>
                  <a:pt x="5252" y="2711"/>
                </a:lnTo>
                <a:lnTo>
                  <a:pt x="5252" y="2858"/>
                </a:lnTo>
                <a:lnTo>
                  <a:pt x="5276" y="3029"/>
                </a:lnTo>
                <a:lnTo>
                  <a:pt x="5325" y="3175"/>
                </a:lnTo>
                <a:lnTo>
                  <a:pt x="5398" y="3322"/>
                </a:lnTo>
                <a:lnTo>
                  <a:pt x="5496" y="3468"/>
                </a:lnTo>
                <a:lnTo>
                  <a:pt x="5618" y="3615"/>
                </a:lnTo>
                <a:lnTo>
                  <a:pt x="5814" y="3761"/>
                </a:lnTo>
                <a:lnTo>
                  <a:pt x="6009" y="3859"/>
                </a:lnTo>
                <a:lnTo>
                  <a:pt x="6204" y="3957"/>
                </a:lnTo>
                <a:lnTo>
                  <a:pt x="6424" y="4005"/>
                </a:lnTo>
                <a:lnTo>
                  <a:pt x="6644" y="4054"/>
                </a:lnTo>
                <a:lnTo>
                  <a:pt x="6864" y="4152"/>
                </a:lnTo>
                <a:lnTo>
                  <a:pt x="7059" y="4250"/>
                </a:lnTo>
                <a:lnTo>
                  <a:pt x="7254" y="4421"/>
                </a:lnTo>
                <a:lnTo>
                  <a:pt x="7425" y="4616"/>
                </a:lnTo>
                <a:lnTo>
                  <a:pt x="7523" y="4836"/>
                </a:lnTo>
                <a:lnTo>
                  <a:pt x="7596" y="5080"/>
                </a:lnTo>
                <a:lnTo>
                  <a:pt x="7621" y="5373"/>
                </a:lnTo>
                <a:lnTo>
                  <a:pt x="7596" y="5569"/>
                </a:lnTo>
                <a:lnTo>
                  <a:pt x="7572" y="5788"/>
                </a:lnTo>
                <a:lnTo>
                  <a:pt x="7499" y="5984"/>
                </a:lnTo>
                <a:lnTo>
                  <a:pt x="7425" y="6179"/>
                </a:lnTo>
                <a:lnTo>
                  <a:pt x="7328" y="6374"/>
                </a:lnTo>
                <a:lnTo>
                  <a:pt x="7206" y="6570"/>
                </a:lnTo>
                <a:lnTo>
                  <a:pt x="7059" y="6741"/>
                </a:lnTo>
                <a:lnTo>
                  <a:pt x="6913" y="6912"/>
                </a:lnTo>
                <a:lnTo>
                  <a:pt x="6742" y="7058"/>
                </a:lnTo>
                <a:lnTo>
                  <a:pt x="6571" y="7205"/>
                </a:lnTo>
                <a:lnTo>
                  <a:pt x="6400" y="7303"/>
                </a:lnTo>
                <a:lnTo>
                  <a:pt x="6204" y="7425"/>
                </a:lnTo>
                <a:lnTo>
                  <a:pt x="6009" y="7498"/>
                </a:lnTo>
                <a:lnTo>
                  <a:pt x="5789" y="7571"/>
                </a:lnTo>
                <a:lnTo>
                  <a:pt x="5569" y="7596"/>
                </a:lnTo>
                <a:lnTo>
                  <a:pt x="5374" y="7620"/>
                </a:lnTo>
                <a:lnTo>
                  <a:pt x="5105" y="7596"/>
                </a:lnTo>
                <a:lnTo>
                  <a:pt x="4861" y="7522"/>
                </a:lnTo>
                <a:lnTo>
                  <a:pt x="4617" y="7425"/>
                </a:lnTo>
                <a:lnTo>
                  <a:pt x="4421" y="7254"/>
                </a:lnTo>
                <a:lnTo>
                  <a:pt x="4250" y="7058"/>
                </a:lnTo>
                <a:lnTo>
                  <a:pt x="4128" y="6839"/>
                </a:lnTo>
                <a:lnTo>
                  <a:pt x="4055" y="6619"/>
                </a:lnTo>
                <a:lnTo>
                  <a:pt x="3982" y="6399"/>
                </a:lnTo>
                <a:lnTo>
                  <a:pt x="3933" y="6204"/>
                </a:lnTo>
                <a:lnTo>
                  <a:pt x="3860" y="6008"/>
                </a:lnTo>
                <a:lnTo>
                  <a:pt x="3762" y="5813"/>
                </a:lnTo>
                <a:lnTo>
                  <a:pt x="3615" y="5617"/>
                </a:lnTo>
                <a:lnTo>
                  <a:pt x="3469" y="5495"/>
                </a:lnTo>
                <a:lnTo>
                  <a:pt x="3322" y="5398"/>
                </a:lnTo>
                <a:lnTo>
                  <a:pt x="3176" y="5324"/>
                </a:lnTo>
                <a:lnTo>
                  <a:pt x="3029" y="5275"/>
                </a:lnTo>
                <a:lnTo>
                  <a:pt x="2858" y="5251"/>
                </a:lnTo>
                <a:lnTo>
                  <a:pt x="2712" y="5251"/>
                </a:lnTo>
                <a:lnTo>
                  <a:pt x="2565" y="5275"/>
                </a:lnTo>
                <a:lnTo>
                  <a:pt x="2419" y="5324"/>
                </a:lnTo>
                <a:lnTo>
                  <a:pt x="2248" y="5373"/>
                </a:lnTo>
                <a:lnTo>
                  <a:pt x="2101" y="5446"/>
                </a:lnTo>
                <a:lnTo>
                  <a:pt x="1808" y="5642"/>
                </a:lnTo>
                <a:lnTo>
                  <a:pt x="1515" y="5886"/>
                </a:lnTo>
                <a:lnTo>
                  <a:pt x="1246" y="6155"/>
                </a:lnTo>
                <a:lnTo>
                  <a:pt x="978" y="6448"/>
                </a:lnTo>
                <a:lnTo>
                  <a:pt x="758" y="6765"/>
                </a:lnTo>
                <a:lnTo>
                  <a:pt x="538" y="7058"/>
                </a:lnTo>
                <a:lnTo>
                  <a:pt x="367" y="7327"/>
                </a:lnTo>
                <a:lnTo>
                  <a:pt x="99" y="7791"/>
                </a:lnTo>
                <a:lnTo>
                  <a:pt x="25" y="7938"/>
                </a:lnTo>
                <a:lnTo>
                  <a:pt x="1" y="8035"/>
                </a:lnTo>
                <a:lnTo>
                  <a:pt x="25" y="8231"/>
                </a:lnTo>
                <a:lnTo>
                  <a:pt x="74" y="8402"/>
                </a:lnTo>
                <a:lnTo>
                  <a:pt x="172" y="8597"/>
                </a:lnTo>
                <a:lnTo>
                  <a:pt x="294" y="8744"/>
                </a:lnTo>
                <a:lnTo>
                  <a:pt x="587" y="9012"/>
                </a:lnTo>
                <a:lnTo>
                  <a:pt x="880" y="9256"/>
                </a:lnTo>
                <a:lnTo>
                  <a:pt x="1417" y="9696"/>
                </a:lnTo>
                <a:lnTo>
                  <a:pt x="1906" y="10062"/>
                </a:lnTo>
                <a:lnTo>
                  <a:pt x="2101" y="10233"/>
                </a:lnTo>
                <a:lnTo>
                  <a:pt x="2297" y="10404"/>
                </a:lnTo>
                <a:lnTo>
                  <a:pt x="2419" y="10575"/>
                </a:lnTo>
                <a:lnTo>
                  <a:pt x="2541" y="10746"/>
                </a:lnTo>
                <a:lnTo>
                  <a:pt x="2590" y="10917"/>
                </a:lnTo>
                <a:lnTo>
                  <a:pt x="2590" y="11113"/>
                </a:lnTo>
                <a:lnTo>
                  <a:pt x="2541" y="11308"/>
                </a:lnTo>
                <a:lnTo>
                  <a:pt x="2443" y="11528"/>
                </a:lnTo>
                <a:lnTo>
                  <a:pt x="2272" y="11772"/>
                </a:lnTo>
                <a:lnTo>
                  <a:pt x="2004" y="12041"/>
                </a:lnTo>
                <a:lnTo>
                  <a:pt x="1833" y="12212"/>
                </a:lnTo>
                <a:lnTo>
                  <a:pt x="1637" y="12309"/>
                </a:lnTo>
                <a:lnTo>
                  <a:pt x="1417" y="12383"/>
                </a:lnTo>
                <a:lnTo>
                  <a:pt x="1222" y="12431"/>
                </a:lnTo>
                <a:lnTo>
                  <a:pt x="1002" y="12480"/>
                </a:lnTo>
                <a:lnTo>
                  <a:pt x="782" y="12578"/>
                </a:lnTo>
                <a:lnTo>
                  <a:pt x="587" y="12700"/>
                </a:lnTo>
                <a:lnTo>
                  <a:pt x="367" y="12871"/>
                </a:lnTo>
                <a:lnTo>
                  <a:pt x="196" y="13066"/>
                </a:lnTo>
                <a:lnTo>
                  <a:pt x="99" y="13286"/>
                </a:lnTo>
                <a:lnTo>
                  <a:pt x="25" y="13530"/>
                </a:lnTo>
                <a:lnTo>
                  <a:pt x="1" y="13799"/>
                </a:lnTo>
                <a:lnTo>
                  <a:pt x="25" y="14019"/>
                </a:lnTo>
                <a:lnTo>
                  <a:pt x="50" y="14239"/>
                </a:lnTo>
                <a:lnTo>
                  <a:pt x="123" y="14434"/>
                </a:lnTo>
                <a:lnTo>
                  <a:pt x="221" y="14654"/>
                </a:lnTo>
                <a:lnTo>
                  <a:pt x="318" y="14825"/>
                </a:lnTo>
                <a:lnTo>
                  <a:pt x="440" y="15020"/>
                </a:lnTo>
                <a:lnTo>
                  <a:pt x="563" y="15191"/>
                </a:lnTo>
                <a:lnTo>
                  <a:pt x="709" y="15362"/>
                </a:lnTo>
                <a:lnTo>
                  <a:pt x="880" y="15509"/>
                </a:lnTo>
                <a:lnTo>
                  <a:pt x="1051" y="15631"/>
                </a:lnTo>
                <a:lnTo>
                  <a:pt x="1246" y="15753"/>
                </a:lnTo>
                <a:lnTo>
                  <a:pt x="1442" y="15875"/>
                </a:lnTo>
                <a:lnTo>
                  <a:pt x="1637" y="15948"/>
                </a:lnTo>
                <a:lnTo>
                  <a:pt x="1857" y="16022"/>
                </a:lnTo>
                <a:lnTo>
                  <a:pt x="2052" y="16046"/>
                </a:lnTo>
                <a:lnTo>
                  <a:pt x="2272" y="16070"/>
                </a:lnTo>
                <a:lnTo>
                  <a:pt x="2541" y="16046"/>
                </a:lnTo>
                <a:lnTo>
                  <a:pt x="2785" y="15973"/>
                </a:lnTo>
                <a:lnTo>
                  <a:pt x="3005" y="15875"/>
                </a:lnTo>
                <a:lnTo>
                  <a:pt x="3200" y="15704"/>
                </a:lnTo>
                <a:lnTo>
                  <a:pt x="3371" y="15509"/>
                </a:lnTo>
                <a:lnTo>
                  <a:pt x="3493" y="15289"/>
                </a:lnTo>
                <a:lnTo>
                  <a:pt x="3567" y="15094"/>
                </a:lnTo>
                <a:lnTo>
                  <a:pt x="3615" y="14874"/>
                </a:lnTo>
                <a:lnTo>
                  <a:pt x="3689" y="14654"/>
                </a:lnTo>
                <a:lnTo>
                  <a:pt x="3762" y="14459"/>
                </a:lnTo>
                <a:lnTo>
                  <a:pt x="3860" y="14239"/>
                </a:lnTo>
                <a:lnTo>
                  <a:pt x="4031" y="14068"/>
                </a:lnTo>
                <a:lnTo>
                  <a:pt x="4299" y="13824"/>
                </a:lnTo>
                <a:lnTo>
                  <a:pt x="4544" y="13628"/>
                </a:lnTo>
                <a:lnTo>
                  <a:pt x="4763" y="13530"/>
                </a:lnTo>
                <a:lnTo>
                  <a:pt x="4959" y="13482"/>
                </a:lnTo>
                <a:lnTo>
                  <a:pt x="5154" y="13482"/>
                </a:lnTo>
                <a:lnTo>
                  <a:pt x="5325" y="13530"/>
                </a:lnTo>
                <a:lnTo>
                  <a:pt x="5496" y="13653"/>
                </a:lnTo>
                <a:lnTo>
                  <a:pt x="5667" y="13775"/>
                </a:lnTo>
                <a:lnTo>
                  <a:pt x="5838" y="13970"/>
                </a:lnTo>
                <a:lnTo>
                  <a:pt x="6009" y="14165"/>
                </a:lnTo>
                <a:lnTo>
                  <a:pt x="6375" y="14654"/>
                </a:lnTo>
                <a:lnTo>
                  <a:pt x="6815" y="15191"/>
                </a:lnTo>
                <a:lnTo>
                  <a:pt x="7059" y="15484"/>
                </a:lnTo>
                <a:lnTo>
                  <a:pt x="7328" y="15777"/>
                </a:lnTo>
                <a:lnTo>
                  <a:pt x="7474" y="15899"/>
                </a:lnTo>
                <a:lnTo>
                  <a:pt x="7670" y="15997"/>
                </a:lnTo>
                <a:lnTo>
                  <a:pt x="7841" y="16046"/>
                </a:lnTo>
                <a:lnTo>
                  <a:pt x="8036" y="16070"/>
                </a:lnTo>
                <a:lnTo>
                  <a:pt x="8134" y="16046"/>
                </a:lnTo>
                <a:lnTo>
                  <a:pt x="8280" y="15973"/>
                </a:lnTo>
                <a:lnTo>
                  <a:pt x="8744" y="15704"/>
                </a:lnTo>
                <a:lnTo>
                  <a:pt x="9013" y="15533"/>
                </a:lnTo>
                <a:lnTo>
                  <a:pt x="9306" y="15313"/>
                </a:lnTo>
                <a:lnTo>
                  <a:pt x="9623" y="15094"/>
                </a:lnTo>
                <a:lnTo>
                  <a:pt x="9917" y="14825"/>
                </a:lnTo>
                <a:lnTo>
                  <a:pt x="10185" y="14556"/>
                </a:lnTo>
                <a:lnTo>
                  <a:pt x="10429" y="14263"/>
                </a:lnTo>
                <a:lnTo>
                  <a:pt x="10625" y="13970"/>
                </a:lnTo>
                <a:lnTo>
                  <a:pt x="10698" y="13824"/>
                </a:lnTo>
                <a:lnTo>
                  <a:pt x="10747" y="13653"/>
                </a:lnTo>
                <a:lnTo>
                  <a:pt x="10796" y="13506"/>
                </a:lnTo>
                <a:lnTo>
                  <a:pt x="10820" y="13359"/>
                </a:lnTo>
                <a:lnTo>
                  <a:pt x="10820" y="13213"/>
                </a:lnTo>
                <a:lnTo>
                  <a:pt x="10796" y="13042"/>
                </a:lnTo>
                <a:lnTo>
                  <a:pt x="10747" y="12895"/>
                </a:lnTo>
                <a:lnTo>
                  <a:pt x="10674" y="12749"/>
                </a:lnTo>
                <a:lnTo>
                  <a:pt x="10576" y="12602"/>
                </a:lnTo>
                <a:lnTo>
                  <a:pt x="10454" y="12456"/>
                </a:lnTo>
                <a:lnTo>
                  <a:pt x="10258" y="12309"/>
                </a:lnTo>
                <a:lnTo>
                  <a:pt x="10063" y="12212"/>
                </a:lnTo>
                <a:lnTo>
                  <a:pt x="9868" y="12138"/>
                </a:lnTo>
                <a:lnTo>
                  <a:pt x="9648" y="12065"/>
                </a:lnTo>
                <a:lnTo>
                  <a:pt x="9428" y="12016"/>
                </a:lnTo>
                <a:lnTo>
                  <a:pt x="9208" y="11919"/>
                </a:lnTo>
                <a:lnTo>
                  <a:pt x="9013" y="11821"/>
                </a:lnTo>
                <a:lnTo>
                  <a:pt x="8818" y="11650"/>
                </a:lnTo>
                <a:lnTo>
                  <a:pt x="8647" y="11454"/>
                </a:lnTo>
                <a:lnTo>
                  <a:pt x="8549" y="11235"/>
                </a:lnTo>
                <a:lnTo>
                  <a:pt x="8476" y="10990"/>
                </a:lnTo>
                <a:lnTo>
                  <a:pt x="8451" y="10697"/>
                </a:lnTo>
                <a:lnTo>
                  <a:pt x="8476" y="10502"/>
                </a:lnTo>
                <a:lnTo>
                  <a:pt x="8500" y="10282"/>
                </a:lnTo>
                <a:lnTo>
                  <a:pt x="8573" y="10087"/>
                </a:lnTo>
                <a:lnTo>
                  <a:pt x="8647" y="9891"/>
                </a:lnTo>
                <a:lnTo>
                  <a:pt x="8744" y="9696"/>
                </a:lnTo>
                <a:lnTo>
                  <a:pt x="8866" y="9501"/>
                </a:lnTo>
                <a:lnTo>
                  <a:pt x="9013" y="9330"/>
                </a:lnTo>
                <a:lnTo>
                  <a:pt x="9159" y="9159"/>
                </a:lnTo>
                <a:lnTo>
                  <a:pt x="9330" y="9012"/>
                </a:lnTo>
                <a:lnTo>
                  <a:pt x="9501" y="8890"/>
                </a:lnTo>
                <a:lnTo>
                  <a:pt x="9672" y="8768"/>
                </a:lnTo>
                <a:lnTo>
                  <a:pt x="9868" y="8646"/>
                </a:lnTo>
                <a:lnTo>
                  <a:pt x="10063" y="8573"/>
                </a:lnTo>
                <a:lnTo>
                  <a:pt x="10283" y="8499"/>
                </a:lnTo>
                <a:lnTo>
                  <a:pt x="10503" y="8475"/>
                </a:lnTo>
                <a:lnTo>
                  <a:pt x="10698" y="8450"/>
                </a:lnTo>
                <a:lnTo>
                  <a:pt x="10967" y="8475"/>
                </a:lnTo>
                <a:lnTo>
                  <a:pt x="11211" y="8548"/>
                </a:lnTo>
                <a:lnTo>
                  <a:pt x="11455" y="8646"/>
                </a:lnTo>
                <a:lnTo>
                  <a:pt x="11651" y="8817"/>
                </a:lnTo>
                <a:lnTo>
                  <a:pt x="11822" y="9012"/>
                </a:lnTo>
                <a:lnTo>
                  <a:pt x="11944" y="9232"/>
                </a:lnTo>
                <a:lnTo>
                  <a:pt x="12017" y="9452"/>
                </a:lnTo>
                <a:lnTo>
                  <a:pt x="12090" y="9672"/>
                </a:lnTo>
                <a:lnTo>
                  <a:pt x="12139" y="9867"/>
                </a:lnTo>
                <a:lnTo>
                  <a:pt x="12212" y="10062"/>
                </a:lnTo>
                <a:lnTo>
                  <a:pt x="12310" y="10258"/>
                </a:lnTo>
                <a:lnTo>
                  <a:pt x="12457" y="10453"/>
                </a:lnTo>
                <a:lnTo>
                  <a:pt x="12603" y="10575"/>
                </a:lnTo>
                <a:lnTo>
                  <a:pt x="12750" y="10673"/>
                </a:lnTo>
                <a:lnTo>
                  <a:pt x="12896" y="10746"/>
                </a:lnTo>
                <a:lnTo>
                  <a:pt x="13043" y="10795"/>
                </a:lnTo>
                <a:lnTo>
                  <a:pt x="13214" y="10819"/>
                </a:lnTo>
                <a:lnTo>
                  <a:pt x="13360" y="10819"/>
                </a:lnTo>
                <a:lnTo>
                  <a:pt x="13507" y="10795"/>
                </a:lnTo>
                <a:lnTo>
                  <a:pt x="13653" y="10746"/>
                </a:lnTo>
                <a:lnTo>
                  <a:pt x="13824" y="10697"/>
                </a:lnTo>
                <a:lnTo>
                  <a:pt x="13971" y="10624"/>
                </a:lnTo>
                <a:lnTo>
                  <a:pt x="14264" y="10429"/>
                </a:lnTo>
                <a:lnTo>
                  <a:pt x="14557" y="10184"/>
                </a:lnTo>
                <a:lnTo>
                  <a:pt x="14826" y="9916"/>
                </a:lnTo>
                <a:lnTo>
                  <a:pt x="15094" y="9623"/>
                </a:lnTo>
                <a:lnTo>
                  <a:pt x="15314" y="9305"/>
                </a:lnTo>
                <a:lnTo>
                  <a:pt x="15534" y="9012"/>
                </a:lnTo>
                <a:lnTo>
                  <a:pt x="15705" y="8744"/>
                </a:lnTo>
                <a:lnTo>
                  <a:pt x="15973" y="8279"/>
                </a:lnTo>
                <a:lnTo>
                  <a:pt x="16047" y="8133"/>
                </a:lnTo>
                <a:lnTo>
                  <a:pt x="16071" y="8035"/>
                </a:lnTo>
                <a:lnTo>
                  <a:pt x="16047" y="7840"/>
                </a:lnTo>
                <a:lnTo>
                  <a:pt x="15998" y="7669"/>
                </a:lnTo>
                <a:lnTo>
                  <a:pt x="15900" y="7474"/>
                </a:lnTo>
                <a:lnTo>
                  <a:pt x="15778" y="7327"/>
                </a:lnTo>
                <a:lnTo>
                  <a:pt x="15485" y="7058"/>
                </a:lnTo>
                <a:lnTo>
                  <a:pt x="15192" y="6814"/>
                </a:lnTo>
                <a:lnTo>
                  <a:pt x="14655" y="6374"/>
                </a:lnTo>
                <a:lnTo>
                  <a:pt x="14166" y="6008"/>
                </a:lnTo>
                <a:lnTo>
                  <a:pt x="13971" y="5837"/>
                </a:lnTo>
                <a:lnTo>
                  <a:pt x="13775" y="5666"/>
                </a:lnTo>
                <a:lnTo>
                  <a:pt x="13653" y="5495"/>
                </a:lnTo>
                <a:lnTo>
                  <a:pt x="13531" y="5324"/>
                </a:lnTo>
                <a:lnTo>
                  <a:pt x="13482" y="5153"/>
                </a:lnTo>
                <a:lnTo>
                  <a:pt x="13482" y="4958"/>
                </a:lnTo>
                <a:lnTo>
                  <a:pt x="13531" y="4763"/>
                </a:lnTo>
                <a:lnTo>
                  <a:pt x="13629" y="4543"/>
                </a:lnTo>
                <a:lnTo>
                  <a:pt x="13800" y="4299"/>
                </a:lnTo>
                <a:lnTo>
                  <a:pt x="14068" y="4030"/>
                </a:lnTo>
                <a:lnTo>
                  <a:pt x="14239" y="3859"/>
                </a:lnTo>
                <a:lnTo>
                  <a:pt x="14435" y="3761"/>
                </a:lnTo>
                <a:lnTo>
                  <a:pt x="14655" y="3688"/>
                </a:lnTo>
                <a:lnTo>
                  <a:pt x="14850" y="3639"/>
                </a:lnTo>
                <a:lnTo>
                  <a:pt x="15070" y="3590"/>
                </a:lnTo>
                <a:lnTo>
                  <a:pt x="15290" y="3493"/>
                </a:lnTo>
                <a:lnTo>
                  <a:pt x="15485" y="3370"/>
                </a:lnTo>
                <a:lnTo>
                  <a:pt x="15705" y="3199"/>
                </a:lnTo>
                <a:lnTo>
                  <a:pt x="15876" y="3004"/>
                </a:lnTo>
                <a:lnTo>
                  <a:pt x="15973" y="2784"/>
                </a:lnTo>
                <a:lnTo>
                  <a:pt x="16047" y="2540"/>
                </a:lnTo>
                <a:lnTo>
                  <a:pt x="16071" y="2271"/>
                </a:lnTo>
                <a:lnTo>
                  <a:pt x="16047" y="2052"/>
                </a:lnTo>
                <a:lnTo>
                  <a:pt x="16022" y="1832"/>
                </a:lnTo>
                <a:lnTo>
                  <a:pt x="15949" y="1636"/>
                </a:lnTo>
                <a:lnTo>
                  <a:pt x="15851" y="1417"/>
                </a:lnTo>
                <a:lnTo>
                  <a:pt x="15754" y="1246"/>
                </a:lnTo>
                <a:lnTo>
                  <a:pt x="15632" y="1050"/>
                </a:lnTo>
                <a:lnTo>
                  <a:pt x="15509" y="879"/>
                </a:lnTo>
                <a:lnTo>
                  <a:pt x="15363" y="708"/>
                </a:lnTo>
                <a:lnTo>
                  <a:pt x="15192" y="562"/>
                </a:lnTo>
                <a:lnTo>
                  <a:pt x="15021" y="440"/>
                </a:lnTo>
                <a:lnTo>
                  <a:pt x="14826" y="318"/>
                </a:lnTo>
                <a:lnTo>
                  <a:pt x="14630" y="195"/>
                </a:lnTo>
                <a:lnTo>
                  <a:pt x="14435" y="122"/>
                </a:lnTo>
                <a:lnTo>
                  <a:pt x="14215" y="49"/>
                </a:lnTo>
                <a:lnTo>
                  <a:pt x="14020" y="24"/>
                </a:lnTo>
                <a:lnTo>
                  <a:pt x="13800" y="0"/>
                </a:lnTo>
                <a:lnTo>
                  <a:pt x="13531" y="24"/>
                </a:lnTo>
                <a:lnTo>
                  <a:pt x="13287" y="98"/>
                </a:lnTo>
                <a:lnTo>
                  <a:pt x="13067" y="195"/>
                </a:lnTo>
                <a:lnTo>
                  <a:pt x="12872" y="366"/>
                </a:lnTo>
                <a:lnTo>
                  <a:pt x="12701" y="562"/>
                </a:lnTo>
                <a:lnTo>
                  <a:pt x="12579" y="782"/>
                </a:lnTo>
                <a:lnTo>
                  <a:pt x="12505" y="977"/>
                </a:lnTo>
                <a:lnTo>
                  <a:pt x="12457" y="1197"/>
                </a:lnTo>
                <a:lnTo>
                  <a:pt x="12383" y="1417"/>
                </a:lnTo>
                <a:lnTo>
                  <a:pt x="12310" y="1612"/>
                </a:lnTo>
                <a:lnTo>
                  <a:pt x="12212" y="1832"/>
                </a:lnTo>
                <a:lnTo>
                  <a:pt x="12041" y="2003"/>
                </a:lnTo>
                <a:lnTo>
                  <a:pt x="11773" y="2271"/>
                </a:lnTo>
                <a:lnTo>
                  <a:pt x="11528" y="2442"/>
                </a:lnTo>
                <a:lnTo>
                  <a:pt x="11309" y="2540"/>
                </a:lnTo>
                <a:lnTo>
                  <a:pt x="11113" y="2589"/>
                </a:lnTo>
                <a:lnTo>
                  <a:pt x="10918" y="2589"/>
                </a:lnTo>
                <a:lnTo>
                  <a:pt x="10747" y="2540"/>
                </a:lnTo>
                <a:lnTo>
                  <a:pt x="10576" y="2418"/>
                </a:lnTo>
                <a:lnTo>
                  <a:pt x="10405" y="2296"/>
                </a:lnTo>
                <a:lnTo>
                  <a:pt x="10234" y="2100"/>
                </a:lnTo>
                <a:lnTo>
                  <a:pt x="10063" y="1905"/>
                </a:lnTo>
                <a:lnTo>
                  <a:pt x="9697" y="1417"/>
                </a:lnTo>
                <a:lnTo>
                  <a:pt x="9257" y="879"/>
                </a:lnTo>
                <a:lnTo>
                  <a:pt x="9013" y="586"/>
                </a:lnTo>
                <a:lnTo>
                  <a:pt x="8744" y="293"/>
                </a:lnTo>
                <a:lnTo>
                  <a:pt x="8598" y="171"/>
                </a:lnTo>
                <a:lnTo>
                  <a:pt x="8402" y="73"/>
                </a:lnTo>
                <a:lnTo>
                  <a:pt x="8231" y="24"/>
                </a:lnTo>
                <a:lnTo>
                  <a:pt x="803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85" name="Shape 285"/>
          <p:cNvSpPr/>
          <p:nvPr/>
        </p:nvSpPr>
        <p:spPr>
          <a:xfrm>
            <a:off x="1377013" y="4053782"/>
            <a:ext cx="383719" cy="383695"/>
          </a:xfrm>
          <a:custGeom>
            <a:avLst/>
            <a:gdLst/>
            <a:ahLst/>
            <a:cxnLst/>
            <a:rect l="0" t="0" r="0" b="0"/>
            <a:pathLst>
              <a:path w="16072" h="16071" extrusionOk="0">
                <a:moveTo>
                  <a:pt x="8036" y="0"/>
                </a:moveTo>
                <a:lnTo>
                  <a:pt x="7938" y="24"/>
                </a:lnTo>
                <a:lnTo>
                  <a:pt x="7792" y="98"/>
                </a:lnTo>
                <a:lnTo>
                  <a:pt x="7328" y="366"/>
                </a:lnTo>
                <a:lnTo>
                  <a:pt x="7059" y="537"/>
                </a:lnTo>
                <a:lnTo>
                  <a:pt x="6766" y="757"/>
                </a:lnTo>
                <a:lnTo>
                  <a:pt x="6448" y="977"/>
                </a:lnTo>
                <a:lnTo>
                  <a:pt x="6155" y="1246"/>
                </a:lnTo>
                <a:lnTo>
                  <a:pt x="5887" y="1514"/>
                </a:lnTo>
                <a:lnTo>
                  <a:pt x="5643" y="1807"/>
                </a:lnTo>
                <a:lnTo>
                  <a:pt x="5447" y="2100"/>
                </a:lnTo>
                <a:lnTo>
                  <a:pt x="5374" y="2247"/>
                </a:lnTo>
                <a:lnTo>
                  <a:pt x="5325" y="2418"/>
                </a:lnTo>
                <a:lnTo>
                  <a:pt x="5276" y="2564"/>
                </a:lnTo>
                <a:lnTo>
                  <a:pt x="5252" y="2711"/>
                </a:lnTo>
                <a:lnTo>
                  <a:pt x="5252" y="2858"/>
                </a:lnTo>
                <a:lnTo>
                  <a:pt x="5276" y="3029"/>
                </a:lnTo>
                <a:lnTo>
                  <a:pt x="5325" y="3175"/>
                </a:lnTo>
                <a:lnTo>
                  <a:pt x="5398" y="3322"/>
                </a:lnTo>
                <a:lnTo>
                  <a:pt x="5496" y="3468"/>
                </a:lnTo>
                <a:lnTo>
                  <a:pt x="5618" y="3615"/>
                </a:lnTo>
                <a:lnTo>
                  <a:pt x="5814" y="3761"/>
                </a:lnTo>
                <a:lnTo>
                  <a:pt x="6009" y="3859"/>
                </a:lnTo>
                <a:lnTo>
                  <a:pt x="6204" y="3957"/>
                </a:lnTo>
                <a:lnTo>
                  <a:pt x="6424" y="4005"/>
                </a:lnTo>
                <a:lnTo>
                  <a:pt x="6644" y="4054"/>
                </a:lnTo>
                <a:lnTo>
                  <a:pt x="6864" y="4152"/>
                </a:lnTo>
                <a:lnTo>
                  <a:pt x="7059" y="4250"/>
                </a:lnTo>
                <a:lnTo>
                  <a:pt x="7254" y="4421"/>
                </a:lnTo>
                <a:lnTo>
                  <a:pt x="7425" y="4616"/>
                </a:lnTo>
                <a:lnTo>
                  <a:pt x="7523" y="4836"/>
                </a:lnTo>
                <a:lnTo>
                  <a:pt x="7596" y="5080"/>
                </a:lnTo>
                <a:lnTo>
                  <a:pt x="7621" y="5373"/>
                </a:lnTo>
                <a:lnTo>
                  <a:pt x="7596" y="5569"/>
                </a:lnTo>
                <a:lnTo>
                  <a:pt x="7572" y="5788"/>
                </a:lnTo>
                <a:lnTo>
                  <a:pt x="7499" y="5984"/>
                </a:lnTo>
                <a:lnTo>
                  <a:pt x="7425" y="6179"/>
                </a:lnTo>
                <a:lnTo>
                  <a:pt x="7328" y="6374"/>
                </a:lnTo>
                <a:lnTo>
                  <a:pt x="7206" y="6570"/>
                </a:lnTo>
                <a:lnTo>
                  <a:pt x="7059" y="6741"/>
                </a:lnTo>
                <a:lnTo>
                  <a:pt x="6913" y="6912"/>
                </a:lnTo>
                <a:lnTo>
                  <a:pt x="6742" y="7058"/>
                </a:lnTo>
                <a:lnTo>
                  <a:pt x="6571" y="7205"/>
                </a:lnTo>
                <a:lnTo>
                  <a:pt x="6400" y="7303"/>
                </a:lnTo>
                <a:lnTo>
                  <a:pt x="6204" y="7425"/>
                </a:lnTo>
                <a:lnTo>
                  <a:pt x="6009" y="7498"/>
                </a:lnTo>
                <a:lnTo>
                  <a:pt x="5789" y="7571"/>
                </a:lnTo>
                <a:lnTo>
                  <a:pt x="5569" y="7596"/>
                </a:lnTo>
                <a:lnTo>
                  <a:pt x="5374" y="7620"/>
                </a:lnTo>
                <a:lnTo>
                  <a:pt x="5105" y="7596"/>
                </a:lnTo>
                <a:lnTo>
                  <a:pt x="4861" y="7522"/>
                </a:lnTo>
                <a:lnTo>
                  <a:pt x="4617" y="7425"/>
                </a:lnTo>
                <a:lnTo>
                  <a:pt x="4421" y="7254"/>
                </a:lnTo>
                <a:lnTo>
                  <a:pt x="4250" y="7058"/>
                </a:lnTo>
                <a:lnTo>
                  <a:pt x="4128" y="6839"/>
                </a:lnTo>
                <a:lnTo>
                  <a:pt x="4055" y="6619"/>
                </a:lnTo>
                <a:lnTo>
                  <a:pt x="3982" y="6399"/>
                </a:lnTo>
                <a:lnTo>
                  <a:pt x="3933" y="6204"/>
                </a:lnTo>
                <a:lnTo>
                  <a:pt x="3860" y="6008"/>
                </a:lnTo>
                <a:lnTo>
                  <a:pt x="3762" y="5813"/>
                </a:lnTo>
                <a:lnTo>
                  <a:pt x="3615" y="5617"/>
                </a:lnTo>
                <a:lnTo>
                  <a:pt x="3469" y="5495"/>
                </a:lnTo>
                <a:lnTo>
                  <a:pt x="3322" y="5398"/>
                </a:lnTo>
                <a:lnTo>
                  <a:pt x="3176" y="5324"/>
                </a:lnTo>
                <a:lnTo>
                  <a:pt x="3029" y="5275"/>
                </a:lnTo>
                <a:lnTo>
                  <a:pt x="2858" y="5251"/>
                </a:lnTo>
                <a:lnTo>
                  <a:pt x="2712" y="5251"/>
                </a:lnTo>
                <a:lnTo>
                  <a:pt x="2565" y="5275"/>
                </a:lnTo>
                <a:lnTo>
                  <a:pt x="2419" y="5324"/>
                </a:lnTo>
                <a:lnTo>
                  <a:pt x="2248" y="5373"/>
                </a:lnTo>
                <a:lnTo>
                  <a:pt x="2101" y="5446"/>
                </a:lnTo>
                <a:lnTo>
                  <a:pt x="1808" y="5642"/>
                </a:lnTo>
                <a:lnTo>
                  <a:pt x="1515" y="5886"/>
                </a:lnTo>
                <a:lnTo>
                  <a:pt x="1246" y="6155"/>
                </a:lnTo>
                <a:lnTo>
                  <a:pt x="978" y="6448"/>
                </a:lnTo>
                <a:lnTo>
                  <a:pt x="758" y="6765"/>
                </a:lnTo>
                <a:lnTo>
                  <a:pt x="538" y="7058"/>
                </a:lnTo>
                <a:lnTo>
                  <a:pt x="367" y="7327"/>
                </a:lnTo>
                <a:lnTo>
                  <a:pt x="99" y="7791"/>
                </a:lnTo>
                <a:lnTo>
                  <a:pt x="25" y="7938"/>
                </a:lnTo>
                <a:lnTo>
                  <a:pt x="1" y="8035"/>
                </a:lnTo>
                <a:lnTo>
                  <a:pt x="25" y="8231"/>
                </a:lnTo>
                <a:lnTo>
                  <a:pt x="74" y="8402"/>
                </a:lnTo>
                <a:lnTo>
                  <a:pt x="172" y="8597"/>
                </a:lnTo>
                <a:lnTo>
                  <a:pt x="294" y="8744"/>
                </a:lnTo>
                <a:lnTo>
                  <a:pt x="587" y="9012"/>
                </a:lnTo>
                <a:lnTo>
                  <a:pt x="880" y="9256"/>
                </a:lnTo>
                <a:lnTo>
                  <a:pt x="1417" y="9696"/>
                </a:lnTo>
                <a:lnTo>
                  <a:pt x="1906" y="10062"/>
                </a:lnTo>
                <a:lnTo>
                  <a:pt x="2101" y="10233"/>
                </a:lnTo>
                <a:lnTo>
                  <a:pt x="2297" y="10404"/>
                </a:lnTo>
                <a:lnTo>
                  <a:pt x="2419" y="10575"/>
                </a:lnTo>
                <a:lnTo>
                  <a:pt x="2541" y="10746"/>
                </a:lnTo>
                <a:lnTo>
                  <a:pt x="2590" y="10917"/>
                </a:lnTo>
                <a:lnTo>
                  <a:pt x="2590" y="11113"/>
                </a:lnTo>
                <a:lnTo>
                  <a:pt x="2541" y="11308"/>
                </a:lnTo>
                <a:lnTo>
                  <a:pt x="2443" y="11528"/>
                </a:lnTo>
                <a:lnTo>
                  <a:pt x="2272" y="11772"/>
                </a:lnTo>
                <a:lnTo>
                  <a:pt x="2004" y="12041"/>
                </a:lnTo>
                <a:lnTo>
                  <a:pt x="1833" y="12212"/>
                </a:lnTo>
                <a:lnTo>
                  <a:pt x="1637" y="12309"/>
                </a:lnTo>
                <a:lnTo>
                  <a:pt x="1417" y="12383"/>
                </a:lnTo>
                <a:lnTo>
                  <a:pt x="1222" y="12431"/>
                </a:lnTo>
                <a:lnTo>
                  <a:pt x="1002" y="12480"/>
                </a:lnTo>
                <a:lnTo>
                  <a:pt x="782" y="12578"/>
                </a:lnTo>
                <a:lnTo>
                  <a:pt x="587" y="12700"/>
                </a:lnTo>
                <a:lnTo>
                  <a:pt x="367" y="12871"/>
                </a:lnTo>
                <a:lnTo>
                  <a:pt x="196" y="13066"/>
                </a:lnTo>
                <a:lnTo>
                  <a:pt x="99" y="13286"/>
                </a:lnTo>
                <a:lnTo>
                  <a:pt x="25" y="13530"/>
                </a:lnTo>
                <a:lnTo>
                  <a:pt x="1" y="13799"/>
                </a:lnTo>
                <a:lnTo>
                  <a:pt x="25" y="14019"/>
                </a:lnTo>
                <a:lnTo>
                  <a:pt x="50" y="14239"/>
                </a:lnTo>
                <a:lnTo>
                  <a:pt x="123" y="14434"/>
                </a:lnTo>
                <a:lnTo>
                  <a:pt x="221" y="14654"/>
                </a:lnTo>
                <a:lnTo>
                  <a:pt x="318" y="14825"/>
                </a:lnTo>
                <a:lnTo>
                  <a:pt x="440" y="15020"/>
                </a:lnTo>
                <a:lnTo>
                  <a:pt x="563" y="15191"/>
                </a:lnTo>
                <a:lnTo>
                  <a:pt x="709" y="15362"/>
                </a:lnTo>
                <a:lnTo>
                  <a:pt x="880" y="15509"/>
                </a:lnTo>
                <a:lnTo>
                  <a:pt x="1051" y="15631"/>
                </a:lnTo>
                <a:lnTo>
                  <a:pt x="1246" y="15753"/>
                </a:lnTo>
                <a:lnTo>
                  <a:pt x="1442" y="15875"/>
                </a:lnTo>
                <a:lnTo>
                  <a:pt x="1637" y="15948"/>
                </a:lnTo>
                <a:lnTo>
                  <a:pt x="1857" y="16022"/>
                </a:lnTo>
                <a:lnTo>
                  <a:pt x="2052" y="16046"/>
                </a:lnTo>
                <a:lnTo>
                  <a:pt x="2272" y="16070"/>
                </a:lnTo>
                <a:lnTo>
                  <a:pt x="2541" y="16046"/>
                </a:lnTo>
                <a:lnTo>
                  <a:pt x="2785" y="15973"/>
                </a:lnTo>
                <a:lnTo>
                  <a:pt x="3005" y="15875"/>
                </a:lnTo>
                <a:lnTo>
                  <a:pt x="3200" y="15704"/>
                </a:lnTo>
                <a:lnTo>
                  <a:pt x="3371" y="15509"/>
                </a:lnTo>
                <a:lnTo>
                  <a:pt x="3493" y="15289"/>
                </a:lnTo>
                <a:lnTo>
                  <a:pt x="3567" y="15094"/>
                </a:lnTo>
                <a:lnTo>
                  <a:pt x="3615" y="14874"/>
                </a:lnTo>
                <a:lnTo>
                  <a:pt x="3689" y="14654"/>
                </a:lnTo>
                <a:lnTo>
                  <a:pt x="3762" y="14459"/>
                </a:lnTo>
                <a:lnTo>
                  <a:pt x="3860" y="14239"/>
                </a:lnTo>
                <a:lnTo>
                  <a:pt x="4031" y="14068"/>
                </a:lnTo>
                <a:lnTo>
                  <a:pt x="4299" y="13824"/>
                </a:lnTo>
                <a:lnTo>
                  <a:pt x="4544" y="13628"/>
                </a:lnTo>
                <a:lnTo>
                  <a:pt x="4763" y="13530"/>
                </a:lnTo>
                <a:lnTo>
                  <a:pt x="4959" y="13482"/>
                </a:lnTo>
                <a:lnTo>
                  <a:pt x="5154" y="13482"/>
                </a:lnTo>
                <a:lnTo>
                  <a:pt x="5325" y="13530"/>
                </a:lnTo>
                <a:lnTo>
                  <a:pt x="5496" y="13653"/>
                </a:lnTo>
                <a:lnTo>
                  <a:pt x="5667" y="13775"/>
                </a:lnTo>
                <a:lnTo>
                  <a:pt x="5838" y="13970"/>
                </a:lnTo>
                <a:lnTo>
                  <a:pt x="6009" y="14165"/>
                </a:lnTo>
                <a:lnTo>
                  <a:pt x="6375" y="14654"/>
                </a:lnTo>
                <a:lnTo>
                  <a:pt x="6815" y="15191"/>
                </a:lnTo>
                <a:lnTo>
                  <a:pt x="7059" y="15484"/>
                </a:lnTo>
                <a:lnTo>
                  <a:pt x="7328" y="15777"/>
                </a:lnTo>
                <a:lnTo>
                  <a:pt x="7474" y="15899"/>
                </a:lnTo>
                <a:lnTo>
                  <a:pt x="7670" y="15997"/>
                </a:lnTo>
                <a:lnTo>
                  <a:pt x="7841" y="16046"/>
                </a:lnTo>
                <a:lnTo>
                  <a:pt x="8036" y="16070"/>
                </a:lnTo>
                <a:lnTo>
                  <a:pt x="8134" y="16046"/>
                </a:lnTo>
                <a:lnTo>
                  <a:pt x="8280" y="15973"/>
                </a:lnTo>
                <a:lnTo>
                  <a:pt x="8744" y="15704"/>
                </a:lnTo>
                <a:lnTo>
                  <a:pt x="9013" y="15533"/>
                </a:lnTo>
                <a:lnTo>
                  <a:pt x="9306" y="15313"/>
                </a:lnTo>
                <a:lnTo>
                  <a:pt x="9623" y="15094"/>
                </a:lnTo>
                <a:lnTo>
                  <a:pt x="9917" y="14825"/>
                </a:lnTo>
                <a:lnTo>
                  <a:pt x="10185" y="14556"/>
                </a:lnTo>
                <a:lnTo>
                  <a:pt x="10429" y="14263"/>
                </a:lnTo>
                <a:lnTo>
                  <a:pt x="10625" y="13970"/>
                </a:lnTo>
                <a:lnTo>
                  <a:pt x="10698" y="13824"/>
                </a:lnTo>
                <a:lnTo>
                  <a:pt x="10747" y="13653"/>
                </a:lnTo>
                <a:lnTo>
                  <a:pt x="10796" y="13506"/>
                </a:lnTo>
                <a:lnTo>
                  <a:pt x="10820" y="13359"/>
                </a:lnTo>
                <a:lnTo>
                  <a:pt x="10820" y="13213"/>
                </a:lnTo>
                <a:lnTo>
                  <a:pt x="10796" y="13042"/>
                </a:lnTo>
                <a:lnTo>
                  <a:pt x="10747" y="12895"/>
                </a:lnTo>
                <a:lnTo>
                  <a:pt x="10674" y="12749"/>
                </a:lnTo>
                <a:lnTo>
                  <a:pt x="10576" y="12602"/>
                </a:lnTo>
                <a:lnTo>
                  <a:pt x="10454" y="12456"/>
                </a:lnTo>
                <a:lnTo>
                  <a:pt x="10258" y="12309"/>
                </a:lnTo>
                <a:lnTo>
                  <a:pt x="10063" y="12212"/>
                </a:lnTo>
                <a:lnTo>
                  <a:pt x="9868" y="12138"/>
                </a:lnTo>
                <a:lnTo>
                  <a:pt x="9648" y="12065"/>
                </a:lnTo>
                <a:lnTo>
                  <a:pt x="9428" y="12016"/>
                </a:lnTo>
                <a:lnTo>
                  <a:pt x="9208" y="11919"/>
                </a:lnTo>
                <a:lnTo>
                  <a:pt x="9013" y="11821"/>
                </a:lnTo>
                <a:lnTo>
                  <a:pt x="8818" y="11650"/>
                </a:lnTo>
                <a:lnTo>
                  <a:pt x="8647" y="11454"/>
                </a:lnTo>
                <a:lnTo>
                  <a:pt x="8549" y="11235"/>
                </a:lnTo>
                <a:lnTo>
                  <a:pt x="8476" y="10990"/>
                </a:lnTo>
                <a:lnTo>
                  <a:pt x="8451" y="10697"/>
                </a:lnTo>
                <a:lnTo>
                  <a:pt x="8476" y="10502"/>
                </a:lnTo>
                <a:lnTo>
                  <a:pt x="8500" y="10282"/>
                </a:lnTo>
                <a:lnTo>
                  <a:pt x="8573" y="10087"/>
                </a:lnTo>
                <a:lnTo>
                  <a:pt x="8647" y="9891"/>
                </a:lnTo>
                <a:lnTo>
                  <a:pt x="8744" y="9696"/>
                </a:lnTo>
                <a:lnTo>
                  <a:pt x="8866" y="9501"/>
                </a:lnTo>
                <a:lnTo>
                  <a:pt x="9013" y="9330"/>
                </a:lnTo>
                <a:lnTo>
                  <a:pt x="9159" y="9159"/>
                </a:lnTo>
                <a:lnTo>
                  <a:pt x="9330" y="9012"/>
                </a:lnTo>
                <a:lnTo>
                  <a:pt x="9501" y="8890"/>
                </a:lnTo>
                <a:lnTo>
                  <a:pt x="9672" y="8768"/>
                </a:lnTo>
                <a:lnTo>
                  <a:pt x="9868" y="8646"/>
                </a:lnTo>
                <a:lnTo>
                  <a:pt x="10063" y="8573"/>
                </a:lnTo>
                <a:lnTo>
                  <a:pt x="10283" y="8499"/>
                </a:lnTo>
                <a:lnTo>
                  <a:pt x="10503" y="8475"/>
                </a:lnTo>
                <a:lnTo>
                  <a:pt x="10698" y="8450"/>
                </a:lnTo>
                <a:lnTo>
                  <a:pt x="10967" y="8475"/>
                </a:lnTo>
                <a:lnTo>
                  <a:pt x="11211" y="8548"/>
                </a:lnTo>
                <a:lnTo>
                  <a:pt x="11455" y="8646"/>
                </a:lnTo>
                <a:lnTo>
                  <a:pt x="11651" y="8817"/>
                </a:lnTo>
                <a:lnTo>
                  <a:pt x="11822" y="9012"/>
                </a:lnTo>
                <a:lnTo>
                  <a:pt x="11944" y="9232"/>
                </a:lnTo>
                <a:lnTo>
                  <a:pt x="12017" y="9452"/>
                </a:lnTo>
                <a:lnTo>
                  <a:pt x="12090" y="9672"/>
                </a:lnTo>
                <a:lnTo>
                  <a:pt x="12139" y="9867"/>
                </a:lnTo>
                <a:lnTo>
                  <a:pt x="12212" y="10062"/>
                </a:lnTo>
                <a:lnTo>
                  <a:pt x="12310" y="10258"/>
                </a:lnTo>
                <a:lnTo>
                  <a:pt x="12457" y="10453"/>
                </a:lnTo>
                <a:lnTo>
                  <a:pt x="12603" y="10575"/>
                </a:lnTo>
                <a:lnTo>
                  <a:pt x="12750" y="10673"/>
                </a:lnTo>
                <a:lnTo>
                  <a:pt x="12896" y="10746"/>
                </a:lnTo>
                <a:lnTo>
                  <a:pt x="13043" y="10795"/>
                </a:lnTo>
                <a:lnTo>
                  <a:pt x="13214" y="10819"/>
                </a:lnTo>
                <a:lnTo>
                  <a:pt x="13360" y="10819"/>
                </a:lnTo>
                <a:lnTo>
                  <a:pt x="13507" y="10795"/>
                </a:lnTo>
                <a:lnTo>
                  <a:pt x="13653" y="10746"/>
                </a:lnTo>
                <a:lnTo>
                  <a:pt x="13824" y="10697"/>
                </a:lnTo>
                <a:lnTo>
                  <a:pt x="13971" y="10624"/>
                </a:lnTo>
                <a:lnTo>
                  <a:pt x="14264" y="10429"/>
                </a:lnTo>
                <a:lnTo>
                  <a:pt x="14557" y="10184"/>
                </a:lnTo>
                <a:lnTo>
                  <a:pt x="14826" y="9916"/>
                </a:lnTo>
                <a:lnTo>
                  <a:pt x="15094" y="9623"/>
                </a:lnTo>
                <a:lnTo>
                  <a:pt x="15314" y="9305"/>
                </a:lnTo>
                <a:lnTo>
                  <a:pt x="15534" y="9012"/>
                </a:lnTo>
                <a:lnTo>
                  <a:pt x="15705" y="8744"/>
                </a:lnTo>
                <a:lnTo>
                  <a:pt x="15973" y="8279"/>
                </a:lnTo>
                <a:lnTo>
                  <a:pt x="16047" y="8133"/>
                </a:lnTo>
                <a:lnTo>
                  <a:pt x="16071" y="8035"/>
                </a:lnTo>
                <a:lnTo>
                  <a:pt x="16047" y="7840"/>
                </a:lnTo>
                <a:lnTo>
                  <a:pt x="15998" y="7669"/>
                </a:lnTo>
                <a:lnTo>
                  <a:pt x="15900" y="7474"/>
                </a:lnTo>
                <a:lnTo>
                  <a:pt x="15778" y="7327"/>
                </a:lnTo>
                <a:lnTo>
                  <a:pt x="15485" y="7058"/>
                </a:lnTo>
                <a:lnTo>
                  <a:pt x="15192" y="6814"/>
                </a:lnTo>
                <a:lnTo>
                  <a:pt x="14655" y="6374"/>
                </a:lnTo>
                <a:lnTo>
                  <a:pt x="14166" y="6008"/>
                </a:lnTo>
                <a:lnTo>
                  <a:pt x="13971" y="5837"/>
                </a:lnTo>
                <a:lnTo>
                  <a:pt x="13775" y="5666"/>
                </a:lnTo>
                <a:lnTo>
                  <a:pt x="13653" y="5495"/>
                </a:lnTo>
                <a:lnTo>
                  <a:pt x="13531" y="5324"/>
                </a:lnTo>
                <a:lnTo>
                  <a:pt x="13482" y="5153"/>
                </a:lnTo>
                <a:lnTo>
                  <a:pt x="13482" y="4958"/>
                </a:lnTo>
                <a:lnTo>
                  <a:pt x="13531" y="4763"/>
                </a:lnTo>
                <a:lnTo>
                  <a:pt x="13629" y="4543"/>
                </a:lnTo>
                <a:lnTo>
                  <a:pt x="13800" y="4299"/>
                </a:lnTo>
                <a:lnTo>
                  <a:pt x="14068" y="4030"/>
                </a:lnTo>
                <a:lnTo>
                  <a:pt x="14239" y="3859"/>
                </a:lnTo>
                <a:lnTo>
                  <a:pt x="14435" y="3761"/>
                </a:lnTo>
                <a:lnTo>
                  <a:pt x="14655" y="3688"/>
                </a:lnTo>
                <a:lnTo>
                  <a:pt x="14850" y="3639"/>
                </a:lnTo>
                <a:lnTo>
                  <a:pt x="15070" y="3590"/>
                </a:lnTo>
                <a:lnTo>
                  <a:pt x="15290" y="3493"/>
                </a:lnTo>
                <a:lnTo>
                  <a:pt x="15485" y="3370"/>
                </a:lnTo>
                <a:lnTo>
                  <a:pt x="15705" y="3199"/>
                </a:lnTo>
                <a:lnTo>
                  <a:pt x="15876" y="3004"/>
                </a:lnTo>
                <a:lnTo>
                  <a:pt x="15973" y="2784"/>
                </a:lnTo>
                <a:lnTo>
                  <a:pt x="16047" y="2540"/>
                </a:lnTo>
                <a:lnTo>
                  <a:pt x="16071" y="2271"/>
                </a:lnTo>
                <a:lnTo>
                  <a:pt x="16047" y="2052"/>
                </a:lnTo>
                <a:lnTo>
                  <a:pt x="16022" y="1832"/>
                </a:lnTo>
                <a:lnTo>
                  <a:pt x="15949" y="1636"/>
                </a:lnTo>
                <a:lnTo>
                  <a:pt x="15851" y="1417"/>
                </a:lnTo>
                <a:lnTo>
                  <a:pt x="15754" y="1246"/>
                </a:lnTo>
                <a:lnTo>
                  <a:pt x="15632" y="1050"/>
                </a:lnTo>
                <a:lnTo>
                  <a:pt x="15509" y="879"/>
                </a:lnTo>
                <a:lnTo>
                  <a:pt x="15363" y="708"/>
                </a:lnTo>
                <a:lnTo>
                  <a:pt x="15192" y="562"/>
                </a:lnTo>
                <a:lnTo>
                  <a:pt x="15021" y="440"/>
                </a:lnTo>
                <a:lnTo>
                  <a:pt x="14826" y="318"/>
                </a:lnTo>
                <a:lnTo>
                  <a:pt x="14630" y="195"/>
                </a:lnTo>
                <a:lnTo>
                  <a:pt x="14435" y="122"/>
                </a:lnTo>
                <a:lnTo>
                  <a:pt x="14215" y="49"/>
                </a:lnTo>
                <a:lnTo>
                  <a:pt x="14020" y="24"/>
                </a:lnTo>
                <a:lnTo>
                  <a:pt x="13800" y="0"/>
                </a:lnTo>
                <a:lnTo>
                  <a:pt x="13531" y="24"/>
                </a:lnTo>
                <a:lnTo>
                  <a:pt x="13287" y="98"/>
                </a:lnTo>
                <a:lnTo>
                  <a:pt x="13067" y="195"/>
                </a:lnTo>
                <a:lnTo>
                  <a:pt x="12872" y="366"/>
                </a:lnTo>
                <a:lnTo>
                  <a:pt x="12701" y="562"/>
                </a:lnTo>
                <a:lnTo>
                  <a:pt x="12579" y="782"/>
                </a:lnTo>
                <a:lnTo>
                  <a:pt x="12505" y="977"/>
                </a:lnTo>
                <a:lnTo>
                  <a:pt x="12457" y="1197"/>
                </a:lnTo>
                <a:lnTo>
                  <a:pt x="12383" y="1417"/>
                </a:lnTo>
                <a:lnTo>
                  <a:pt x="12310" y="1612"/>
                </a:lnTo>
                <a:lnTo>
                  <a:pt x="12212" y="1832"/>
                </a:lnTo>
                <a:lnTo>
                  <a:pt x="12041" y="2003"/>
                </a:lnTo>
                <a:lnTo>
                  <a:pt x="11773" y="2271"/>
                </a:lnTo>
                <a:lnTo>
                  <a:pt x="11528" y="2442"/>
                </a:lnTo>
                <a:lnTo>
                  <a:pt x="11309" y="2540"/>
                </a:lnTo>
                <a:lnTo>
                  <a:pt x="11113" y="2589"/>
                </a:lnTo>
                <a:lnTo>
                  <a:pt x="10918" y="2589"/>
                </a:lnTo>
                <a:lnTo>
                  <a:pt x="10747" y="2540"/>
                </a:lnTo>
                <a:lnTo>
                  <a:pt x="10576" y="2418"/>
                </a:lnTo>
                <a:lnTo>
                  <a:pt x="10405" y="2296"/>
                </a:lnTo>
                <a:lnTo>
                  <a:pt x="10234" y="2100"/>
                </a:lnTo>
                <a:lnTo>
                  <a:pt x="10063" y="1905"/>
                </a:lnTo>
                <a:lnTo>
                  <a:pt x="9697" y="1417"/>
                </a:lnTo>
                <a:lnTo>
                  <a:pt x="9257" y="879"/>
                </a:lnTo>
                <a:lnTo>
                  <a:pt x="9013" y="586"/>
                </a:lnTo>
                <a:lnTo>
                  <a:pt x="8744" y="293"/>
                </a:lnTo>
                <a:lnTo>
                  <a:pt x="8598" y="171"/>
                </a:lnTo>
                <a:lnTo>
                  <a:pt x="8402" y="73"/>
                </a:lnTo>
                <a:lnTo>
                  <a:pt x="8231" y="24"/>
                </a:lnTo>
                <a:lnTo>
                  <a:pt x="803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86" name="Shape 286"/>
          <p:cNvSpPr/>
          <p:nvPr/>
        </p:nvSpPr>
        <p:spPr>
          <a:xfrm>
            <a:off x="5500863" y="4053782"/>
            <a:ext cx="383719" cy="383695"/>
          </a:xfrm>
          <a:custGeom>
            <a:avLst/>
            <a:gdLst/>
            <a:ahLst/>
            <a:cxnLst/>
            <a:rect l="0" t="0" r="0" b="0"/>
            <a:pathLst>
              <a:path w="16072" h="16071" extrusionOk="0">
                <a:moveTo>
                  <a:pt x="8036" y="0"/>
                </a:moveTo>
                <a:lnTo>
                  <a:pt x="7938" y="24"/>
                </a:lnTo>
                <a:lnTo>
                  <a:pt x="7792" y="98"/>
                </a:lnTo>
                <a:lnTo>
                  <a:pt x="7328" y="366"/>
                </a:lnTo>
                <a:lnTo>
                  <a:pt x="7059" y="537"/>
                </a:lnTo>
                <a:lnTo>
                  <a:pt x="6766" y="757"/>
                </a:lnTo>
                <a:lnTo>
                  <a:pt x="6448" y="977"/>
                </a:lnTo>
                <a:lnTo>
                  <a:pt x="6155" y="1246"/>
                </a:lnTo>
                <a:lnTo>
                  <a:pt x="5887" y="1514"/>
                </a:lnTo>
                <a:lnTo>
                  <a:pt x="5643" y="1807"/>
                </a:lnTo>
                <a:lnTo>
                  <a:pt x="5447" y="2100"/>
                </a:lnTo>
                <a:lnTo>
                  <a:pt x="5374" y="2247"/>
                </a:lnTo>
                <a:lnTo>
                  <a:pt x="5325" y="2418"/>
                </a:lnTo>
                <a:lnTo>
                  <a:pt x="5276" y="2564"/>
                </a:lnTo>
                <a:lnTo>
                  <a:pt x="5252" y="2711"/>
                </a:lnTo>
                <a:lnTo>
                  <a:pt x="5252" y="2858"/>
                </a:lnTo>
                <a:lnTo>
                  <a:pt x="5276" y="3029"/>
                </a:lnTo>
                <a:lnTo>
                  <a:pt x="5325" y="3175"/>
                </a:lnTo>
                <a:lnTo>
                  <a:pt x="5398" y="3322"/>
                </a:lnTo>
                <a:lnTo>
                  <a:pt x="5496" y="3468"/>
                </a:lnTo>
                <a:lnTo>
                  <a:pt x="5618" y="3615"/>
                </a:lnTo>
                <a:lnTo>
                  <a:pt x="5814" y="3761"/>
                </a:lnTo>
                <a:lnTo>
                  <a:pt x="6009" y="3859"/>
                </a:lnTo>
                <a:lnTo>
                  <a:pt x="6204" y="3957"/>
                </a:lnTo>
                <a:lnTo>
                  <a:pt x="6424" y="4005"/>
                </a:lnTo>
                <a:lnTo>
                  <a:pt x="6644" y="4054"/>
                </a:lnTo>
                <a:lnTo>
                  <a:pt x="6864" y="4152"/>
                </a:lnTo>
                <a:lnTo>
                  <a:pt x="7059" y="4250"/>
                </a:lnTo>
                <a:lnTo>
                  <a:pt x="7254" y="4421"/>
                </a:lnTo>
                <a:lnTo>
                  <a:pt x="7425" y="4616"/>
                </a:lnTo>
                <a:lnTo>
                  <a:pt x="7523" y="4836"/>
                </a:lnTo>
                <a:lnTo>
                  <a:pt x="7596" y="5080"/>
                </a:lnTo>
                <a:lnTo>
                  <a:pt x="7621" y="5373"/>
                </a:lnTo>
                <a:lnTo>
                  <a:pt x="7596" y="5569"/>
                </a:lnTo>
                <a:lnTo>
                  <a:pt x="7572" y="5788"/>
                </a:lnTo>
                <a:lnTo>
                  <a:pt x="7499" y="5984"/>
                </a:lnTo>
                <a:lnTo>
                  <a:pt x="7425" y="6179"/>
                </a:lnTo>
                <a:lnTo>
                  <a:pt x="7328" y="6374"/>
                </a:lnTo>
                <a:lnTo>
                  <a:pt x="7206" y="6570"/>
                </a:lnTo>
                <a:lnTo>
                  <a:pt x="7059" y="6741"/>
                </a:lnTo>
                <a:lnTo>
                  <a:pt x="6913" y="6912"/>
                </a:lnTo>
                <a:lnTo>
                  <a:pt x="6742" y="7058"/>
                </a:lnTo>
                <a:lnTo>
                  <a:pt x="6571" y="7205"/>
                </a:lnTo>
                <a:lnTo>
                  <a:pt x="6400" y="7303"/>
                </a:lnTo>
                <a:lnTo>
                  <a:pt x="6204" y="7425"/>
                </a:lnTo>
                <a:lnTo>
                  <a:pt x="6009" y="7498"/>
                </a:lnTo>
                <a:lnTo>
                  <a:pt x="5789" y="7571"/>
                </a:lnTo>
                <a:lnTo>
                  <a:pt x="5569" y="7596"/>
                </a:lnTo>
                <a:lnTo>
                  <a:pt x="5374" y="7620"/>
                </a:lnTo>
                <a:lnTo>
                  <a:pt x="5105" y="7596"/>
                </a:lnTo>
                <a:lnTo>
                  <a:pt x="4861" y="7522"/>
                </a:lnTo>
                <a:lnTo>
                  <a:pt x="4617" y="7425"/>
                </a:lnTo>
                <a:lnTo>
                  <a:pt x="4421" y="7254"/>
                </a:lnTo>
                <a:lnTo>
                  <a:pt x="4250" y="7058"/>
                </a:lnTo>
                <a:lnTo>
                  <a:pt x="4128" y="6839"/>
                </a:lnTo>
                <a:lnTo>
                  <a:pt x="4055" y="6619"/>
                </a:lnTo>
                <a:lnTo>
                  <a:pt x="3982" y="6399"/>
                </a:lnTo>
                <a:lnTo>
                  <a:pt x="3933" y="6204"/>
                </a:lnTo>
                <a:lnTo>
                  <a:pt x="3860" y="6008"/>
                </a:lnTo>
                <a:lnTo>
                  <a:pt x="3762" y="5813"/>
                </a:lnTo>
                <a:lnTo>
                  <a:pt x="3615" y="5617"/>
                </a:lnTo>
                <a:lnTo>
                  <a:pt x="3469" y="5495"/>
                </a:lnTo>
                <a:lnTo>
                  <a:pt x="3322" y="5398"/>
                </a:lnTo>
                <a:lnTo>
                  <a:pt x="3176" y="5324"/>
                </a:lnTo>
                <a:lnTo>
                  <a:pt x="3029" y="5275"/>
                </a:lnTo>
                <a:lnTo>
                  <a:pt x="2858" y="5251"/>
                </a:lnTo>
                <a:lnTo>
                  <a:pt x="2712" y="5251"/>
                </a:lnTo>
                <a:lnTo>
                  <a:pt x="2565" y="5275"/>
                </a:lnTo>
                <a:lnTo>
                  <a:pt x="2419" y="5324"/>
                </a:lnTo>
                <a:lnTo>
                  <a:pt x="2248" y="5373"/>
                </a:lnTo>
                <a:lnTo>
                  <a:pt x="2101" y="5446"/>
                </a:lnTo>
                <a:lnTo>
                  <a:pt x="1808" y="5642"/>
                </a:lnTo>
                <a:lnTo>
                  <a:pt x="1515" y="5886"/>
                </a:lnTo>
                <a:lnTo>
                  <a:pt x="1246" y="6155"/>
                </a:lnTo>
                <a:lnTo>
                  <a:pt x="978" y="6448"/>
                </a:lnTo>
                <a:lnTo>
                  <a:pt x="758" y="6765"/>
                </a:lnTo>
                <a:lnTo>
                  <a:pt x="538" y="7058"/>
                </a:lnTo>
                <a:lnTo>
                  <a:pt x="367" y="7327"/>
                </a:lnTo>
                <a:lnTo>
                  <a:pt x="99" y="7791"/>
                </a:lnTo>
                <a:lnTo>
                  <a:pt x="25" y="7938"/>
                </a:lnTo>
                <a:lnTo>
                  <a:pt x="1" y="8035"/>
                </a:lnTo>
                <a:lnTo>
                  <a:pt x="25" y="8231"/>
                </a:lnTo>
                <a:lnTo>
                  <a:pt x="74" y="8402"/>
                </a:lnTo>
                <a:lnTo>
                  <a:pt x="172" y="8597"/>
                </a:lnTo>
                <a:lnTo>
                  <a:pt x="294" y="8744"/>
                </a:lnTo>
                <a:lnTo>
                  <a:pt x="587" y="9012"/>
                </a:lnTo>
                <a:lnTo>
                  <a:pt x="880" y="9256"/>
                </a:lnTo>
                <a:lnTo>
                  <a:pt x="1417" y="9696"/>
                </a:lnTo>
                <a:lnTo>
                  <a:pt x="1906" y="10062"/>
                </a:lnTo>
                <a:lnTo>
                  <a:pt x="2101" y="10233"/>
                </a:lnTo>
                <a:lnTo>
                  <a:pt x="2297" y="10404"/>
                </a:lnTo>
                <a:lnTo>
                  <a:pt x="2419" y="10575"/>
                </a:lnTo>
                <a:lnTo>
                  <a:pt x="2541" y="10746"/>
                </a:lnTo>
                <a:lnTo>
                  <a:pt x="2590" y="10917"/>
                </a:lnTo>
                <a:lnTo>
                  <a:pt x="2590" y="11113"/>
                </a:lnTo>
                <a:lnTo>
                  <a:pt x="2541" y="11308"/>
                </a:lnTo>
                <a:lnTo>
                  <a:pt x="2443" y="11528"/>
                </a:lnTo>
                <a:lnTo>
                  <a:pt x="2272" y="11772"/>
                </a:lnTo>
                <a:lnTo>
                  <a:pt x="2004" y="12041"/>
                </a:lnTo>
                <a:lnTo>
                  <a:pt x="1833" y="12212"/>
                </a:lnTo>
                <a:lnTo>
                  <a:pt x="1637" y="12309"/>
                </a:lnTo>
                <a:lnTo>
                  <a:pt x="1417" y="12383"/>
                </a:lnTo>
                <a:lnTo>
                  <a:pt x="1222" y="12431"/>
                </a:lnTo>
                <a:lnTo>
                  <a:pt x="1002" y="12480"/>
                </a:lnTo>
                <a:lnTo>
                  <a:pt x="782" y="12578"/>
                </a:lnTo>
                <a:lnTo>
                  <a:pt x="587" y="12700"/>
                </a:lnTo>
                <a:lnTo>
                  <a:pt x="367" y="12871"/>
                </a:lnTo>
                <a:lnTo>
                  <a:pt x="196" y="13066"/>
                </a:lnTo>
                <a:lnTo>
                  <a:pt x="99" y="13286"/>
                </a:lnTo>
                <a:lnTo>
                  <a:pt x="25" y="13530"/>
                </a:lnTo>
                <a:lnTo>
                  <a:pt x="1" y="13799"/>
                </a:lnTo>
                <a:lnTo>
                  <a:pt x="25" y="14019"/>
                </a:lnTo>
                <a:lnTo>
                  <a:pt x="50" y="14239"/>
                </a:lnTo>
                <a:lnTo>
                  <a:pt x="123" y="14434"/>
                </a:lnTo>
                <a:lnTo>
                  <a:pt x="221" y="14654"/>
                </a:lnTo>
                <a:lnTo>
                  <a:pt x="318" y="14825"/>
                </a:lnTo>
                <a:lnTo>
                  <a:pt x="440" y="15020"/>
                </a:lnTo>
                <a:lnTo>
                  <a:pt x="563" y="15191"/>
                </a:lnTo>
                <a:lnTo>
                  <a:pt x="709" y="15362"/>
                </a:lnTo>
                <a:lnTo>
                  <a:pt x="880" y="15509"/>
                </a:lnTo>
                <a:lnTo>
                  <a:pt x="1051" y="15631"/>
                </a:lnTo>
                <a:lnTo>
                  <a:pt x="1246" y="15753"/>
                </a:lnTo>
                <a:lnTo>
                  <a:pt x="1442" y="15875"/>
                </a:lnTo>
                <a:lnTo>
                  <a:pt x="1637" y="15948"/>
                </a:lnTo>
                <a:lnTo>
                  <a:pt x="1857" y="16022"/>
                </a:lnTo>
                <a:lnTo>
                  <a:pt x="2052" y="16046"/>
                </a:lnTo>
                <a:lnTo>
                  <a:pt x="2272" y="16070"/>
                </a:lnTo>
                <a:lnTo>
                  <a:pt x="2541" y="16046"/>
                </a:lnTo>
                <a:lnTo>
                  <a:pt x="2785" y="15973"/>
                </a:lnTo>
                <a:lnTo>
                  <a:pt x="3005" y="15875"/>
                </a:lnTo>
                <a:lnTo>
                  <a:pt x="3200" y="15704"/>
                </a:lnTo>
                <a:lnTo>
                  <a:pt x="3371" y="15509"/>
                </a:lnTo>
                <a:lnTo>
                  <a:pt x="3493" y="15289"/>
                </a:lnTo>
                <a:lnTo>
                  <a:pt x="3567" y="15094"/>
                </a:lnTo>
                <a:lnTo>
                  <a:pt x="3615" y="14874"/>
                </a:lnTo>
                <a:lnTo>
                  <a:pt x="3689" y="14654"/>
                </a:lnTo>
                <a:lnTo>
                  <a:pt x="3762" y="14459"/>
                </a:lnTo>
                <a:lnTo>
                  <a:pt x="3860" y="14239"/>
                </a:lnTo>
                <a:lnTo>
                  <a:pt x="4031" y="14068"/>
                </a:lnTo>
                <a:lnTo>
                  <a:pt x="4299" y="13824"/>
                </a:lnTo>
                <a:lnTo>
                  <a:pt x="4544" y="13628"/>
                </a:lnTo>
                <a:lnTo>
                  <a:pt x="4763" y="13530"/>
                </a:lnTo>
                <a:lnTo>
                  <a:pt x="4959" y="13482"/>
                </a:lnTo>
                <a:lnTo>
                  <a:pt x="5154" y="13482"/>
                </a:lnTo>
                <a:lnTo>
                  <a:pt x="5325" y="13530"/>
                </a:lnTo>
                <a:lnTo>
                  <a:pt x="5496" y="13653"/>
                </a:lnTo>
                <a:lnTo>
                  <a:pt x="5667" y="13775"/>
                </a:lnTo>
                <a:lnTo>
                  <a:pt x="5838" y="13970"/>
                </a:lnTo>
                <a:lnTo>
                  <a:pt x="6009" y="14165"/>
                </a:lnTo>
                <a:lnTo>
                  <a:pt x="6375" y="14654"/>
                </a:lnTo>
                <a:lnTo>
                  <a:pt x="6815" y="15191"/>
                </a:lnTo>
                <a:lnTo>
                  <a:pt x="7059" y="15484"/>
                </a:lnTo>
                <a:lnTo>
                  <a:pt x="7328" y="15777"/>
                </a:lnTo>
                <a:lnTo>
                  <a:pt x="7474" y="15899"/>
                </a:lnTo>
                <a:lnTo>
                  <a:pt x="7670" y="15997"/>
                </a:lnTo>
                <a:lnTo>
                  <a:pt x="7841" y="16046"/>
                </a:lnTo>
                <a:lnTo>
                  <a:pt x="8036" y="16070"/>
                </a:lnTo>
                <a:lnTo>
                  <a:pt x="8134" y="16046"/>
                </a:lnTo>
                <a:lnTo>
                  <a:pt x="8280" y="15973"/>
                </a:lnTo>
                <a:lnTo>
                  <a:pt x="8744" y="15704"/>
                </a:lnTo>
                <a:lnTo>
                  <a:pt x="9013" y="15533"/>
                </a:lnTo>
                <a:lnTo>
                  <a:pt x="9306" y="15313"/>
                </a:lnTo>
                <a:lnTo>
                  <a:pt x="9623" y="15094"/>
                </a:lnTo>
                <a:lnTo>
                  <a:pt x="9917" y="14825"/>
                </a:lnTo>
                <a:lnTo>
                  <a:pt x="10185" y="14556"/>
                </a:lnTo>
                <a:lnTo>
                  <a:pt x="10429" y="14263"/>
                </a:lnTo>
                <a:lnTo>
                  <a:pt x="10625" y="13970"/>
                </a:lnTo>
                <a:lnTo>
                  <a:pt x="10698" y="13824"/>
                </a:lnTo>
                <a:lnTo>
                  <a:pt x="10747" y="13653"/>
                </a:lnTo>
                <a:lnTo>
                  <a:pt x="10796" y="13506"/>
                </a:lnTo>
                <a:lnTo>
                  <a:pt x="10820" y="13359"/>
                </a:lnTo>
                <a:lnTo>
                  <a:pt x="10820" y="13213"/>
                </a:lnTo>
                <a:lnTo>
                  <a:pt x="10796" y="13042"/>
                </a:lnTo>
                <a:lnTo>
                  <a:pt x="10747" y="12895"/>
                </a:lnTo>
                <a:lnTo>
                  <a:pt x="10674" y="12749"/>
                </a:lnTo>
                <a:lnTo>
                  <a:pt x="10576" y="12602"/>
                </a:lnTo>
                <a:lnTo>
                  <a:pt x="10454" y="12456"/>
                </a:lnTo>
                <a:lnTo>
                  <a:pt x="10258" y="12309"/>
                </a:lnTo>
                <a:lnTo>
                  <a:pt x="10063" y="12212"/>
                </a:lnTo>
                <a:lnTo>
                  <a:pt x="9868" y="12138"/>
                </a:lnTo>
                <a:lnTo>
                  <a:pt x="9648" y="12065"/>
                </a:lnTo>
                <a:lnTo>
                  <a:pt x="9428" y="12016"/>
                </a:lnTo>
                <a:lnTo>
                  <a:pt x="9208" y="11919"/>
                </a:lnTo>
                <a:lnTo>
                  <a:pt x="9013" y="11821"/>
                </a:lnTo>
                <a:lnTo>
                  <a:pt x="8818" y="11650"/>
                </a:lnTo>
                <a:lnTo>
                  <a:pt x="8647" y="11454"/>
                </a:lnTo>
                <a:lnTo>
                  <a:pt x="8549" y="11235"/>
                </a:lnTo>
                <a:lnTo>
                  <a:pt x="8476" y="10990"/>
                </a:lnTo>
                <a:lnTo>
                  <a:pt x="8451" y="10697"/>
                </a:lnTo>
                <a:lnTo>
                  <a:pt x="8476" y="10502"/>
                </a:lnTo>
                <a:lnTo>
                  <a:pt x="8500" y="10282"/>
                </a:lnTo>
                <a:lnTo>
                  <a:pt x="8573" y="10087"/>
                </a:lnTo>
                <a:lnTo>
                  <a:pt x="8647" y="9891"/>
                </a:lnTo>
                <a:lnTo>
                  <a:pt x="8744" y="9696"/>
                </a:lnTo>
                <a:lnTo>
                  <a:pt x="8866" y="9501"/>
                </a:lnTo>
                <a:lnTo>
                  <a:pt x="9013" y="9330"/>
                </a:lnTo>
                <a:lnTo>
                  <a:pt x="9159" y="9159"/>
                </a:lnTo>
                <a:lnTo>
                  <a:pt x="9330" y="9012"/>
                </a:lnTo>
                <a:lnTo>
                  <a:pt x="9501" y="8890"/>
                </a:lnTo>
                <a:lnTo>
                  <a:pt x="9672" y="8768"/>
                </a:lnTo>
                <a:lnTo>
                  <a:pt x="9868" y="8646"/>
                </a:lnTo>
                <a:lnTo>
                  <a:pt x="10063" y="8573"/>
                </a:lnTo>
                <a:lnTo>
                  <a:pt x="10283" y="8499"/>
                </a:lnTo>
                <a:lnTo>
                  <a:pt x="10503" y="8475"/>
                </a:lnTo>
                <a:lnTo>
                  <a:pt x="10698" y="8450"/>
                </a:lnTo>
                <a:lnTo>
                  <a:pt x="10967" y="8475"/>
                </a:lnTo>
                <a:lnTo>
                  <a:pt x="11211" y="8548"/>
                </a:lnTo>
                <a:lnTo>
                  <a:pt x="11455" y="8646"/>
                </a:lnTo>
                <a:lnTo>
                  <a:pt x="11651" y="8817"/>
                </a:lnTo>
                <a:lnTo>
                  <a:pt x="11822" y="9012"/>
                </a:lnTo>
                <a:lnTo>
                  <a:pt x="11944" y="9232"/>
                </a:lnTo>
                <a:lnTo>
                  <a:pt x="12017" y="9452"/>
                </a:lnTo>
                <a:lnTo>
                  <a:pt x="12090" y="9672"/>
                </a:lnTo>
                <a:lnTo>
                  <a:pt x="12139" y="9867"/>
                </a:lnTo>
                <a:lnTo>
                  <a:pt x="12212" y="10062"/>
                </a:lnTo>
                <a:lnTo>
                  <a:pt x="12310" y="10258"/>
                </a:lnTo>
                <a:lnTo>
                  <a:pt x="12457" y="10453"/>
                </a:lnTo>
                <a:lnTo>
                  <a:pt x="12603" y="10575"/>
                </a:lnTo>
                <a:lnTo>
                  <a:pt x="12750" y="10673"/>
                </a:lnTo>
                <a:lnTo>
                  <a:pt x="12896" y="10746"/>
                </a:lnTo>
                <a:lnTo>
                  <a:pt x="13043" y="10795"/>
                </a:lnTo>
                <a:lnTo>
                  <a:pt x="13214" y="10819"/>
                </a:lnTo>
                <a:lnTo>
                  <a:pt x="13360" y="10819"/>
                </a:lnTo>
                <a:lnTo>
                  <a:pt x="13507" y="10795"/>
                </a:lnTo>
                <a:lnTo>
                  <a:pt x="13653" y="10746"/>
                </a:lnTo>
                <a:lnTo>
                  <a:pt x="13824" y="10697"/>
                </a:lnTo>
                <a:lnTo>
                  <a:pt x="13971" y="10624"/>
                </a:lnTo>
                <a:lnTo>
                  <a:pt x="14264" y="10429"/>
                </a:lnTo>
                <a:lnTo>
                  <a:pt x="14557" y="10184"/>
                </a:lnTo>
                <a:lnTo>
                  <a:pt x="14826" y="9916"/>
                </a:lnTo>
                <a:lnTo>
                  <a:pt x="15094" y="9623"/>
                </a:lnTo>
                <a:lnTo>
                  <a:pt x="15314" y="9305"/>
                </a:lnTo>
                <a:lnTo>
                  <a:pt x="15534" y="9012"/>
                </a:lnTo>
                <a:lnTo>
                  <a:pt x="15705" y="8744"/>
                </a:lnTo>
                <a:lnTo>
                  <a:pt x="15973" y="8279"/>
                </a:lnTo>
                <a:lnTo>
                  <a:pt x="16047" y="8133"/>
                </a:lnTo>
                <a:lnTo>
                  <a:pt x="16071" y="8035"/>
                </a:lnTo>
                <a:lnTo>
                  <a:pt x="16047" y="7840"/>
                </a:lnTo>
                <a:lnTo>
                  <a:pt x="15998" y="7669"/>
                </a:lnTo>
                <a:lnTo>
                  <a:pt x="15900" y="7474"/>
                </a:lnTo>
                <a:lnTo>
                  <a:pt x="15778" y="7327"/>
                </a:lnTo>
                <a:lnTo>
                  <a:pt x="15485" y="7058"/>
                </a:lnTo>
                <a:lnTo>
                  <a:pt x="15192" y="6814"/>
                </a:lnTo>
                <a:lnTo>
                  <a:pt x="14655" y="6374"/>
                </a:lnTo>
                <a:lnTo>
                  <a:pt x="14166" y="6008"/>
                </a:lnTo>
                <a:lnTo>
                  <a:pt x="13971" y="5837"/>
                </a:lnTo>
                <a:lnTo>
                  <a:pt x="13775" y="5666"/>
                </a:lnTo>
                <a:lnTo>
                  <a:pt x="13653" y="5495"/>
                </a:lnTo>
                <a:lnTo>
                  <a:pt x="13531" y="5324"/>
                </a:lnTo>
                <a:lnTo>
                  <a:pt x="13482" y="5153"/>
                </a:lnTo>
                <a:lnTo>
                  <a:pt x="13482" y="4958"/>
                </a:lnTo>
                <a:lnTo>
                  <a:pt x="13531" y="4763"/>
                </a:lnTo>
                <a:lnTo>
                  <a:pt x="13629" y="4543"/>
                </a:lnTo>
                <a:lnTo>
                  <a:pt x="13800" y="4299"/>
                </a:lnTo>
                <a:lnTo>
                  <a:pt x="14068" y="4030"/>
                </a:lnTo>
                <a:lnTo>
                  <a:pt x="14239" y="3859"/>
                </a:lnTo>
                <a:lnTo>
                  <a:pt x="14435" y="3761"/>
                </a:lnTo>
                <a:lnTo>
                  <a:pt x="14655" y="3688"/>
                </a:lnTo>
                <a:lnTo>
                  <a:pt x="14850" y="3639"/>
                </a:lnTo>
                <a:lnTo>
                  <a:pt x="15070" y="3590"/>
                </a:lnTo>
                <a:lnTo>
                  <a:pt x="15290" y="3493"/>
                </a:lnTo>
                <a:lnTo>
                  <a:pt x="15485" y="3370"/>
                </a:lnTo>
                <a:lnTo>
                  <a:pt x="15705" y="3199"/>
                </a:lnTo>
                <a:lnTo>
                  <a:pt x="15876" y="3004"/>
                </a:lnTo>
                <a:lnTo>
                  <a:pt x="15973" y="2784"/>
                </a:lnTo>
                <a:lnTo>
                  <a:pt x="16047" y="2540"/>
                </a:lnTo>
                <a:lnTo>
                  <a:pt x="16071" y="2271"/>
                </a:lnTo>
                <a:lnTo>
                  <a:pt x="16047" y="2052"/>
                </a:lnTo>
                <a:lnTo>
                  <a:pt x="16022" y="1832"/>
                </a:lnTo>
                <a:lnTo>
                  <a:pt x="15949" y="1636"/>
                </a:lnTo>
                <a:lnTo>
                  <a:pt x="15851" y="1417"/>
                </a:lnTo>
                <a:lnTo>
                  <a:pt x="15754" y="1246"/>
                </a:lnTo>
                <a:lnTo>
                  <a:pt x="15632" y="1050"/>
                </a:lnTo>
                <a:lnTo>
                  <a:pt x="15509" y="879"/>
                </a:lnTo>
                <a:lnTo>
                  <a:pt x="15363" y="708"/>
                </a:lnTo>
                <a:lnTo>
                  <a:pt x="15192" y="562"/>
                </a:lnTo>
                <a:lnTo>
                  <a:pt x="15021" y="440"/>
                </a:lnTo>
                <a:lnTo>
                  <a:pt x="14826" y="318"/>
                </a:lnTo>
                <a:lnTo>
                  <a:pt x="14630" y="195"/>
                </a:lnTo>
                <a:lnTo>
                  <a:pt x="14435" y="122"/>
                </a:lnTo>
                <a:lnTo>
                  <a:pt x="14215" y="49"/>
                </a:lnTo>
                <a:lnTo>
                  <a:pt x="14020" y="24"/>
                </a:lnTo>
                <a:lnTo>
                  <a:pt x="13800" y="0"/>
                </a:lnTo>
                <a:lnTo>
                  <a:pt x="13531" y="24"/>
                </a:lnTo>
                <a:lnTo>
                  <a:pt x="13287" y="98"/>
                </a:lnTo>
                <a:lnTo>
                  <a:pt x="13067" y="195"/>
                </a:lnTo>
                <a:lnTo>
                  <a:pt x="12872" y="366"/>
                </a:lnTo>
                <a:lnTo>
                  <a:pt x="12701" y="562"/>
                </a:lnTo>
                <a:lnTo>
                  <a:pt x="12579" y="782"/>
                </a:lnTo>
                <a:lnTo>
                  <a:pt x="12505" y="977"/>
                </a:lnTo>
                <a:lnTo>
                  <a:pt x="12457" y="1197"/>
                </a:lnTo>
                <a:lnTo>
                  <a:pt x="12383" y="1417"/>
                </a:lnTo>
                <a:lnTo>
                  <a:pt x="12310" y="1612"/>
                </a:lnTo>
                <a:lnTo>
                  <a:pt x="12212" y="1832"/>
                </a:lnTo>
                <a:lnTo>
                  <a:pt x="12041" y="2003"/>
                </a:lnTo>
                <a:lnTo>
                  <a:pt x="11773" y="2271"/>
                </a:lnTo>
                <a:lnTo>
                  <a:pt x="11528" y="2442"/>
                </a:lnTo>
                <a:lnTo>
                  <a:pt x="11309" y="2540"/>
                </a:lnTo>
                <a:lnTo>
                  <a:pt x="11113" y="2589"/>
                </a:lnTo>
                <a:lnTo>
                  <a:pt x="10918" y="2589"/>
                </a:lnTo>
                <a:lnTo>
                  <a:pt x="10747" y="2540"/>
                </a:lnTo>
                <a:lnTo>
                  <a:pt x="10576" y="2418"/>
                </a:lnTo>
                <a:lnTo>
                  <a:pt x="10405" y="2296"/>
                </a:lnTo>
                <a:lnTo>
                  <a:pt x="10234" y="2100"/>
                </a:lnTo>
                <a:lnTo>
                  <a:pt x="10063" y="1905"/>
                </a:lnTo>
                <a:lnTo>
                  <a:pt x="9697" y="1417"/>
                </a:lnTo>
                <a:lnTo>
                  <a:pt x="9257" y="879"/>
                </a:lnTo>
                <a:lnTo>
                  <a:pt x="9013" y="586"/>
                </a:lnTo>
                <a:lnTo>
                  <a:pt x="8744" y="293"/>
                </a:lnTo>
                <a:lnTo>
                  <a:pt x="8598" y="171"/>
                </a:lnTo>
                <a:lnTo>
                  <a:pt x="8402" y="73"/>
                </a:lnTo>
                <a:lnTo>
                  <a:pt x="8231" y="24"/>
                </a:lnTo>
                <a:lnTo>
                  <a:pt x="803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90"/>
        <p:cNvGrpSpPr/>
        <p:nvPr/>
      </p:nvGrpSpPr>
      <p:grpSpPr>
        <a:xfrm>
          <a:off x="0" y="0"/>
          <a:ext cx="0" cy="0"/>
          <a:chOff x="0" y="0"/>
          <a:chExt cx="0" cy="0"/>
        </a:xfrm>
      </p:grpSpPr>
      <p:sp>
        <p:nvSpPr>
          <p:cNvPr id="291" name="Shape 291"/>
          <p:cNvSpPr txBox="1">
            <a:spLocks noGrp="1"/>
          </p:cNvSpPr>
          <p:nvPr>
            <p:ph type="title"/>
          </p:nvPr>
        </p:nvSpPr>
        <p:spPr>
          <a:xfrm>
            <a:off x="476600" y="150650"/>
            <a:ext cx="7951800" cy="9735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r>
              <a:rPr lang="en">
                <a:solidFill>
                  <a:srgbClr val="000000"/>
                </a:solidFill>
              </a:rPr>
              <a:t>External Speaker Risk Management Plan:</a:t>
            </a:r>
            <a:endParaRPr>
              <a:solidFill>
                <a:srgbClr val="000000"/>
              </a:solidFill>
            </a:endParaRPr>
          </a:p>
          <a:p>
            <a:pPr marL="0" lvl="0" indent="0">
              <a:spcBef>
                <a:spcPts val="0"/>
              </a:spcBef>
              <a:spcAft>
                <a:spcPts val="0"/>
              </a:spcAft>
              <a:buNone/>
            </a:pPr>
            <a:r>
              <a:rPr lang="en" sz="2000">
                <a:solidFill>
                  <a:srgbClr val="000000"/>
                </a:solidFill>
              </a:rPr>
              <a:t>Obligations of Student Groups</a:t>
            </a:r>
            <a:endParaRPr sz="2000">
              <a:solidFill>
                <a:srgbClr val="000000"/>
              </a:solidFill>
            </a:endParaRPr>
          </a:p>
        </p:txBody>
      </p:sp>
      <p:sp>
        <p:nvSpPr>
          <p:cNvPr id="292" name="Shape 292"/>
          <p:cNvSpPr txBox="1">
            <a:spLocks noGrp="1"/>
          </p:cNvSpPr>
          <p:nvPr>
            <p:ph type="body" idx="1"/>
          </p:nvPr>
        </p:nvSpPr>
        <p:spPr>
          <a:xfrm>
            <a:off x="3101275" y="2513750"/>
            <a:ext cx="5682900" cy="4112700"/>
          </a:xfrm>
          <a:prstGeom prst="rect">
            <a:avLst/>
          </a:prstGeom>
        </p:spPr>
        <p:txBody>
          <a:bodyPr spcFirstLastPara="1" wrap="square" lIns="91425" tIns="91425" rIns="91425" bIns="91425" anchor="t" anchorCtr="0">
            <a:noAutofit/>
          </a:bodyPr>
          <a:lstStyle/>
          <a:p>
            <a:pPr marL="457200" lvl="0" indent="-336550" rtl="0">
              <a:spcBef>
                <a:spcPts val="600"/>
              </a:spcBef>
              <a:spcAft>
                <a:spcPts val="0"/>
              </a:spcAft>
              <a:buSzPts val="1700"/>
              <a:buChar char="➔"/>
            </a:pPr>
            <a:r>
              <a:rPr lang="en" sz="1700"/>
              <a:t>The president of the student organization is responsible for the activities that take place within their group’s events.</a:t>
            </a:r>
            <a:endParaRPr sz="1700"/>
          </a:p>
          <a:p>
            <a:pPr marL="457200" lvl="0" indent="-336550" rtl="0">
              <a:spcBef>
                <a:spcPts val="0"/>
              </a:spcBef>
              <a:spcAft>
                <a:spcPts val="0"/>
              </a:spcAft>
              <a:buSzPts val="1700"/>
              <a:buChar char="➔"/>
            </a:pPr>
            <a:r>
              <a:rPr lang="en" sz="1700"/>
              <a:t>Student organizations must notify the University of any events that involve external speakers (defined as individuals or organizations that are not part of the University) and submit an event plan giving full details of the event and the speaker. </a:t>
            </a:r>
            <a:endParaRPr sz="1700"/>
          </a:p>
          <a:p>
            <a:pPr marL="457200" lvl="0" indent="-336550" rtl="0">
              <a:spcBef>
                <a:spcPts val="0"/>
              </a:spcBef>
              <a:spcAft>
                <a:spcPts val="0"/>
              </a:spcAft>
              <a:buSzPts val="1700"/>
              <a:buChar char="➔"/>
            </a:pPr>
            <a:r>
              <a:rPr lang="en" sz="1700"/>
              <a:t>No event involving any external speaker may be promoted until the speaker has been cleared through the appropriate procedures.</a:t>
            </a:r>
            <a:endParaRPr sz="1700"/>
          </a:p>
          <a:p>
            <a:pPr marL="457200" lvl="0" indent="-336550" rtl="0">
              <a:spcBef>
                <a:spcPts val="0"/>
              </a:spcBef>
              <a:spcAft>
                <a:spcPts val="0"/>
              </a:spcAft>
              <a:buSzPts val="1700"/>
              <a:buChar char="➔"/>
            </a:pPr>
            <a:r>
              <a:rPr lang="en" sz="1700"/>
              <a:t>The University reserves the right to cancel or prohibit any event with an external speaker if the procedures are not followed or if the relevant health, safety, and security criteria cannot be met.</a:t>
            </a:r>
            <a:endParaRPr sz="1700"/>
          </a:p>
        </p:txBody>
      </p:sp>
      <p:sp>
        <p:nvSpPr>
          <p:cNvPr id="293" name="Shape 293"/>
          <p:cNvSpPr txBox="1"/>
          <p:nvPr/>
        </p:nvSpPr>
        <p:spPr>
          <a:xfrm>
            <a:off x="372200" y="1424384"/>
            <a:ext cx="8160600" cy="973500"/>
          </a:xfrm>
          <a:prstGeom prst="rect">
            <a:avLst/>
          </a:prstGeom>
          <a:noFill/>
          <a:ln>
            <a:noFill/>
          </a:ln>
        </p:spPr>
        <p:txBody>
          <a:bodyPr spcFirstLastPara="1" wrap="square" lIns="91425" tIns="91425" rIns="91425" bIns="91425" anchor="t" anchorCtr="0">
            <a:noAutofit/>
          </a:bodyPr>
          <a:lstStyle/>
          <a:p>
            <a:pPr marL="0" lvl="0" indent="0" algn="ctr" rtl="0">
              <a:spcBef>
                <a:spcPts val="600"/>
              </a:spcBef>
              <a:spcAft>
                <a:spcPts val="0"/>
              </a:spcAft>
              <a:buClr>
                <a:schemeClr val="dk1"/>
              </a:buClr>
              <a:buSzPts val="1100"/>
              <a:buFont typeface="Arial"/>
              <a:buNone/>
            </a:pPr>
            <a:r>
              <a:rPr lang="en" sz="1800">
                <a:solidFill>
                  <a:srgbClr val="2F3848"/>
                </a:solidFill>
                <a:latin typeface="Source Sans Pro"/>
                <a:ea typeface="Source Sans Pro"/>
                <a:cs typeface="Source Sans Pro"/>
                <a:sym typeface="Source Sans Pro"/>
              </a:rPr>
              <a:t>The majority of events covered by this plan are likely to be generated by student organizations. For this reason, and to provide consistency of practice, all requests will be processed by the student life team.</a:t>
            </a:r>
            <a:endParaRPr/>
          </a:p>
        </p:txBody>
      </p:sp>
      <p:pic>
        <p:nvPicPr>
          <p:cNvPr id="294" name="Shape 294"/>
          <p:cNvPicPr preferRelativeResize="0"/>
          <p:nvPr/>
        </p:nvPicPr>
        <p:blipFill>
          <a:blip r:embed="rId3">
            <a:alphaModFix/>
          </a:blip>
          <a:stretch>
            <a:fillRect/>
          </a:stretch>
        </p:blipFill>
        <p:spPr>
          <a:xfrm>
            <a:off x="0" y="2698100"/>
            <a:ext cx="3384475" cy="3384475"/>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98"/>
        <p:cNvGrpSpPr/>
        <p:nvPr/>
      </p:nvGrpSpPr>
      <p:grpSpPr>
        <a:xfrm>
          <a:off x="0" y="0"/>
          <a:ext cx="0" cy="0"/>
          <a:chOff x="0" y="0"/>
          <a:chExt cx="0" cy="0"/>
        </a:xfrm>
      </p:grpSpPr>
      <p:sp>
        <p:nvSpPr>
          <p:cNvPr id="299" name="Shape 299"/>
          <p:cNvSpPr txBox="1">
            <a:spLocks noGrp="1"/>
          </p:cNvSpPr>
          <p:nvPr>
            <p:ph type="title"/>
          </p:nvPr>
        </p:nvSpPr>
        <p:spPr>
          <a:xfrm>
            <a:off x="374075" y="186250"/>
            <a:ext cx="7951800" cy="9735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r>
              <a:rPr lang="en">
                <a:solidFill>
                  <a:srgbClr val="000000"/>
                </a:solidFill>
              </a:rPr>
              <a:t>External Speaker Risk Management Plan:</a:t>
            </a:r>
            <a:endParaRPr>
              <a:solidFill>
                <a:srgbClr val="000000"/>
              </a:solidFill>
            </a:endParaRPr>
          </a:p>
          <a:p>
            <a:pPr marL="0" lvl="0" indent="0">
              <a:spcBef>
                <a:spcPts val="0"/>
              </a:spcBef>
              <a:spcAft>
                <a:spcPts val="0"/>
              </a:spcAft>
              <a:buNone/>
            </a:pPr>
            <a:r>
              <a:rPr lang="en" sz="2000">
                <a:solidFill>
                  <a:srgbClr val="000000"/>
                </a:solidFill>
              </a:rPr>
              <a:t>Approval Process</a:t>
            </a:r>
            <a:endParaRPr sz="2000">
              <a:solidFill>
                <a:srgbClr val="000000"/>
              </a:solidFill>
            </a:endParaRPr>
          </a:p>
        </p:txBody>
      </p:sp>
      <p:sp>
        <p:nvSpPr>
          <p:cNvPr id="300" name="Shape 300"/>
          <p:cNvSpPr txBox="1">
            <a:spLocks noGrp="1"/>
          </p:cNvSpPr>
          <p:nvPr>
            <p:ph type="body" idx="1"/>
          </p:nvPr>
        </p:nvSpPr>
        <p:spPr>
          <a:xfrm>
            <a:off x="374075" y="1404250"/>
            <a:ext cx="5991000" cy="4967700"/>
          </a:xfrm>
          <a:prstGeom prst="rect">
            <a:avLst/>
          </a:prstGeom>
        </p:spPr>
        <p:txBody>
          <a:bodyPr spcFirstLastPara="1" wrap="square" lIns="91425" tIns="91425" rIns="91425" bIns="91425" anchor="t" anchorCtr="0">
            <a:noAutofit/>
          </a:bodyPr>
          <a:lstStyle/>
          <a:p>
            <a:pPr marL="0" lvl="0" indent="0">
              <a:spcBef>
                <a:spcPts val="600"/>
              </a:spcBef>
              <a:spcAft>
                <a:spcPts val="0"/>
              </a:spcAft>
              <a:buNone/>
            </a:pPr>
            <a:r>
              <a:rPr lang="en" sz="1600"/>
              <a:t>Any student organization intending to host an event must submit an event/speaker proposal or request to the SOES APP to the Office of Student LIfe. If an external speaker is involved, an additional External Speaker Request Form must be completed. Both forms should be submitted to the Office of Student Life for processing giving as much notice as possible, and at least a week ahead of the planned event, unless there are exceptional circumstances. If an external speaker is involved, the student organization must:</a:t>
            </a:r>
            <a:endParaRPr sz="1600"/>
          </a:p>
          <a:p>
            <a:pPr marL="457200" lvl="0" indent="-323850" rtl="0">
              <a:spcBef>
                <a:spcPts val="600"/>
              </a:spcBef>
              <a:spcAft>
                <a:spcPts val="0"/>
              </a:spcAft>
              <a:buSzPts val="1500"/>
              <a:buChar char="●"/>
            </a:pPr>
            <a:r>
              <a:rPr lang="en" sz="1500"/>
              <a:t>Provide expected number of attendees, and the proposed management of the event.</a:t>
            </a:r>
            <a:endParaRPr sz="1500"/>
          </a:p>
          <a:p>
            <a:pPr marL="457200" lvl="0" indent="-323850" rtl="0">
              <a:spcBef>
                <a:spcPts val="0"/>
              </a:spcBef>
              <a:spcAft>
                <a:spcPts val="0"/>
              </a:spcAft>
              <a:buSzPts val="1500"/>
              <a:buChar char="●"/>
            </a:pPr>
            <a:r>
              <a:rPr lang="en" sz="1500"/>
              <a:t>Confirm whether the event will be a member only, invitation only event, open to any University student, or the general public.</a:t>
            </a:r>
            <a:endParaRPr sz="1500"/>
          </a:p>
          <a:p>
            <a:pPr marL="457200" lvl="0" indent="-323850" rtl="0">
              <a:spcBef>
                <a:spcPts val="0"/>
              </a:spcBef>
              <a:spcAft>
                <a:spcPts val="0"/>
              </a:spcAft>
              <a:buSzPts val="1500"/>
              <a:buChar char="●"/>
            </a:pPr>
            <a:r>
              <a:rPr lang="en" sz="1500"/>
              <a:t>Confirm any external speakers’ affiliations (specifically political or religious)</a:t>
            </a:r>
            <a:endParaRPr sz="1500"/>
          </a:p>
          <a:p>
            <a:pPr marL="457200" lvl="0" indent="-323850" rtl="0">
              <a:spcBef>
                <a:spcPts val="0"/>
              </a:spcBef>
              <a:spcAft>
                <a:spcPts val="0"/>
              </a:spcAft>
              <a:buSzPts val="1500"/>
              <a:buChar char="●"/>
            </a:pPr>
            <a:r>
              <a:rPr lang="en" sz="1500"/>
              <a:t>Declare any knowledge of controversy attracted by the speaker or topic in the past.</a:t>
            </a:r>
            <a:endParaRPr sz="1500"/>
          </a:p>
          <a:p>
            <a:pPr marL="457200" lvl="0" indent="-323850" rtl="0">
              <a:spcBef>
                <a:spcPts val="0"/>
              </a:spcBef>
              <a:spcAft>
                <a:spcPts val="0"/>
              </a:spcAft>
              <a:buSzPts val="1500"/>
              <a:buChar char="●"/>
            </a:pPr>
            <a:r>
              <a:rPr lang="en" sz="1500"/>
              <a:t>Confirm whether the event and speaker are likely to attract media interest. </a:t>
            </a:r>
            <a:endParaRPr sz="1500"/>
          </a:p>
          <a:p>
            <a:pPr marL="457200" lvl="0" indent="-323850" rtl="0">
              <a:spcBef>
                <a:spcPts val="0"/>
              </a:spcBef>
              <a:spcAft>
                <a:spcPts val="0"/>
              </a:spcAft>
              <a:buSzPts val="1500"/>
              <a:buChar char="●"/>
            </a:pPr>
            <a:r>
              <a:rPr lang="en" sz="1500"/>
              <a:t>Provide confirmation of website details providing further information of the speaker. </a:t>
            </a:r>
            <a:endParaRPr sz="1500"/>
          </a:p>
          <a:p>
            <a:pPr marL="0" lvl="0" indent="0">
              <a:spcBef>
                <a:spcPts val="600"/>
              </a:spcBef>
              <a:spcAft>
                <a:spcPts val="0"/>
              </a:spcAft>
              <a:buNone/>
            </a:pPr>
            <a:endParaRPr sz="1600"/>
          </a:p>
        </p:txBody>
      </p:sp>
      <p:pic>
        <p:nvPicPr>
          <p:cNvPr id="301" name="Shape 301"/>
          <p:cNvPicPr preferRelativeResize="0"/>
          <p:nvPr/>
        </p:nvPicPr>
        <p:blipFill>
          <a:blip r:embed="rId3">
            <a:alphaModFix/>
          </a:blip>
          <a:stretch>
            <a:fillRect/>
          </a:stretch>
        </p:blipFill>
        <p:spPr>
          <a:xfrm>
            <a:off x="6365075" y="2594700"/>
            <a:ext cx="2474124" cy="1827244"/>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305"/>
        <p:cNvGrpSpPr/>
        <p:nvPr/>
      </p:nvGrpSpPr>
      <p:grpSpPr>
        <a:xfrm>
          <a:off x="0" y="0"/>
          <a:ext cx="0" cy="0"/>
          <a:chOff x="0" y="0"/>
          <a:chExt cx="0" cy="0"/>
        </a:xfrm>
      </p:grpSpPr>
      <p:sp>
        <p:nvSpPr>
          <p:cNvPr id="306" name="Shape 306"/>
          <p:cNvSpPr txBox="1">
            <a:spLocks noGrp="1"/>
          </p:cNvSpPr>
          <p:nvPr>
            <p:ph type="title"/>
          </p:nvPr>
        </p:nvSpPr>
        <p:spPr>
          <a:xfrm>
            <a:off x="374075" y="186250"/>
            <a:ext cx="7951800" cy="973500"/>
          </a:xfrm>
          <a:prstGeom prst="rect">
            <a:avLst/>
          </a:prstGeom>
        </p:spPr>
        <p:txBody>
          <a:bodyPr spcFirstLastPara="1" wrap="square" lIns="91425" tIns="91425" rIns="91425" bIns="91425" anchor="ctr" anchorCtr="0">
            <a:noAutofit/>
          </a:bodyPr>
          <a:lstStyle/>
          <a:p>
            <a:pPr marL="0" lvl="0" indent="0" rtl="0">
              <a:spcBef>
                <a:spcPts val="0"/>
              </a:spcBef>
              <a:spcAft>
                <a:spcPts val="0"/>
              </a:spcAft>
              <a:buNone/>
            </a:pPr>
            <a:r>
              <a:rPr lang="en">
                <a:solidFill>
                  <a:srgbClr val="000000"/>
                </a:solidFill>
              </a:rPr>
              <a:t>External Speaker Risk Management Plan:</a:t>
            </a:r>
            <a:endParaRPr>
              <a:solidFill>
                <a:srgbClr val="000000"/>
              </a:solidFill>
            </a:endParaRPr>
          </a:p>
          <a:p>
            <a:pPr marL="0" lvl="0" indent="0" rtl="0">
              <a:spcBef>
                <a:spcPts val="0"/>
              </a:spcBef>
              <a:spcAft>
                <a:spcPts val="0"/>
              </a:spcAft>
              <a:buNone/>
            </a:pPr>
            <a:r>
              <a:rPr lang="en" sz="2000">
                <a:solidFill>
                  <a:srgbClr val="000000"/>
                </a:solidFill>
              </a:rPr>
              <a:t>Approval Process</a:t>
            </a:r>
            <a:endParaRPr sz="2000">
              <a:solidFill>
                <a:srgbClr val="000000"/>
              </a:solidFill>
            </a:endParaRPr>
          </a:p>
        </p:txBody>
      </p:sp>
      <p:sp>
        <p:nvSpPr>
          <p:cNvPr id="307" name="Shape 307"/>
          <p:cNvSpPr txBox="1">
            <a:spLocks noGrp="1"/>
          </p:cNvSpPr>
          <p:nvPr>
            <p:ph type="body" idx="1"/>
          </p:nvPr>
        </p:nvSpPr>
        <p:spPr>
          <a:xfrm>
            <a:off x="296875" y="2188025"/>
            <a:ext cx="4940100" cy="3173700"/>
          </a:xfrm>
          <a:prstGeom prst="rect">
            <a:avLst/>
          </a:prstGeom>
        </p:spPr>
        <p:txBody>
          <a:bodyPr spcFirstLastPara="1" wrap="square" lIns="91425" tIns="91425" rIns="91425" bIns="91425" anchor="t" anchorCtr="0">
            <a:noAutofit/>
          </a:bodyPr>
          <a:lstStyle/>
          <a:p>
            <a:pPr marL="0" lvl="0" indent="0" rtl="0">
              <a:spcBef>
                <a:spcPts val="600"/>
              </a:spcBef>
              <a:spcAft>
                <a:spcPts val="0"/>
              </a:spcAft>
              <a:buNone/>
            </a:pPr>
            <a:r>
              <a:rPr lang="en" sz="1800"/>
              <a:t>Any failure to disclose full speaker details may result in an event being cancelled and could result in referral of disciplinary action. The Office of Student Life will check the backgrounds of speakers online. This information will be noted on the event/speaker proposal. The Office of Student Life will refer any speakers that may require further exploration to the Director of Student Affairs, who will discuss each case with the Office of Student Life and together will agree on the appropriate course of action. </a:t>
            </a:r>
            <a:endParaRPr sz="1800"/>
          </a:p>
        </p:txBody>
      </p:sp>
      <p:pic>
        <p:nvPicPr>
          <p:cNvPr id="308" name="Shape 308"/>
          <p:cNvPicPr preferRelativeResize="0"/>
          <p:nvPr/>
        </p:nvPicPr>
        <p:blipFill>
          <a:blip r:embed="rId3">
            <a:alphaModFix/>
          </a:blip>
          <a:stretch>
            <a:fillRect/>
          </a:stretch>
        </p:blipFill>
        <p:spPr>
          <a:xfrm>
            <a:off x="5985150" y="2384000"/>
            <a:ext cx="2189375" cy="260122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Shape 85"/>
          <p:cNvSpPr/>
          <p:nvPr/>
        </p:nvSpPr>
        <p:spPr>
          <a:xfrm>
            <a:off x="488200" y="1468649"/>
            <a:ext cx="2183400" cy="2199000"/>
          </a:xfrm>
          <a:prstGeom prst="wedgeRectCallout">
            <a:avLst>
              <a:gd name="adj1" fmla="val -20833"/>
              <a:gd name="adj2" fmla="val 62500"/>
            </a:avLst>
          </a:prstGeom>
          <a:solidFill>
            <a:schemeClr val="lt2"/>
          </a:solidFill>
          <a:ln w="9525" cap="flat" cmpd="sng">
            <a:solidFill>
              <a:schemeClr val="dk2"/>
            </a:solidFill>
            <a:prstDash val="solid"/>
            <a:round/>
            <a:headEnd type="none" w="sm" len="sm"/>
            <a:tailEnd type="none" w="sm" len="sm"/>
          </a:ln>
          <a:effectLst>
            <a:outerShdw blurRad="57150" dist="19050" dir="5400000" algn="bl" rotWithShape="0">
              <a:srgbClr val="00FFFF">
                <a:alpha val="61000"/>
              </a:srgbClr>
            </a:outerShdw>
          </a:effectLst>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6" name="Shape 86"/>
          <p:cNvSpPr txBox="1">
            <a:spLocks noGrp="1"/>
          </p:cNvSpPr>
          <p:nvPr>
            <p:ph type="title"/>
          </p:nvPr>
        </p:nvSpPr>
        <p:spPr>
          <a:xfrm>
            <a:off x="462900" y="150075"/>
            <a:ext cx="7951800" cy="973500"/>
          </a:xfrm>
          <a:prstGeom prst="rect">
            <a:avLst/>
          </a:prstGeom>
          <a:ln>
            <a:noFill/>
          </a:ln>
        </p:spPr>
        <p:txBody>
          <a:bodyPr spcFirstLastPara="1" wrap="square" lIns="91425" tIns="91425" rIns="91425" bIns="91425" anchor="ctr" anchorCtr="0">
            <a:noAutofit/>
          </a:bodyPr>
          <a:lstStyle/>
          <a:p>
            <a:pPr marL="0" lvl="0" indent="0">
              <a:spcBef>
                <a:spcPts val="0"/>
              </a:spcBef>
              <a:spcAft>
                <a:spcPts val="0"/>
              </a:spcAft>
              <a:buNone/>
            </a:pPr>
            <a:r>
              <a:rPr lang="en"/>
              <a:t>Meet The Team from The University of Texas at El Paso</a:t>
            </a:r>
            <a:endParaRPr/>
          </a:p>
        </p:txBody>
      </p:sp>
      <p:sp>
        <p:nvSpPr>
          <p:cNvPr id="88" name="Shape 88"/>
          <p:cNvSpPr/>
          <p:nvPr/>
        </p:nvSpPr>
        <p:spPr>
          <a:xfrm>
            <a:off x="5308575" y="4085525"/>
            <a:ext cx="2288700" cy="2199000"/>
          </a:xfrm>
          <a:prstGeom prst="wedgeRectCallout">
            <a:avLst>
              <a:gd name="adj1" fmla="val 13511"/>
              <a:gd name="adj2" fmla="val 64355"/>
            </a:avLst>
          </a:prstGeom>
          <a:solidFill>
            <a:schemeClr val="lt2"/>
          </a:solidFill>
          <a:ln w="9525" cap="flat" cmpd="sng">
            <a:solidFill>
              <a:schemeClr val="dk2"/>
            </a:solidFill>
            <a:prstDash val="solid"/>
            <a:round/>
            <a:headEnd type="none" w="sm" len="sm"/>
            <a:tailEnd type="none" w="sm" len="sm"/>
          </a:ln>
          <a:effectLst>
            <a:outerShdw blurRad="57150" dist="19050" dir="5400000" algn="bl" rotWithShape="0">
              <a:srgbClr val="B7B7B7">
                <a:alpha val="60000"/>
              </a:srgbClr>
            </a:outerShdw>
          </a:effectLst>
        </p:spPr>
        <p:txBody>
          <a:bodyPr spcFirstLastPara="1" wrap="square" lIns="91425" tIns="91425" rIns="91425" bIns="91425" anchor="ctr" anchorCtr="0">
            <a:noAutofit/>
          </a:bodyPr>
          <a:lstStyle/>
          <a:p>
            <a:pPr marL="0" lvl="0" indent="0" rtl="0">
              <a:spcBef>
                <a:spcPts val="0"/>
              </a:spcBef>
              <a:spcAft>
                <a:spcPts val="0"/>
              </a:spcAft>
              <a:buNone/>
            </a:pPr>
            <a:endParaRPr/>
          </a:p>
        </p:txBody>
      </p:sp>
      <p:sp>
        <p:nvSpPr>
          <p:cNvPr id="89" name="Shape 89"/>
          <p:cNvSpPr/>
          <p:nvPr/>
        </p:nvSpPr>
        <p:spPr>
          <a:xfrm>
            <a:off x="462900" y="4176750"/>
            <a:ext cx="2288700" cy="2107800"/>
          </a:xfrm>
          <a:prstGeom prst="wedgeRectCallout">
            <a:avLst>
              <a:gd name="adj1" fmla="val 14781"/>
              <a:gd name="adj2" fmla="val 62906"/>
            </a:avLst>
          </a:prstGeom>
          <a:solidFill>
            <a:schemeClr val="lt2"/>
          </a:solidFill>
          <a:ln w="9525" cap="flat" cmpd="sng">
            <a:solidFill>
              <a:schemeClr val="dk2"/>
            </a:solidFill>
            <a:prstDash val="solid"/>
            <a:round/>
            <a:headEnd type="none" w="sm" len="sm"/>
            <a:tailEnd type="none" w="sm" len="sm"/>
          </a:ln>
          <a:effectLst>
            <a:outerShdw blurRad="57150" dist="19050" dir="5400000" algn="bl" rotWithShape="0">
              <a:srgbClr val="00FFFF">
                <a:alpha val="61000"/>
              </a:srgbClr>
            </a:outerShdw>
          </a:effectLst>
        </p:spPr>
        <p:txBody>
          <a:bodyPr spcFirstLastPara="1" wrap="square" lIns="91425" tIns="91425" rIns="91425" bIns="91425" anchor="ctr" anchorCtr="0">
            <a:noAutofit/>
          </a:bodyPr>
          <a:lstStyle/>
          <a:p>
            <a:pPr marL="0" lvl="0" indent="0" rtl="0">
              <a:spcBef>
                <a:spcPts val="0"/>
              </a:spcBef>
              <a:spcAft>
                <a:spcPts val="0"/>
              </a:spcAft>
              <a:buNone/>
            </a:pPr>
            <a:endParaRPr/>
          </a:p>
        </p:txBody>
      </p:sp>
      <p:sp>
        <p:nvSpPr>
          <p:cNvPr id="90" name="Shape 90"/>
          <p:cNvSpPr/>
          <p:nvPr/>
        </p:nvSpPr>
        <p:spPr>
          <a:xfrm>
            <a:off x="5308574" y="1505062"/>
            <a:ext cx="2288700" cy="2199000"/>
          </a:xfrm>
          <a:prstGeom prst="wedgeRectCallout">
            <a:avLst>
              <a:gd name="adj1" fmla="val -19614"/>
              <a:gd name="adj2" fmla="val 65579"/>
            </a:avLst>
          </a:prstGeom>
          <a:solidFill>
            <a:schemeClr val="lt2"/>
          </a:solidFill>
          <a:ln w="9525" cap="flat" cmpd="sng">
            <a:solidFill>
              <a:schemeClr val="dk2"/>
            </a:solidFill>
            <a:prstDash val="solid"/>
            <a:round/>
            <a:headEnd type="none" w="sm" len="sm"/>
            <a:tailEnd type="none" w="sm" len="sm"/>
          </a:ln>
          <a:effectLst>
            <a:outerShdw blurRad="57150" dist="19050" dir="5400000" algn="bl" rotWithShape="0">
              <a:srgbClr val="00FFFF">
                <a:alpha val="61000"/>
              </a:srgbClr>
            </a:outerShdw>
          </a:effectLst>
        </p:spPr>
        <p:txBody>
          <a:bodyPr spcFirstLastPara="1" wrap="square" lIns="91425" tIns="91425" rIns="91425" bIns="91425" anchor="ctr" anchorCtr="0">
            <a:noAutofit/>
          </a:bodyPr>
          <a:lstStyle/>
          <a:p>
            <a:pPr marL="0" lvl="0" indent="0" rtl="0">
              <a:spcBef>
                <a:spcPts val="0"/>
              </a:spcBef>
              <a:spcAft>
                <a:spcPts val="0"/>
              </a:spcAft>
              <a:buNone/>
            </a:pPr>
            <a:endParaRPr/>
          </a:p>
        </p:txBody>
      </p:sp>
      <p:sp>
        <p:nvSpPr>
          <p:cNvPr id="92" name="Shape 92"/>
          <p:cNvSpPr txBox="1"/>
          <p:nvPr/>
        </p:nvSpPr>
        <p:spPr>
          <a:xfrm>
            <a:off x="2751600" y="1650650"/>
            <a:ext cx="1259400" cy="973500"/>
          </a:xfrm>
          <a:prstGeom prst="rect">
            <a:avLst/>
          </a:prstGeom>
          <a:noFill/>
          <a:ln>
            <a:noFill/>
          </a:ln>
        </p:spPr>
        <p:txBody>
          <a:bodyPr spcFirstLastPara="1" wrap="square" lIns="91425" tIns="91425" rIns="91425" bIns="91425" anchor="t" anchorCtr="0">
            <a:noAutofit/>
          </a:bodyPr>
          <a:lstStyle/>
          <a:p>
            <a:pPr marL="0" lvl="0" indent="0">
              <a:spcBef>
                <a:spcPts val="0"/>
              </a:spcBef>
              <a:spcAft>
                <a:spcPts val="0"/>
              </a:spcAft>
              <a:buNone/>
            </a:pPr>
            <a:r>
              <a:rPr lang="en" b="1">
                <a:latin typeface="Source Sans Pro"/>
                <a:ea typeface="Source Sans Pro"/>
                <a:cs typeface="Source Sans Pro"/>
                <a:sym typeface="Source Sans Pro"/>
              </a:rPr>
              <a:t>Alexandra C. Garcia </a:t>
            </a:r>
            <a:endParaRPr b="1">
              <a:latin typeface="Source Sans Pro"/>
              <a:ea typeface="Source Sans Pro"/>
              <a:cs typeface="Source Sans Pro"/>
              <a:sym typeface="Source Sans Pro"/>
            </a:endParaRPr>
          </a:p>
          <a:p>
            <a:pPr marL="0" lvl="0" indent="0">
              <a:spcBef>
                <a:spcPts val="0"/>
              </a:spcBef>
              <a:spcAft>
                <a:spcPts val="0"/>
              </a:spcAft>
              <a:buNone/>
            </a:pPr>
            <a:r>
              <a:rPr lang="en" b="1">
                <a:latin typeface="Source Sans Pro"/>
                <a:ea typeface="Source Sans Pro"/>
                <a:cs typeface="Source Sans Pro"/>
                <a:sym typeface="Source Sans Pro"/>
              </a:rPr>
              <a:t>Team Leader</a:t>
            </a:r>
            <a:endParaRPr b="1">
              <a:latin typeface="Source Sans Pro"/>
              <a:ea typeface="Source Sans Pro"/>
              <a:cs typeface="Source Sans Pro"/>
              <a:sym typeface="Source Sans Pro"/>
            </a:endParaRPr>
          </a:p>
          <a:p>
            <a:pPr marL="0" lvl="0" indent="0">
              <a:spcBef>
                <a:spcPts val="0"/>
              </a:spcBef>
              <a:spcAft>
                <a:spcPts val="0"/>
              </a:spcAft>
              <a:buNone/>
            </a:pPr>
            <a:r>
              <a:rPr lang="en" sz="1200">
                <a:latin typeface="Source Sans Pro"/>
                <a:ea typeface="Source Sans Pro"/>
                <a:cs typeface="Source Sans Pro"/>
                <a:sym typeface="Source Sans Pro"/>
              </a:rPr>
              <a:t>Second Year Graduate Student in Higher Education Administration </a:t>
            </a:r>
            <a:endParaRPr sz="1200">
              <a:latin typeface="Source Sans Pro"/>
              <a:ea typeface="Source Sans Pro"/>
              <a:cs typeface="Source Sans Pro"/>
              <a:sym typeface="Source Sans Pro"/>
            </a:endParaRPr>
          </a:p>
        </p:txBody>
      </p:sp>
      <p:sp>
        <p:nvSpPr>
          <p:cNvPr id="93" name="Shape 93"/>
          <p:cNvSpPr txBox="1"/>
          <p:nvPr/>
        </p:nvSpPr>
        <p:spPr>
          <a:xfrm>
            <a:off x="7597275" y="1674275"/>
            <a:ext cx="1409400" cy="9735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b="1">
                <a:latin typeface="Source Sans Pro"/>
                <a:ea typeface="Source Sans Pro"/>
                <a:cs typeface="Source Sans Pro"/>
                <a:sym typeface="Source Sans Pro"/>
              </a:rPr>
              <a:t>Stephanie Flores</a:t>
            </a:r>
            <a:endParaRPr b="1">
              <a:latin typeface="Source Sans Pro"/>
              <a:ea typeface="Source Sans Pro"/>
              <a:cs typeface="Source Sans Pro"/>
              <a:sym typeface="Source Sans Pro"/>
            </a:endParaRPr>
          </a:p>
          <a:p>
            <a:pPr marL="0" lvl="0" indent="0" rtl="0">
              <a:spcBef>
                <a:spcPts val="0"/>
              </a:spcBef>
              <a:spcAft>
                <a:spcPts val="0"/>
              </a:spcAft>
              <a:buNone/>
            </a:pPr>
            <a:r>
              <a:rPr lang="en" sz="1200">
                <a:latin typeface="Source Sans Pro"/>
                <a:ea typeface="Source Sans Pro"/>
                <a:cs typeface="Source Sans Pro"/>
                <a:sym typeface="Source Sans Pro"/>
              </a:rPr>
              <a:t>Second Year Graduate Student in Higher Education Administration</a:t>
            </a:r>
            <a:r>
              <a:rPr lang="en" sz="1200"/>
              <a:t> </a:t>
            </a:r>
            <a:endParaRPr sz="1200"/>
          </a:p>
        </p:txBody>
      </p:sp>
      <p:sp>
        <p:nvSpPr>
          <p:cNvPr id="94" name="Shape 94"/>
          <p:cNvSpPr txBox="1"/>
          <p:nvPr/>
        </p:nvSpPr>
        <p:spPr>
          <a:xfrm>
            <a:off x="2751600" y="4424250"/>
            <a:ext cx="1259400" cy="9735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b="1">
                <a:latin typeface="Source Sans Pro"/>
                <a:ea typeface="Source Sans Pro"/>
                <a:cs typeface="Source Sans Pro"/>
                <a:sym typeface="Source Sans Pro"/>
              </a:rPr>
              <a:t>Javier </a:t>
            </a:r>
            <a:r>
              <a:rPr lang="en" b="1">
                <a:solidFill>
                  <a:schemeClr val="dk1"/>
                </a:solidFill>
                <a:latin typeface="Source Sans Pro"/>
                <a:ea typeface="Source Sans Pro"/>
                <a:cs typeface="Source Sans Pro"/>
                <a:sym typeface="Source Sans Pro"/>
              </a:rPr>
              <a:t>Calzadillas</a:t>
            </a:r>
            <a:endParaRPr b="1">
              <a:latin typeface="Source Sans Pro"/>
              <a:ea typeface="Source Sans Pro"/>
              <a:cs typeface="Source Sans Pro"/>
              <a:sym typeface="Source Sans Pro"/>
            </a:endParaRPr>
          </a:p>
          <a:p>
            <a:pPr marL="0" lvl="0" indent="0" rtl="0">
              <a:spcBef>
                <a:spcPts val="0"/>
              </a:spcBef>
              <a:spcAft>
                <a:spcPts val="0"/>
              </a:spcAft>
              <a:buNone/>
            </a:pPr>
            <a:r>
              <a:rPr lang="en" sz="1200"/>
              <a:t>Second Year Graduate Student in Higher Education Administration </a:t>
            </a:r>
            <a:endParaRPr sz="1200"/>
          </a:p>
        </p:txBody>
      </p:sp>
      <p:sp>
        <p:nvSpPr>
          <p:cNvPr id="95" name="Shape 95"/>
          <p:cNvSpPr txBox="1"/>
          <p:nvPr/>
        </p:nvSpPr>
        <p:spPr>
          <a:xfrm>
            <a:off x="7672275" y="4424250"/>
            <a:ext cx="1259400" cy="973500"/>
          </a:xfrm>
          <a:prstGeom prst="rect">
            <a:avLst/>
          </a:prstGeom>
          <a:noFill/>
          <a:ln>
            <a:noFill/>
          </a:ln>
        </p:spPr>
        <p:txBody>
          <a:bodyPr spcFirstLastPara="1" wrap="square" lIns="91425" tIns="91425" rIns="91425" bIns="91425" anchor="t" anchorCtr="0">
            <a:noAutofit/>
          </a:bodyPr>
          <a:lstStyle/>
          <a:p>
            <a:pPr marL="0" lvl="0" indent="0" rtl="0">
              <a:lnSpc>
                <a:spcPct val="115000"/>
              </a:lnSpc>
              <a:spcBef>
                <a:spcPts val="0"/>
              </a:spcBef>
              <a:spcAft>
                <a:spcPts val="0"/>
              </a:spcAft>
              <a:buNone/>
            </a:pPr>
            <a:r>
              <a:rPr lang="en" b="1">
                <a:solidFill>
                  <a:schemeClr val="dk1"/>
                </a:solidFill>
                <a:latin typeface="Source Sans Pro"/>
                <a:ea typeface="Source Sans Pro"/>
                <a:cs typeface="Source Sans Pro"/>
                <a:sym typeface="Source Sans Pro"/>
              </a:rPr>
              <a:t>Diamond Martinez</a:t>
            </a:r>
            <a:endParaRPr b="1">
              <a:latin typeface="Source Sans Pro"/>
              <a:ea typeface="Source Sans Pro"/>
              <a:cs typeface="Source Sans Pro"/>
              <a:sym typeface="Source Sans Pro"/>
            </a:endParaRPr>
          </a:p>
          <a:p>
            <a:pPr marL="0" lvl="0" indent="0" rtl="0">
              <a:spcBef>
                <a:spcPts val="0"/>
              </a:spcBef>
              <a:spcAft>
                <a:spcPts val="0"/>
              </a:spcAft>
              <a:buNone/>
            </a:pPr>
            <a:r>
              <a:rPr lang="en" sz="1200"/>
              <a:t>Second Year Graduate Student in Higher Education Administration </a:t>
            </a:r>
            <a:endParaRPr sz="1200"/>
          </a:p>
        </p:txBody>
      </p:sp>
      <p:pic>
        <p:nvPicPr>
          <p:cNvPr id="96" name="Shape 96"/>
          <p:cNvPicPr preferRelativeResize="0"/>
          <p:nvPr/>
        </p:nvPicPr>
        <p:blipFill>
          <a:blip r:embed="rId3">
            <a:alphaModFix/>
          </a:blip>
          <a:stretch>
            <a:fillRect/>
          </a:stretch>
        </p:blipFill>
        <p:spPr>
          <a:xfrm>
            <a:off x="3824038" y="3004150"/>
            <a:ext cx="1409526" cy="1420100"/>
          </a:xfrm>
          <a:prstGeom prst="rect">
            <a:avLst/>
          </a:prstGeom>
          <a:noFill/>
          <a:ln>
            <a:noFill/>
          </a:ln>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6667" y="1602483"/>
            <a:ext cx="1682315" cy="17789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25985" y="4200952"/>
            <a:ext cx="1362529" cy="205939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9"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569348" y="1660190"/>
            <a:ext cx="1767151" cy="1967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0" name="Picture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864679" y="4126345"/>
            <a:ext cx="1311729" cy="21067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312"/>
        <p:cNvGrpSpPr/>
        <p:nvPr/>
      </p:nvGrpSpPr>
      <p:grpSpPr>
        <a:xfrm>
          <a:off x="0" y="0"/>
          <a:ext cx="0" cy="0"/>
          <a:chOff x="0" y="0"/>
          <a:chExt cx="0" cy="0"/>
        </a:xfrm>
      </p:grpSpPr>
      <p:sp>
        <p:nvSpPr>
          <p:cNvPr id="313" name="Shape 313"/>
          <p:cNvSpPr txBox="1">
            <a:spLocks noGrp="1"/>
          </p:cNvSpPr>
          <p:nvPr>
            <p:ph type="title"/>
          </p:nvPr>
        </p:nvSpPr>
        <p:spPr>
          <a:xfrm>
            <a:off x="409700" y="186275"/>
            <a:ext cx="7951800" cy="9735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r>
              <a:rPr lang="en">
                <a:solidFill>
                  <a:srgbClr val="000000"/>
                </a:solidFill>
              </a:rPr>
              <a:t>External Speaker Risk Management Plan:</a:t>
            </a:r>
            <a:endParaRPr>
              <a:solidFill>
                <a:srgbClr val="000000"/>
              </a:solidFill>
            </a:endParaRPr>
          </a:p>
          <a:p>
            <a:pPr marL="0" lvl="0" indent="0">
              <a:spcBef>
                <a:spcPts val="0"/>
              </a:spcBef>
              <a:spcAft>
                <a:spcPts val="0"/>
              </a:spcAft>
              <a:buNone/>
            </a:pPr>
            <a:r>
              <a:rPr lang="en" sz="2000">
                <a:solidFill>
                  <a:srgbClr val="000000"/>
                </a:solidFill>
              </a:rPr>
              <a:t>Recommendations to Assess Risk</a:t>
            </a:r>
            <a:endParaRPr sz="2000">
              <a:solidFill>
                <a:srgbClr val="000000"/>
              </a:solidFill>
            </a:endParaRPr>
          </a:p>
        </p:txBody>
      </p:sp>
      <p:sp>
        <p:nvSpPr>
          <p:cNvPr id="314" name="Shape 314"/>
          <p:cNvSpPr txBox="1">
            <a:spLocks noGrp="1"/>
          </p:cNvSpPr>
          <p:nvPr>
            <p:ph type="body" idx="1"/>
          </p:nvPr>
        </p:nvSpPr>
        <p:spPr>
          <a:xfrm>
            <a:off x="4114800" y="1796125"/>
            <a:ext cx="4364400" cy="4634400"/>
          </a:xfrm>
          <a:prstGeom prst="rect">
            <a:avLst/>
          </a:prstGeom>
        </p:spPr>
        <p:txBody>
          <a:bodyPr spcFirstLastPara="1" wrap="square" lIns="91425" tIns="91425" rIns="91425" bIns="91425" anchor="ctr" anchorCtr="0">
            <a:noAutofit/>
          </a:bodyPr>
          <a:lstStyle/>
          <a:p>
            <a:pPr marL="0" lvl="0" indent="0">
              <a:spcBef>
                <a:spcPts val="600"/>
              </a:spcBef>
              <a:spcAft>
                <a:spcPts val="0"/>
              </a:spcAft>
              <a:buNone/>
            </a:pPr>
            <a:r>
              <a:rPr lang="en" sz="1800"/>
              <a:t>If any event is to be referred to the Director of Student Affairs, in making recommendation, together with the Office of Student Life, they will assess risk on the following basis:</a:t>
            </a:r>
            <a:endParaRPr sz="1800"/>
          </a:p>
          <a:p>
            <a:pPr marL="457200" lvl="0" indent="-342900" rtl="0">
              <a:spcBef>
                <a:spcPts val="600"/>
              </a:spcBef>
              <a:spcAft>
                <a:spcPts val="0"/>
              </a:spcAft>
              <a:buSzPts val="1800"/>
              <a:buChar char="●"/>
            </a:pPr>
            <a:r>
              <a:rPr lang="en" sz="1800"/>
              <a:t>The potential for any decision to limit freedom of speech</a:t>
            </a:r>
            <a:endParaRPr sz="1800"/>
          </a:p>
          <a:p>
            <a:pPr marL="457200" lvl="0" indent="-342900" rtl="0">
              <a:spcBef>
                <a:spcPts val="0"/>
              </a:spcBef>
              <a:spcAft>
                <a:spcPts val="0"/>
              </a:spcAft>
              <a:buSzPts val="1800"/>
              <a:buChar char="●"/>
            </a:pPr>
            <a:r>
              <a:rPr lang="en" sz="1800"/>
              <a:t>The potential for the event to cause a breach of equal opportunity</a:t>
            </a:r>
            <a:endParaRPr sz="1800"/>
          </a:p>
          <a:p>
            <a:pPr marL="457200" lvl="0" indent="-342900" rtl="0">
              <a:spcBef>
                <a:spcPts val="0"/>
              </a:spcBef>
              <a:spcAft>
                <a:spcPts val="0"/>
              </a:spcAft>
              <a:buSzPts val="1800"/>
              <a:buChar char="●"/>
            </a:pPr>
            <a:r>
              <a:rPr lang="en" sz="1800"/>
              <a:t>The potential for the event to cause reputational risk</a:t>
            </a:r>
            <a:endParaRPr sz="1800"/>
          </a:p>
          <a:p>
            <a:pPr marL="457200" lvl="0" indent="0" rtl="0">
              <a:spcBef>
                <a:spcPts val="600"/>
              </a:spcBef>
              <a:spcAft>
                <a:spcPts val="0"/>
              </a:spcAft>
              <a:buNone/>
            </a:pPr>
            <a:endParaRPr sz="1600"/>
          </a:p>
        </p:txBody>
      </p:sp>
      <p:pic>
        <p:nvPicPr>
          <p:cNvPr id="315" name="Shape 315"/>
          <p:cNvPicPr preferRelativeResize="0"/>
          <p:nvPr/>
        </p:nvPicPr>
        <p:blipFill>
          <a:blip r:embed="rId3">
            <a:alphaModFix/>
          </a:blip>
          <a:stretch>
            <a:fillRect/>
          </a:stretch>
        </p:blipFill>
        <p:spPr>
          <a:xfrm>
            <a:off x="692875" y="2731073"/>
            <a:ext cx="2729075" cy="2390425"/>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319"/>
        <p:cNvGrpSpPr/>
        <p:nvPr/>
      </p:nvGrpSpPr>
      <p:grpSpPr>
        <a:xfrm>
          <a:off x="0" y="0"/>
          <a:ext cx="0" cy="0"/>
          <a:chOff x="0" y="0"/>
          <a:chExt cx="0" cy="0"/>
        </a:xfrm>
      </p:grpSpPr>
      <p:sp>
        <p:nvSpPr>
          <p:cNvPr id="320" name="Shape 320"/>
          <p:cNvSpPr txBox="1">
            <a:spLocks noGrp="1"/>
          </p:cNvSpPr>
          <p:nvPr>
            <p:ph type="title"/>
          </p:nvPr>
        </p:nvSpPr>
        <p:spPr>
          <a:xfrm>
            <a:off x="409700" y="186275"/>
            <a:ext cx="7951800" cy="973500"/>
          </a:xfrm>
          <a:prstGeom prst="rect">
            <a:avLst/>
          </a:prstGeom>
        </p:spPr>
        <p:txBody>
          <a:bodyPr spcFirstLastPara="1" wrap="square" lIns="91425" tIns="91425" rIns="91425" bIns="91425" anchor="ctr" anchorCtr="0">
            <a:noAutofit/>
          </a:bodyPr>
          <a:lstStyle/>
          <a:p>
            <a:pPr marL="0" lvl="0" indent="0" rtl="0">
              <a:spcBef>
                <a:spcPts val="0"/>
              </a:spcBef>
              <a:spcAft>
                <a:spcPts val="0"/>
              </a:spcAft>
              <a:buNone/>
            </a:pPr>
            <a:r>
              <a:rPr lang="en">
                <a:solidFill>
                  <a:srgbClr val="000000"/>
                </a:solidFill>
              </a:rPr>
              <a:t>External Speaker Risk Management Plan:</a:t>
            </a:r>
            <a:endParaRPr>
              <a:solidFill>
                <a:srgbClr val="000000"/>
              </a:solidFill>
            </a:endParaRPr>
          </a:p>
          <a:p>
            <a:pPr marL="0" lvl="0" indent="0" rtl="0">
              <a:spcBef>
                <a:spcPts val="0"/>
              </a:spcBef>
              <a:spcAft>
                <a:spcPts val="0"/>
              </a:spcAft>
              <a:buNone/>
            </a:pPr>
            <a:r>
              <a:rPr lang="en" sz="2000">
                <a:solidFill>
                  <a:srgbClr val="000000"/>
                </a:solidFill>
              </a:rPr>
              <a:t>Recommendations to Assess Risk</a:t>
            </a:r>
            <a:endParaRPr sz="2000">
              <a:solidFill>
                <a:srgbClr val="000000"/>
              </a:solidFill>
            </a:endParaRPr>
          </a:p>
        </p:txBody>
      </p:sp>
      <p:sp>
        <p:nvSpPr>
          <p:cNvPr id="321" name="Shape 321"/>
          <p:cNvSpPr txBox="1">
            <a:spLocks noGrp="1"/>
          </p:cNvSpPr>
          <p:nvPr>
            <p:ph type="body" idx="1"/>
          </p:nvPr>
        </p:nvSpPr>
        <p:spPr>
          <a:xfrm>
            <a:off x="332550" y="1475500"/>
            <a:ext cx="8478900" cy="4967700"/>
          </a:xfrm>
          <a:prstGeom prst="rect">
            <a:avLst/>
          </a:prstGeom>
        </p:spPr>
        <p:txBody>
          <a:bodyPr spcFirstLastPara="1" wrap="square" lIns="91425" tIns="91425" rIns="91425" bIns="91425" anchor="t" anchorCtr="0">
            <a:noAutofit/>
          </a:bodyPr>
          <a:lstStyle/>
          <a:p>
            <a:pPr marL="0" lvl="0" indent="0" rtl="0">
              <a:spcBef>
                <a:spcPts val="600"/>
              </a:spcBef>
              <a:spcAft>
                <a:spcPts val="0"/>
              </a:spcAft>
              <a:buNone/>
            </a:pPr>
            <a:endParaRPr sz="1600"/>
          </a:p>
          <a:p>
            <a:pPr marL="0" lvl="0" indent="0" rtl="0">
              <a:spcBef>
                <a:spcPts val="600"/>
              </a:spcBef>
              <a:spcAft>
                <a:spcPts val="0"/>
              </a:spcAft>
              <a:buNone/>
            </a:pPr>
            <a:r>
              <a:rPr lang="en" sz="1800"/>
              <a:t>The Director of Student Affairs and the Office of Student Life may make one of the following recommendations, on the basis of the risks presented:</a:t>
            </a:r>
            <a:endParaRPr sz="1800"/>
          </a:p>
          <a:p>
            <a:pPr marL="457200" lvl="0" indent="-342900" rtl="0">
              <a:spcBef>
                <a:spcPts val="600"/>
              </a:spcBef>
              <a:spcAft>
                <a:spcPts val="0"/>
              </a:spcAft>
              <a:buSzPts val="1800"/>
              <a:buChar char="●"/>
            </a:pPr>
            <a:r>
              <a:rPr lang="en" sz="1800"/>
              <a:t>To not permit the event with the external speaker</a:t>
            </a:r>
            <a:endParaRPr sz="1800"/>
          </a:p>
          <a:p>
            <a:pPr marL="457200" lvl="0" indent="-342900" rtl="0">
              <a:spcBef>
                <a:spcPts val="0"/>
              </a:spcBef>
              <a:spcAft>
                <a:spcPts val="0"/>
              </a:spcAft>
              <a:buSzPts val="1800"/>
              <a:buChar char="●"/>
            </a:pPr>
            <a:r>
              <a:rPr lang="en" sz="1800"/>
              <a:t>To fully permit the event with the external speaker unrestricted</a:t>
            </a:r>
            <a:endParaRPr sz="1800"/>
          </a:p>
          <a:p>
            <a:pPr marL="457200" lvl="0" indent="-342900" rtl="0">
              <a:spcBef>
                <a:spcPts val="0"/>
              </a:spcBef>
              <a:spcAft>
                <a:spcPts val="0"/>
              </a:spcAft>
              <a:buSzPts val="1800"/>
              <a:buChar char="●"/>
            </a:pPr>
            <a:r>
              <a:rPr lang="en" sz="1800"/>
              <a:t>To permit the event with the external speaker contingent on the implementation of regulatory steps designed to reduce risk. These may include:</a:t>
            </a:r>
            <a:endParaRPr sz="1800"/>
          </a:p>
          <a:p>
            <a:pPr marL="914400" lvl="1" indent="-342900" rtl="0">
              <a:spcBef>
                <a:spcPts val="0"/>
              </a:spcBef>
              <a:spcAft>
                <a:spcPts val="0"/>
              </a:spcAft>
              <a:buSzPts val="1800"/>
              <a:buChar char="○"/>
            </a:pPr>
            <a:r>
              <a:rPr lang="en" sz="1800"/>
              <a:t>Requiring the event to be observed by University, or third party officials</a:t>
            </a:r>
            <a:endParaRPr sz="1800"/>
          </a:p>
          <a:p>
            <a:pPr marL="914400" lvl="1" indent="-342900" rtl="0">
              <a:spcBef>
                <a:spcPts val="0"/>
              </a:spcBef>
              <a:spcAft>
                <a:spcPts val="0"/>
              </a:spcAft>
              <a:buSzPts val="1800"/>
              <a:buChar char="○"/>
            </a:pPr>
            <a:r>
              <a:rPr lang="en" sz="1800"/>
              <a:t>Requiring that the event be subject to security by campus police</a:t>
            </a:r>
            <a:endParaRPr sz="1800"/>
          </a:p>
          <a:p>
            <a:pPr marL="914400" lvl="1" indent="-342900" rtl="0">
              <a:spcBef>
                <a:spcPts val="0"/>
              </a:spcBef>
              <a:spcAft>
                <a:spcPts val="0"/>
              </a:spcAft>
              <a:buSzPts val="1800"/>
              <a:buChar char="○"/>
            </a:pPr>
            <a:r>
              <a:rPr lang="en" sz="1800"/>
              <a:t>Requiring that an event promoting a particular view includes opportunity to debate or challenge that view</a:t>
            </a:r>
            <a:endParaRPr sz="1800"/>
          </a:p>
          <a:p>
            <a:pPr marL="914400" lvl="1" indent="-342900" rtl="0">
              <a:spcBef>
                <a:spcPts val="0"/>
              </a:spcBef>
              <a:spcAft>
                <a:spcPts val="0"/>
              </a:spcAft>
              <a:buSzPts val="1800"/>
              <a:buChar char="○"/>
            </a:pPr>
            <a:r>
              <a:rPr lang="en" sz="1800"/>
              <a:t>Requiring that an event closed to only organization members be opened to all members of the University</a:t>
            </a:r>
            <a:endParaRPr sz="1800"/>
          </a:p>
          <a:p>
            <a:pPr marL="914400" lvl="1" indent="-342900" rtl="0">
              <a:spcBef>
                <a:spcPts val="0"/>
              </a:spcBef>
              <a:spcAft>
                <a:spcPts val="0"/>
              </a:spcAft>
              <a:buSzPts val="1800"/>
              <a:buChar char="○"/>
            </a:pPr>
            <a:r>
              <a:rPr lang="en" sz="1800"/>
              <a:t>Requiring that the topic of a speech to be delivered by the speaker be submitted to the University</a:t>
            </a:r>
            <a:endParaRPr sz="18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325"/>
        <p:cNvGrpSpPr/>
        <p:nvPr/>
      </p:nvGrpSpPr>
      <p:grpSpPr>
        <a:xfrm>
          <a:off x="0" y="0"/>
          <a:ext cx="0" cy="0"/>
          <a:chOff x="0" y="0"/>
          <a:chExt cx="0" cy="0"/>
        </a:xfrm>
      </p:grpSpPr>
      <p:sp>
        <p:nvSpPr>
          <p:cNvPr id="326" name="Shape 326"/>
          <p:cNvSpPr txBox="1">
            <a:spLocks noGrp="1"/>
          </p:cNvSpPr>
          <p:nvPr>
            <p:ph type="title"/>
          </p:nvPr>
        </p:nvSpPr>
        <p:spPr>
          <a:xfrm>
            <a:off x="483125" y="150075"/>
            <a:ext cx="7951800" cy="973500"/>
          </a:xfrm>
          <a:prstGeom prst="rect">
            <a:avLst/>
          </a:prstGeom>
          <a:ln>
            <a:noFill/>
          </a:ln>
        </p:spPr>
        <p:txBody>
          <a:bodyPr spcFirstLastPara="1" wrap="square" lIns="91425" tIns="91425" rIns="91425" bIns="91425" anchor="ctr" anchorCtr="0">
            <a:noAutofit/>
          </a:bodyPr>
          <a:lstStyle/>
          <a:p>
            <a:pPr marL="0" lvl="0" indent="0">
              <a:spcBef>
                <a:spcPts val="0"/>
              </a:spcBef>
              <a:spcAft>
                <a:spcPts val="0"/>
              </a:spcAft>
              <a:buNone/>
            </a:pPr>
            <a:r>
              <a:rPr lang="en"/>
              <a:t>Two Year Evaluations of Policies</a:t>
            </a:r>
            <a:endParaRPr/>
          </a:p>
        </p:txBody>
      </p:sp>
      <p:sp>
        <p:nvSpPr>
          <p:cNvPr id="327" name="Shape 327"/>
          <p:cNvSpPr txBox="1">
            <a:spLocks noGrp="1"/>
          </p:cNvSpPr>
          <p:nvPr>
            <p:ph type="body" idx="1"/>
          </p:nvPr>
        </p:nvSpPr>
        <p:spPr>
          <a:xfrm>
            <a:off x="483125" y="1450938"/>
            <a:ext cx="5295900" cy="4967700"/>
          </a:xfrm>
          <a:prstGeom prst="rect">
            <a:avLst/>
          </a:prstGeom>
        </p:spPr>
        <p:txBody>
          <a:bodyPr spcFirstLastPara="1" wrap="square" lIns="91425" tIns="91425" rIns="91425" bIns="91425" anchor="t" anchorCtr="0">
            <a:noAutofit/>
          </a:bodyPr>
          <a:lstStyle/>
          <a:p>
            <a:pPr marL="0" lvl="0" indent="0">
              <a:spcBef>
                <a:spcPts val="600"/>
              </a:spcBef>
              <a:spcAft>
                <a:spcPts val="0"/>
              </a:spcAft>
              <a:buNone/>
            </a:pPr>
            <a:r>
              <a:rPr lang="en" sz="1800" b="1"/>
              <a:t>Evaluation Committee</a:t>
            </a:r>
            <a:endParaRPr sz="1800" b="1"/>
          </a:p>
          <a:p>
            <a:pPr marL="457200" lvl="0" indent="-342900">
              <a:spcBef>
                <a:spcPts val="600"/>
              </a:spcBef>
              <a:spcAft>
                <a:spcPts val="0"/>
              </a:spcAft>
              <a:buSzPts val="1800"/>
              <a:buChar char="■"/>
            </a:pPr>
            <a:r>
              <a:rPr lang="en" sz="1800"/>
              <a:t>Community Stakeholder</a:t>
            </a:r>
            <a:endParaRPr sz="1800"/>
          </a:p>
          <a:p>
            <a:pPr marL="457200" lvl="0" indent="-342900">
              <a:spcBef>
                <a:spcPts val="0"/>
              </a:spcBef>
              <a:spcAft>
                <a:spcPts val="0"/>
              </a:spcAft>
              <a:buSzPts val="1800"/>
              <a:buChar char="■"/>
            </a:pPr>
            <a:r>
              <a:rPr lang="en" sz="1800"/>
              <a:t>Student Member</a:t>
            </a:r>
            <a:endParaRPr sz="1800"/>
          </a:p>
          <a:p>
            <a:pPr marL="457200" lvl="0" indent="-342900">
              <a:spcBef>
                <a:spcPts val="0"/>
              </a:spcBef>
              <a:spcAft>
                <a:spcPts val="0"/>
              </a:spcAft>
              <a:buSzPts val="1800"/>
              <a:buChar char="■"/>
            </a:pPr>
            <a:r>
              <a:rPr lang="en" sz="1800"/>
              <a:t>University Student Organization Representative</a:t>
            </a:r>
            <a:endParaRPr sz="1800"/>
          </a:p>
          <a:p>
            <a:pPr marL="457200" lvl="0" indent="-342900">
              <a:spcBef>
                <a:spcPts val="0"/>
              </a:spcBef>
              <a:spcAft>
                <a:spcPts val="0"/>
              </a:spcAft>
              <a:buSzPts val="1800"/>
              <a:buChar char="■"/>
            </a:pPr>
            <a:r>
              <a:rPr lang="en" sz="1800"/>
              <a:t>Director of Student Affairs</a:t>
            </a:r>
            <a:endParaRPr sz="1800"/>
          </a:p>
          <a:p>
            <a:pPr marL="0" lvl="0" indent="0">
              <a:spcBef>
                <a:spcPts val="600"/>
              </a:spcBef>
              <a:spcAft>
                <a:spcPts val="0"/>
              </a:spcAft>
              <a:buNone/>
            </a:pPr>
            <a:r>
              <a:rPr lang="en" sz="1800" b="1"/>
              <a:t>Committee Responsibilities:</a:t>
            </a:r>
            <a:endParaRPr sz="1800" b="1"/>
          </a:p>
          <a:p>
            <a:pPr marL="457200" lvl="0" indent="-342900" rtl="0">
              <a:spcBef>
                <a:spcPts val="600"/>
              </a:spcBef>
              <a:spcAft>
                <a:spcPts val="0"/>
              </a:spcAft>
              <a:buSzPts val="1800"/>
              <a:buChar char="■"/>
            </a:pPr>
            <a:r>
              <a:rPr lang="en" sz="1800"/>
              <a:t>Conducts a two year review of current policies and regulations regarding external speakers and demonstrations on campus</a:t>
            </a:r>
            <a:endParaRPr sz="1800"/>
          </a:p>
          <a:p>
            <a:pPr marL="457200" lvl="0" indent="-342900" rtl="0">
              <a:spcBef>
                <a:spcPts val="0"/>
              </a:spcBef>
              <a:spcAft>
                <a:spcPts val="0"/>
              </a:spcAft>
              <a:buSzPts val="1800"/>
              <a:buChar char="■"/>
            </a:pPr>
            <a:r>
              <a:rPr lang="en" sz="1800"/>
              <a:t>Evaluate past speakers/events on campus during the past two years 	</a:t>
            </a:r>
            <a:endParaRPr sz="1800"/>
          </a:p>
          <a:p>
            <a:pPr marL="914400" lvl="1" indent="-342900" rtl="0">
              <a:spcBef>
                <a:spcPts val="0"/>
              </a:spcBef>
              <a:spcAft>
                <a:spcPts val="0"/>
              </a:spcAft>
              <a:buSzPts val="1800"/>
              <a:buChar char="○"/>
            </a:pPr>
            <a:r>
              <a:rPr lang="en" sz="1800"/>
              <a:t>What went well?</a:t>
            </a:r>
            <a:endParaRPr sz="1800"/>
          </a:p>
          <a:p>
            <a:pPr marL="914400" lvl="1" indent="-342900" rtl="0">
              <a:spcBef>
                <a:spcPts val="0"/>
              </a:spcBef>
              <a:spcAft>
                <a:spcPts val="0"/>
              </a:spcAft>
              <a:buSzPts val="1800"/>
              <a:buChar char="○"/>
            </a:pPr>
            <a:r>
              <a:rPr lang="en" sz="1800"/>
              <a:t>What can be improved?</a:t>
            </a:r>
            <a:endParaRPr sz="1800"/>
          </a:p>
          <a:p>
            <a:pPr marL="457200" lvl="0" indent="-342900">
              <a:spcBef>
                <a:spcPts val="0"/>
              </a:spcBef>
              <a:spcAft>
                <a:spcPts val="0"/>
              </a:spcAft>
              <a:buSzPts val="1800"/>
              <a:buChar char="■"/>
            </a:pPr>
            <a:r>
              <a:rPr lang="en" sz="1800"/>
              <a:t>Suggest recommendations to current policies/regulations to improve policies on external speakers and demonstrations on campus</a:t>
            </a:r>
            <a:endParaRPr sz="1800"/>
          </a:p>
        </p:txBody>
      </p:sp>
      <p:grpSp>
        <p:nvGrpSpPr>
          <p:cNvPr id="328" name="Shape 328"/>
          <p:cNvGrpSpPr/>
          <p:nvPr/>
        </p:nvGrpSpPr>
        <p:grpSpPr>
          <a:xfrm>
            <a:off x="6850141" y="2810112"/>
            <a:ext cx="2045051" cy="2246087"/>
            <a:chOff x="4184863" y="1600814"/>
            <a:chExt cx="2561758" cy="2923832"/>
          </a:xfrm>
        </p:grpSpPr>
        <p:sp>
          <p:nvSpPr>
            <p:cNvPr id="329" name="Shape 329"/>
            <p:cNvSpPr/>
            <p:nvPr/>
          </p:nvSpPr>
          <p:spPr>
            <a:xfrm rot="-3280088">
              <a:off x="4100923" y="2460157"/>
              <a:ext cx="2729637" cy="1205146"/>
            </a:xfrm>
            <a:custGeom>
              <a:avLst/>
              <a:gdLst/>
              <a:ahLst/>
              <a:cxnLst/>
              <a:rect l="0" t="0" r="0" b="0"/>
              <a:pathLst>
                <a:path w="440" h="194" extrusionOk="0">
                  <a:moveTo>
                    <a:pt x="262" y="39"/>
                  </a:moveTo>
                  <a:cubicBezTo>
                    <a:pt x="206" y="71"/>
                    <a:pt x="134" y="53"/>
                    <a:pt x="100" y="0"/>
                  </a:cubicBezTo>
                  <a:cubicBezTo>
                    <a:pt x="57" y="25"/>
                    <a:pt x="24" y="60"/>
                    <a:pt x="0" y="99"/>
                  </a:cubicBezTo>
                  <a:cubicBezTo>
                    <a:pt x="47" y="157"/>
                    <a:pt x="120" y="194"/>
                    <a:pt x="201" y="194"/>
                  </a:cubicBezTo>
                  <a:cubicBezTo>
                    <a:pt x="308" y="194"/>
                    <a:pt x="399" y="130"/>
                    <a:pt x="440" y="39"/>
                  </a:cubicBezTo>
                  <a:cubicBezTo>
                    <a:pt x="393" y="37"/>
                    <a:pt x="346" y="24"/>
                    <a:pt x="303" y="0"/>
                  </a:cubicBezTo>
                  <a:cubicBezTo>
                    <a:pt x="292" y="15"/>
                    <a:pt x="279" y="29"/>
                    <a:pt x="262" y="39"/>
                  </a:cubicBezTo>
                  <a:close/>
                </a:path>
              </a:pathLst>
            </a:custGeom>
            <a:solidFill>
              <a:srgbClr val="E1165A"/>
            </a:solidFill>
            <a:ln w="9525" cap="flat" cmpd="sng">
              <a:solidFill>
                <a:srgbClr val="FFFFFF"/>
              </a:solidFill>
              <a:prstDash val="solid"/>
              <a:miter lim="8000"/>
              <a:headEnd type="none" w="sm" len="sm"/>
              <a:tailEnd type="none" w="sm" len="sm"/>
            </a:ln>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330" name="Shape 330"/>
            <p:cNvSpPr txBox="1"/>
            <p:nvPr/>
          </p:nvSpPr>
          <p:spPr>
            <a:xfrm rot="-3779080">
              <a:off x="4509730" y="2781098"/>
              <a:ext cx="1912031" cy="563236"/>
            </a:xfrm>
            <a:prstGeom prst="rect">
              <a:avLst/>
            </a:prstGeom>
            <a:noFill/>
            <a:ln>
              <a:noFill/>
            </a:ln>
          </p:spPr>
          <p:txBody>
            <a:bodyPr spcFirstLastPara="1" wrap="square" lIns="91425" tIns="91425" rIns="91425" bIns="91425" anchor="ctr" anchorCtr="0">
              <a:noAutofit/>
            </a:bodyPr>
            <a:lstStyle/>
            <a:p>
              <a:pPr marL="0" lvl="0" indent="0" algn="ctr">
                <a:spcBef>
                  <a:spcPts val="0"/>
                </a:spcBef>
                <a:spcAft>
                  <a:spcPts val="0"/>
                </a:spcAft>
                <a:buNone/>
              </a:pPr>
              <a:r>
                <a:rPr lang="en" sz="2400">
                  <a:solidFill>
                    <a:srgbClr val="FFFFFF"/>
                  </a:solidFill>
                  <a:latin typeface="Roboto"/>
                  <a:ea typeface="Roboto"/>
                  <a:cs typeface="Roboto"/>
                  <a:sym typeface="Roboto"/>
                </a:rPr>
                <a:t>Develop</a:t>
              </a:r>
              <a:endParaRPr sz="2400">
                <a:solidFill>
                  <a:srgbClr val="FFFFFF"/>
                </a:solidFill>
                <a:latin typeface="Roboto"/>
                <a:ea typeface="Roboto"/>
                <a:cs typeface="Roboto"/>
                <a:sym typeface="Roboto"/>
              </a:endParaRPr>
            </a:p>
          </p:txBody>
        </p:sp>
      </p:grpSp>
      <p:grpSp>
        <p:nvGrpSpPr>
          <p:cNvPr id="331" name="Shape 331"/>
          <p:cNvGrpSpPr/>
          <p:nvPr/>
        </p:nvGrpSpPr>
        <p:grpSpPr>
          <a:xfrm>
            <a:off x="5368688" y="2874530"/>
            <a:ext cx="2388425" cy="2120520"/>
            <a:chOff x="2329103" y="1684671"/>
            <a:chExt cx="2991889" cy="2760375"/>
          </a:xfrm>
        </p:grpSpPr>
        <p:sp>
          <p:nvSpPr>
            <p:cNvPr id="332" name="Shape 332"/>
            <p:cNvSpPr/>
            <p:nvPr/>
          </p:nvSpPr>
          <p:spPr>
            <a:xfrm rot="-3280089">
              <a:off x="3037225" y="1789647"/>
              <a:ext cx="1575644" cy="2550423"/>
            </a:xfrm>
            <a:custGeom>
              <a:avLst/>
              <a:gdLst/>
              <a:ahLst/>
              <a:cxnLst/>
              <a:rect l="0" t="0" r="0" b="0"/>
              <a:pathLst>
                <a:path w="254" h="411" extrusionOk="0">
                  <a:moveTo>
                    <a:pt x="152" y="311"/>
                  </a:moveTo>
                  <a:cubicBezTo>
                    <a:pt x="124" y="254"/>
                    <a:pt x="145" y="185"/>
                    <a:pt x="200" y="153"/>
                  </a:cubicBezTo>
                  <a:cubicBezTo>
                    <a:pt x="217" y="143"/>
                    <a:pt x="236" y="137"/>
                    <a:pt x="254" y="136"/>
                  </a:cubicBezTo>
                  <a:cubicBezTo>
                    <a:pt x="253" y="87"/>
                    <a:pt x="241" y="41"/>
                    <a:pt x="219" y="0"/>
                  </a:cubicBezTo>
                  <a:cubicBezTo>
                    <a:pt x="95" y="20"/>
                    <a:pt x="0" y="128"/>
                    <a:pt x="0" y="257"/>
                  </a:cubicBezTo>
                  <a:cubicBezTo>
                    <a:pt x="0" y="315"/>
                    <a:pt x="19" y="368"/>
                    <a:pt x="50" y="411"/>
                  </a:cubicBezTo>
                  <a:cubicBezTo>
                    <a:pt x="75" y="371"/>
                    <a:pt x="110" y="337"/>
                    <a:pt x="152" y="311"/>
                  </a:cubicBezTo>
                  <a:close/>
                </a:path>
              </a:pathLst>
            </a:custGeom>
            <a:solidFill>
              <a:srgbClr val="840D35"/>
            </a:solidFill>
            <a:ln w="9525" cap="flat" cmpd="sng">
              <a:solidFill>
                <a:srgbClr val="FFFFFF"/>
              </a:solidFill>
              <a:prstDash val="solid"/>
              <a:miter lim="8000"/>
              <a:headEnd type="none" w="sm" len="sm"/>
              <a:tailEnd type="none" w="sm" len="sm"/>
            </a:ln>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333" name="Shape 333"/>
            <p:cNvSpPr txBox="1"/>
            <p:nvPr/>
          </p:nvSpPr>
          <p:spPr>
            <a:xfrm rot="3725224" flipH="1">
              <a:off x="2460902" y="2783299"/>
              <a:ext cx="2452527" cy="563103"/>
            </a:xfrm>
            <a:prstGeom prst="rect">
              <a:avLst/>
            </a:prstGeom>
            <a:noFill/>
            <a:ln>
              <a:noFill/>
            </a:ln>
          </p:spPr>
          <p:txBody>
            <a:bodyPr spcFirstLastPara="1" wrap="square" lIns="91425" tIns="91425" rIns="91425" bIns="91425" anchor="ctr" anchorCtr="0">
              <a:noAutofit/>
            </a:bodyPr>
            <a:lstStyle/>
            <a:p>
              <a:pPr marL="0" lvl="0" indent="0" algn="ctr">
                <a:spcBef>
                  <a:spcPts val="0"/>
                </a:spcBef>
                <a:spcAft>
                  <a:spcPts val="0"/>
                </a:spcAft>
                <a:buNone/>
              </a:pPr>
              <a:r>
                <a:rPr lang="en" sz="2400">
                  <a:solidFill>
                    <a:srgbClr val="FFFFFF"/>
                  </a:solidFill>
                  <a:latin typeface="Roboto"/>
                  <a:ea typeface="Roboto"/>
                  <a:cs typeface="Roboto"/>
                  <a:sym typeface="Roboto"/>
                </a:rPr>
                <a:t>Implement</a:t>
              </a:r>
              <a:endParaRPr sz="2400">
                <a:solidFill>
                  <a:srgbClr val="FFFFFF"/>
                </a:solidFill>
                <a:latin typeface="Roboto"/>
                <a:ea typeface="Roboto"/>
                <a:cs typeface="Roboto"/>
                <a:sym typeface="Roboto"/>
              </a:endParaRPr>
            </a:p>
          </p:txBody>
        </p:sp>
      </p:grpSp>
      <p:grpSp>
        <p:nvGrpSpPr>
          <p:cNvPr id="334" name="Shape 334"/>
          <p:cNvGrpSpPr/>
          <p:nvPr/>
        </p:nvGrpSpPr>
        <p:grpSpPr>
          <a:xfrm>
            <a:off x="6026725" y="1820213"/>
            <a:ext cx="2250180" cy="2093102"/>
            <a:chOff x="3153401" y="312219"/>
            <a:chExt cx="2818715" cy="2724684"/>
          </a:xfrm>
        </p:grpSpPr>
        <p:sp>
          <p:nvSpPr>
            <p:cNvPr id="335" name="Shape 335"/>
            <p:cNvSpPr/>
            <p:nvPr/>
          </p:nvSpPr>
          <p:spPr>
            <a:xfrm rot="-3280088">
              <a:off x="3667674" y="581521"/>
              <a:ext cx="1790169" cy="2186080"/>
            </a:xfrm>
            <a:custGeom>
              <a:avLst/>
              <a:gdLst/>
              <a:ahLst/>
              <a:cxnLst/>
              <a:rect l="0" t="0" r="0" b="0"/>
              <a:pathLst>
                <a:path w="288" h="352" extrusionOk="0">
                  <a:moveTo>
                    <a:pt x="27" y="0"/>
                  </a:moveTo>
                  <a:cubicBezTo>
                    <a:pt x="18" y="0"/>
                    <a:pt x="9" y="0"/>
                    <a:pt x="0" y="1"/>
                  </a:cubicBezTo>
                  <a:cubicBezTo>
                    <a:pt x="21" y="43"/>
                    <a:pt x="34" y="90"/>
                    <a:pt x="35" y="140"/>
                  </a:cubicBezTo>
                  <a:cubicBezTo>
                    <a:pt x="74" y="142"/>
                    <a:pt x="111" y="163"/>
                    <a:pt x="132" y="200"/>
                  </a:cubicBezTo>
                  <a:cubicBezTo>
                    <a:pt x="153" y="236"/>
                    <a:pt x="153" y="279"/>
                    <a:pt x="136" y="315"/>
                  </a:cubicBezTo>
                  <a:cubicBezTo>
                    <a:pt x="179" y="339"/>
                    <a:pt x="225" y="351"/>
                    <a:pt x="271" y="352"/>
                  </a:cubicBezTo>
                  <a:cubicBezTo>
                    <a:pt x="282" y="323"/>
                    <a:pt x="288" y="293"/>
                    <a:pt x="288" y="260"/>
                  </a:cubicBezTo>
                  <a:cubicBezTo>
                    <a:pt x="288" y="116"/>
                    <a:pt x="171" y="0"/>
                    <a:pt x="27" y="0"/>
                  </a:cubicBezTo>
                  <a:close/>
                </a:path>
              </a:pathLst>
            </a:custGeom>
            <a:solidFill>
              <a:srgbClr val="B61249"/>
            </a:solidFill>
            <a:ln w="9525" cap="flat" cmpd="sng">
              <a:solidFill>
                <a:srgbClr val="FFFFFF"/>
              </a:solidFill>
              <a:prstDash val="solid"/>
              <a:miter lim="8000"/>
              <a:headEnd type="none" w="sm" len="sm"/>
              <a:tailEnd type="none" w="sm" len="sm"/>
            </a:ln>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336" name="Shape 336"/>
            <p:cNvSpPr txBox="1"/>
            <p:nvPr/>
          </p:nvSpPr>
          <p:spPr>
            <a:xfrm>
              <a:off x="3782825" y="1153125"/>
              <a:ext cx="1578000" cy="5631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2400">
                  <a:solidFill>
                    <a:srgbClr val="FFFFFF"/>
                  </a:solidFill>
                  <a:latin typeface="Roboto"/>
                  <a:ea typeface="Roboto"/>
                  <a:cs typeface="Roboto"/>
                  <a:sym typeface="Roboto"/>
                </a:rPr>
                <a:t>Assess</a:t>
              </a:r>
              <a:endParaRPr sz="2400">
                <a:solidFill>
                  <a:srgbClr val="FFFFFF"/>
                </a:solidFill>
                <a:latin typeface="Roboto"/>
                <a:ea typeface="Roboto"/>
                <a:cs typeface="Roboto"/>
                <a:sym typeface="Roboto"/>
              </a:endParaRPr>
            </a:p>
          </p:txBody>
        </p:sp>
      </p:gr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340"/>
        <p:cNvGrpSpPr/>
        <p:nvPr/>
      </p:nvGrpSpPr>
      <p:grpSpPr>
        <a:xfrm>
          <a:off x="0" y="0"/>
          <a:ext cx="0" cy="0"/>
          <a:chOff x="0" y="0"/>
          <a:chExt cx="0" cy="0"/>
        </a:xfrm>
      </p:grpSpPr>
      <p:sp>
        <p:nvSpPr>
          <p:cNvPr id="341" name="Shape 341"/>
          <p:cNvSpPr txBox="1">
            <a:spLocks noGrp="1"/>
          </p:cNvSpPr>
          <p:nvPr>
            <p:ph type="title" idx="4294967295"/>
          </p:nvPr>
        </p:nvSpPr>
        <p:spPr>
          <a:xfrm>
            <a:off x="596100" y="186850"/>
            <a:ext cx="7951800" cy="9735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r>
              <a:rPr lang="en"/>
              <a:t>Applicable College Student Development Theory </a:t>
            </a:r>
            <a:endParaRPr/>
          </a:p>
        </p:txBody>
      </p:sp>
      <p:sp>
        <p:nvSpPr>
          <p:cNvPr id="342" name="Shape 342"/>
          <p:cNvSpPr txBox="1">
            <a:spLocks noGrp="1"/>
          </p:cNvSpPr>
          <p:nvPr>
            <p:ph type="body" idx="1"/>
          </p:nvPr>
        </p:nvSpPr>
        <p:spPr>
          <a:xfrm>
            <a:off x="596100" y="1508250"/>
            <a:ext cx="7637700" cy="4967700"/>
          </a:xfrm>
          <a:prstGeom prst="rect">
            <a:avLst/>
          </a:prstGeom>
        </p:spPr>
        <p:txBody>
          <a:bodyPr spcFirstLastPara="1" wrap="square" lIns="91425" tIns="91425" rIns="91425" bIns="91425" anchor="t" anchorCtr="0">
            <a:noAutofit/>
          </a:bodyPr>
          <a:lstStyle/>
          <a:p>
            <a:pPr marL="0" lvl="0" indent="0">
              <a:spcBef>
                <a:spcPts val="600"/>
              </a:spcBef>
              <a:spcAft>
                <a:spcPts val="0"/>
              </a:spcAft>
              <a:buNone/>
            </a:pPr>
            <a:r>
              <a:rPr lang="en" sz="2000">
                <a:solidFill>
                  <a:schemeClr val="dk2"/>
                </a:solidFill>
              </a:rPr>
              <a:t>Institutions of Higher Education foster environments that values both civility and the free exchange of ideas. </a:t>
            </a:r>
            <a:endParaRPr sz="2000">
              <a:solidFill>
                <a:schemeClr val="dk2"/>
              </a:solidFill>
            </a:endParaRPr>
          </a:p>
          <a:p>
            <a:pPr marL="0" lvl="0" indent="0">
              <a:spcBef>
                <a:spcPts val="600"/>
              </a:spcBef>
              <a:spcAft>
                <a:spcPts val="0"/>
              </a:spcAft>
              <a:buNone/>
            </a:pPr>
            <a:endParaRPr sz="2000">
              <a:solidFill>
                <a:schemeClr val="dk2"/>
              </a:solidFill>
            </a:endParaRPr>
          </a:p>
          <a:p>
            <a:pPr marL="0" lvl="0" indent="0">
              <a:spcBef>
                <a:spcPts val="600"/>
              </a:spcBef>
              <a:spcAft>
                <a:spcPts val="0"/>
              </a:spcAft>
              <a:buNone/>
            </a:pPr>
            <a:r>
              <a:rPr lang="en" sz="2000" b="1">
                <a:solidFill>
                  <a:schemeClr val="dk2"/>
                </a:solidFill>
              </a:rPr>
              <a:t>Perry’s Theory of Moral Development</a:t>
            </a:r>
            <a:endParaRPr sz="2000" b="1">
              <a:solidFill>
                <a:schemeClr val="dk2"/>
              </a:solidFill>
            </a:endParaRPr>
          </a:p>
          <a:p>
            <a:pPr marL="457200" lvl="0" indent="-355600" rtl="0">
              <a:spcBef>
                <a:spcPts val="600"/>
              </a:spcBef>
              <a:spcAft>
                <a:spcPts val="0"/>
              </a:spcAft>
              <a:buClr>
                <a:schemeClr val="dk2"/>
              </a:buClr>
              <a:buSzPts val="2000"/>
              <a:buAutoNum type="arabicPeriod"/>
            </a:pPr>
            <a:r>
              <a:rPr lang="en" sz="2000">
                <a:solidFill>
                  <a:schemeClr val="dk2"/>
                </a:solidFill>
              </a:rPr>
              <a:t>Dualism (Position 1 &amp; 2)</a:t>
            </a:r>
            <a:endParaRPr sz="2000">
              <a:solidFill>
                <a:schemeClr val="dk2"/>
              </a:solidFill>
            </a:endParaRPr>
          </a:p>
          <a:p>
            <a:pPr marL="457200" lvl="0" indent="-355600" rtl="0">
              <a:spcBef>
                <a:spcPts val="0"/>
              </a:spcBef>
              <a:spcAft>
                <a:spcPts val="0"/>
              </a:spcAft>
              <a:buClr>
                <a:schemeClr val="dk2"/>
              </a:buClr>
              <a:buSzPts val="2000"/>
              <a:buAutoNum type="arabicPeriod"/>
            </a:pPr>
            <a:r>
              <a:rPr lang="en" sz="2000">
                <a:solidFill>
                  <a:schemeClr val="dk2"/>
                </a:solidFill>
              </a:rPr>
              <a:t>Multiplicity (Position 3 &amp; 4)</a:t>
            </a:r>
            <a:endParaRPr sz="2000">
              <a:solidFill>
                <a:schemeClr val="dk2"/>
              </a:solidFill>
            </a:endParaRPr>
          </a:p>
          <a:p>
            <a:pPr marL="457200" lvl="0" indent="-355600" rtl="0">
              <a:spcBef>
                <a:spcPts val="0"/>
              </a:spcBef>
              <a:spcAft>
                <a:spcPts val="0"/>
              </a:spcAft>
              <a:buClr>
                <a:schemeClr val="dk2"/>
              </a:buClr>
              <a:buSzPts val="2000"/>
              <a:buAutoNum type="arabicPeriod"/>
            </a:pPr>
            <a:r>
              <a:rPr lang="en" sz="2000">
                <a:solidFill>
                  <a:schemeClr val="dk2"/>
                </a:solidFill>
              </a:rPr>
              <a:t>Contextual Relativism (Position 5 &amp; 6)</a:t>
            </a:r>
            <a:endParaRPr sz="2000">
              <a:solidFill>
                <a:schemeClr val="dk2"/>
              </a:solidFill>
            </a:endParaRPr>
          </a:p>
          <a:p>
            <a:pPr marL="457200" lvl="0" indent="-355600" rtl="0">
              <a:spcBef>
                <a:spcPts val="0"/>
              </a:spcBef>
              <a:spcAft>
                <a:spcPts val="0"/>
              </a:spcAft>
              <a:buClr>
                <a:schemeClr val="dk2"/>
              </a:buClr>
              <a:buSzPts val="2000"/>
              <a:buAutoNum type="arabicPeriod"/>
            </a:pPr>
            <a:r>
              <a:rPr lang="en" sz="2000">
                <a:solidFill>
                  <a:schemeClr val="dk2"/>
                </a:solidFill>
              </a:rPr>
              <a:t>Commitment in Relativism (Position 7-9)</a:t>
            </a:r>
            <a:endParaRPr sz="2000">
              <a:solidFill>
                <a:schemeClr val="dk2"/>
              </a:solidFill>
            </a:endParaRPr>
          </a:p>
          <a:p>
            <a:pPr marL="0" lvl="0" indent="0" rtl="0">
              <a:spcBef>
                <a:spcPts val="600"/>
              </a:spcBef>
              <a:spcAft>
                <a:spcPts val="0"/>
              </a:spcAft>
              <a:buNone/>
            </a:pPr>
            <a:endParaRPr sz="2000">
              <a:solidFill>
                <a:schemeClr val="dk2"/>
              </a:solidFill>
            </a:endParaRPr>
          </a:p>
          <a:p>
            <a:pPr marL="0" lvl="0" indent="0">
              <a:spcBef>
                <a:spcPts val="600"/>
              </a:spcBef>
              <a:spcAft>
                <a:spcPts val="0"/>
              </a:spcAft>
              <a:buNone/>
            </a:pPr>
            <a:r>
              <a:rPr lang="en" sz="2000">
                <a:solidFill>
                  <a:schemeClr val="dk2"/>
                </a:solidFill>
              </a:rPr>
              <a:t>Individuals examine traditional values and beliefs through the exposure of new opinions and perspectives. External Speakers on campus provide exposure to new ideas, perspectives, and opinions to students. </a:t>
            </a:r>
            <a:endParaRPr sz="2000">
              <a:solidFill>
                <a:schemeClr val="dk2"/>
              </a:solidFill>
            </a:endParaRPr>
          </a:p>
          <a:p>
            <a:pPr marL="0" lvl="0" indent="0" algn="r" rtl="0">
              <a:spcBef>
                <a:spcPts val="600"/>
              </a:spcBef>
              <a:spcAft>
                <a:spcPts val="0"/>
              </a:spcAft>
              <a:buNone/>
            </a:pPr>
            <a:r>
              <a:rPr lang="en" sz="1200">
                <a:solidFill>
                  <a:srgbClr val="333333"/>
                </a:solidFill>
              </a:rPr>
              <a:t>Killam &amp; Degges-White,  (2017)</a:t>
            </a:r>
            <a:endParaRPr sz="2000">
              <a:solidFill>
                <a:schemeClr val="dk2"/>
              </a:solidFill>
            </a:endParaRPr>
          </a:p>
          <a:p>
            <a:pPr marL="0" lvl="0" indent="0">
              <a:spcBef>
                <a:spcPts val="600"/>
              </a:spcBef>
              <a:spcAft>
                <a:spcPts val="0"/>
              </a:spcAft>
              <a:buNone/>
            </a:pPr>
            <a:endParaRPr/>
          </a:p>
        </p:txBody>
      </p:sp>
      <p:pic>
        <p:nvPicPr>
          <p:cNvPr id="343" name="Shape 343"/>
          <p:cNvPicPr preferRelativeResize="0"/>
          <p:nvPr/>
        </p:nvPicPr>
        <p:blipFill>
          <a:blip r:embed="rId3">
            <a:alphaModFix/>
          </a:blip>
          <a:stretch>
            <a:fillRect/>
          </a:stretch>
        </p:blipFill>
        <p:spPr>
          <a:xfrm>
            <a:off x="5842900" y="1947800"/>
            <a:ext cx="2705000" cy="2705000"/>
          </a:xfrm>
          <a:prstGeom prst="rect">
            <a:avLst/>
          </a:prstGeom>
          <a:noFill/>
          <a:ln>
            <a:noFill/>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347"/>
        <p:cNvGrpSpPr/>
        <p:nvPr/>
      </p:nvGrpSpPr>
      <p:grpSpPr>
        <a:xfrm>
          <a:off x="0" y="0"/>
          <a:ext cx="0" cy="0"/>
          <a:chOff x="0" y="0"/>
          <a:chExt cx="0" cy="0"/>
        </a:xfrm>
      </p:grpSpPr>
      <p:sp>
        <p:nvSpPr>
          <p:cNvPr id="348" name="Shape 348"/>
          <p:cNvSpPr txBox="1">
            <a:spLocks noGrp="1"/>
          </p:cNvSpPr>
          <p:nvPr>
            <p:ph type="ctrTitle"/>
          </p:nvPr>
        </p:nvSpPr>
        <p:spPr>
          <a:xfrm>
            <a:off x="311708" y="992767"/>
            <a:ext cx="8520600" cy="2736900"/>
          </a:xfrm>
          <a:prstGeom prst="rect">
            <a:avLst/>
          </a:prstGeom>
        </p:spPr>
        <p:txBody>
          <a:bodyPr spcFirstLastPara="1" wrap="square" lIns="91425" tIns="91425" rIns="91425" bIns="91425" anchor="b" anchorCtr="0">
            <a:noAutofit/>
          </a:bodyPr>
          <a:lstStyle/>
          <a:p>
            <a:pPr marL="0" lvl="0" indent="0" rtl="0">
              <a:spcBef>
                <a:spcPts val="0"/>
              </a:spcBef>
              <a:spcAft>
                <a:spcPts val="0"/>
              </a:spcAft>
              <a:buNone/>
            </a:pPr>
            <a:r>
              <a:rPr lang="en"/>
              <a:t>Questions???</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352"/>
        <p:cNvGrpSpPr/>
        <p:nvPr/>
      </p:nvGrpSpPr>
      <p:grpSpPr>
        <a:xfrm>
          <a:off x="0" y="0"/>
          <a:ext cx="0" cy="0"/>
          <a:chOff x="0" y="0"/>
          <a:chExt cx="0" cy="0"/>
        </a:xfrm>
      </p:grpSpPr>
      <p:sp>
        <p:nvSpPr>
          <p:cNvPr id="353" name="Shape 353"/>
          <p:cNvSpPr txBox="1">
            <a:spLocks noGrp="1"/>
          </p:cNvSpPr>
          <p:nvPr>
            <p:ph type="title"/>
          </p:nvPr>
        </p:nvSpPr>
        <p:spPr>
          <a:xfrm>
            <a:off x="439050" y="186275"/>
            <a:ext cx="7951800" cy="9735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r>
              <a:rPr lang="en"/>
              <a:t>References</a:t>
            </a:r>
            <a:endParaRPr/>
          </a:p>
        </p:txBody>
      </p:sp>
      <p:sp>
        <p:nvSpPr>
          <p:cNvPr id="354" name="Shape 354"/>
          <p:cNvSpPr txBox="1">
            <a:spLocks noGrp="1"/>
          </p:cNvSpPr>
          <p:nvPr>
            <p:ph type="body" idx="1"/>
          </p:nvPr>
        </p:nvSpPr>
        <p:spPr>
          <a:xfrm>
            <a:off x="753150" y="1600200"/>
            <a:ext cx="7637700" cy="4967700"/>
          </a:xfrm>
          <a:prstGeom prst="rect">
            <a:avLst/>
          </a:prstGeom>
        </p:spPr>
        <p:txBody>
          <a:bodyPr spcFirstLastPara="1" wrap="square" lIns="91425" tIns="91425" rIns="91425" bIns="91425" anchor="t" anchorCtr="0">
            <a:noAutofit/>
          </a:bodyPr>
          <a:lstStyle/>
          <a:p>
            <a:pPr marL="0" lvl="0" indent="0" rtl="0">
              <a:spcBef>
                <a:spcPts val="600"/>
              </a:spcBef>
              <a:spcAft>
                <a:spcPts val="0"/>
              </a:spcAft>
              <a:buClr>
                <a:schemeClr val="dk1"/>
              </a:buClr>
              <a:buSzPts val="1100"/>
              <a:buFont typeface="Arial"/>
              <a:buNone/>
            </a:pPr>
            <a:r>
              <a:rPr lang="en" sz="1400"/>
              <a:t>Create New Organization. (n.d.). Retrieved February 15, 2018, from http://studentactivities.tamu.edu/manage-your-organization/create-new-organization/</a:t>
            </a:r>
            <a:endParaRPr sz="1400"/>
          </a:p>
          <a:p>
            <a:pPr marL="0" lvl="0" indent="0" rtl="0">
              <a:spcBef>
                <a:spcPts val="600"/>
              </a:spcBef>
              <a:spcAft>
                <a:spcPts val="0"/>
              </a:spcAft>
              <a:buNone/>
            </a:pPr>
            <a:r>
              <a:rPr lang="en" sz="1400">
                <a:solidFill>
                  <a:srgbClr val="333333"/>
                </a:solidFill>
              </a:rPr>
              <a:t>Foundation for Individual Rights in Education, (2007). Spotlight on Speech Codes 2007: The State of Free Speech on Our Nation's Campuses.</a:t>
            </a:r>
            <a:endParaRPr sz="1400">
              <a:solidFill>
                <a:srgbClr val="333333"/>
              </a:solidFill>
            </a:endParaRPr>
          </a:p>
          <a:p>
            <a:pPr marL="0" lvl="0" indent="0">
              <a:spcBef>
                <a:spcPts val="600"/>
              </a:spcBef>
              <a:spcAft>
                <a:spcPts val="0"/>
              </a:spcAft>
              <a:buNone/>
            </a:pPr>
            <a:r>
              <a:rPr lang="en" sz="1400">
                <a:solidFill>
                  <a:srgbClr val="333333"/>
                </a:solidFill>
              </a:rPr>
              <a:t>Humrighouse, D. (2014). Bound by the First Amendment and Gagged by Permit Schemes: The Constitutional 	     Requirement for Free Speech on University Campuses. </a:t>
            </a:r>
            <a:r>
              <a:rPr lang="en" sz="1400" i="1">
                <a:solidFill>
                  <a:srgbClr val="333333"/>
                </a:solidFill>
              </a:rPr>
              <a:t>National Lawyers Guild Review</a:t>
            </a:r>
            <a:r>
              <a:rPr lang="en" sz="1400">
                <a:solidFill>
                  <a:srgbClr val="333333"/>
                </a:solidFill>
              </a:rPr>
              <a:t>, </a:t>
            </a:r>
            <a:r>
              <a:rPr lang="en" sz="1400" i="1">
                <a:solidFill>
                  <a:srgbClr val="333333"/>
                </a:solidFill>
              </a:rPr>
              <a:t>71</a:t>
            </a:r>
            <a:r>
              <a:rPr lang="en" sz="1400">
                <a:solidFill>
                  <a:srgbClr val="333333"/>
                </a:solidFill>
              </a:rPr>
              <a:t>(3), 149-179.</a:t>
            </a:r>
            <a:endParaRPr sz="1400">
              <a:solidFill>
                <a:srgbClr val="333333"/>
              </a:solidFill>
            </a:endParaRPr>
          </a:p>
          <a:p>
            <a:pPr marL="0" lvl="0" indent="0">
              <a:spcBef>
                <a:spcPts val="600"/>
              </a:spcBef>
              <a:spcAft>
                <a:spcPts val="0"/>
              </a:spcAft>
              <a:buNone/>
            </a:pPr>
            <a:r>
              <a:rPr lang="en" sz="1400">
                <a:solidFill>
                  <a:srgbClr val="333333"/>
                </a:solidFill>
              </a:rPr>
              <a:t>Mangan, K., (2018). Texas Lawmakers Weigh the Limits of Free Speech on Campus. Retrieved February 15, 2018, from </a:t>
            </a:r>
            <a:r>
              <a:rPr lang="en" sz="1400" u="sng">
                <a:solidFill>
                  <a:schemeClr val="hlink"/>
                </a:solidFill>
                <a:hlinkClick r:id="rId3"/>
              </a:rPr>
              <a:t>https://www.chronicle.com/article/Texas-Lawmakers-Weigh-the/242405</a:t>
            </a:r>
            <a:endParaRPr sz="1400">
              <a:solidFill>
                <a:srgbClr val="333333"/>
              </a:solidFill>
            </a:endParaRPr>
          </a:p>
          <a:p>
            <a:pPr marL="0" lvl="0" indent="0">
              <a:spcBef>
                <a:spcPts val="600"/>
              </a:spcBef>
              <a:spcAft>
                <a:spcPts val="0"/>
              </a:spcAft>
              <a:buNone/>
            </a:pPr>
            <a:r>
              <a:rPr lang="en" sz="1400">
                <a:solidFill>
                  <a:srgbClr val="333333"/>
                </a:solidFill>
              </a:rPr>
              <a:t>Killam, W. K., &amp; Degges-White, S. (2017). College student development: applying theory to practice on the diverse campus. New York, NY: Springer Publishing Company, LLC.</a:t>
            </a:r>
            <a:endParaRPr sz="1400">
              <a:solidFill>
                <a:srgbClr val="333333"/>
              </a:solidFill>
            </a:endParaRPr>
          </a:p>
          <a:p>
            <a:pPr marL="0" lvl="0" indent="0">
              <a:spcBef>
                <a:spcPts val="600"/>
              </a:spcBef>
              <a:spcAft>
                <a:spcPts val="0"/>
              </a:spcAft>
              <a:buNone/>
            </a:pPr>
            <a:r>
              <a:rPr lang="en" sz="1400">
                <a:solidFill>
                  <a:srgbClr val="333333"/>
                </a:solidFill>
              </a:rPr>
              <a:t>Lawrence, F. M. (2017). The Contours of Free Expression on Campus: Free Speech, Academic Freedom, and Civility. </a:t>
            </a:r>
            <a:r>
              <a:rPr lang="en" sz="1400" i="1">
                <a:solidFill>
                  <a:srgbClr val="333333"/>
                </a:solidFill>
              </a:rPr>
              <a:t>Liberal Education</a:t>
            </a:r>
            <a:r>
              <a:rPr lang="en" sz="1400">
                <a:solidFill>
                  <a:srgbClr val="333333"/>
                </a:solidFill>
              </a:rPr>
              <a:t>, </a:t>
            </a:r>
            <a:r>
              <a:rPr lang="en" sz="1400" i="1">
                <a:solidFill>
                  <a:srgbClr val="333333"/>
                </a:solidFill>
              </a:rPr>
              <a:t>103</a:t>
            </a:r>
            <a:r>
              <a:rPr lang="en" sz="1400">
                <a:solidFill>
                  <a:srgbClr val="333333"/>
                </a:solidFill>
              </a:rPr>
              <a:t>(2), 14-21.</a:t>
            </a:r>
            <a:endParaRPr sz="1400">
              <a:solidFill>
                <a:srgbClr val="333333"/>
              </a:solidFill>
            </a:endParaRPr>
          </a:p>
          <a:p>
            <a:pPr marL="0" lvl="0" indent="0">
              <a:spcBef>
                <a:spcPts val="600"/>
              </a:spcBef>
              <a:spcAft>
                <a:spcPts val="0"/>
              </a:spcAft>
              <a:buNone/>
            </a:pPr>
            <a:r>
              <a:rPr lang="en" sz="1400">
                <a:solidFill>
                  <a:schemeClr val="dk1"/>
                </a:solidFill>
              </a:rPr>
              <a:t>Papandrea, M. (2017). The Free Speech Rights of University Students. </a:t>
            </a:r>
            <a:r>
              <a:rPr lang="en" sz="1400" i="1">
                <a:solidFill>
                  <a:schemeClr val="dk1"/>
                </a:solidFill>
              </a:rPr>
              <a:t>Minnesota Law Review</a:t>
            </a:r>
            <a:r>
              <a:rPr lang="en" sz="1400">
                <a:solidFill>
                  <a:schemeClr val="dk1"/>
                </a:solidFill>
              </a:rPr>
              <a:t>, </a:t>
            </a:r>
            <a:r>
              <a:rPr lang="en" sz="1400" i="1">
                <a:solidFill>
                  <a:schemeClr val="dk1"/>
                </a:solidFill>
              </a:rPr>
              <a:t>101</a:t>
            </a:r>
            <a:r>
              <a:rPr lang="en" sz="1400">
                <a:solidFill>
                  <a:schemeClr val="dk1"/>
                </a:solidFill>
              </a:rPr>
              <a:t>(5), 1801-1861.</a:t>
            </a:r>
            <a:endParaRPr sz="1400">
              <a:solidFill>
                <a:schemeClr val="dk1"/>
              </a:solidFill>
            </a:endParaRPr>
          </a:p>
          <a:p>
            <a:pPr marL="0" lvl="0" indent="0">
              <a:spcBef>
                <a:spcPts val="600"/>
              </a:spcBef>
              <a:spcAft>
                <a:spcPts val="0"/>
              </a:spcAft>
              <a:buNone/>
            </a:pPr>
            <a:endParaRPr sz="1200">
              <a:solidFill>
                <a:schemeClr val="dk1"/>
              </a:solidFill>
            </a:endParaRPr>
          </a:p>
          <a:p>
            <a:pPr marL="0" lvl="0" indent="0">
              <a:spcBef>
                <a:spcPts val="600"/>
              </a:spcBef>
              <a:spcAft>
                <a:spcPts val="0"/>
              </a:spcAft>
              <a:buNone/>
            </a:pPr>
            <a:endParaRPr sz="1200">
              <a:solidFill>
                <a:srgbClr val="333333"/>
              </a:solidFill>
            </a:endParaRPr>
          </a:p>
          <a:p>
            <a:pPr marL="0" lvl="0" indent="0">
              <a:spcBef>
                <a:spcPts val="600"/>
              </a:spcBef>
              <a:spcAft>
                <a:spcPts val="0"/>
              </a:spcAft>
              <a:buNone/>
            </a:pPr>
            <a:endParaRPr sz="1200">
              <a:solidFill>
                <a:srgbClr val="333333"/>
              </a:solidFill>
            </a:endParaRPr>
          </a:p>
          <a:p>
            <a:pPr marL="0" lvl="0" indent="0">
              <a:spcBef>
                <a:spcPts val="600"/>
              </a:spcBef>
              <a:spcAft>
                <a:spcPts val="0"/>
              </a:spcAft>
              <a:buNone/>
            </a:pPr>
            <a:endParaRPr sz="900">
              <a:solidFill>
                <a:srgbClr val="333333"/>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Shape 103"/>
          <p:cNvSpPr txBox="1">
            <a:spLocks noGrp="1"/>
          </p:cNvSpPr>
          <p:nvPr>
            <p:ph type="ctrTitle" idx="4294967295"/>
          </p:nvPr>
        </p:nvSpPr>
        <p:spPr>
          <a:xfrm>
            <a:off x="3497875" y="344950"/>
            <a:ext cx="2465700" cy="12786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r>
              <a:rPr lang="en" sz="3600">
                <a:solidFill>
                  <a:schemeClr val="lt1"/>
                </a:solidFill>
              </a:rPr>
              <a:t>Agenda</a:t>
            </a:r>
            <a:endParaRPr sz="3600">
              <a:solidFill>
                <a:schemeClr val="lt1"/>
              </a:solidFill>
            </a:endParaRPr>
          </a:p>
        </p:txBody>
      </p:sp>
      <p:sp>
        <p:nvSpPr>
          <p:cNvPr id="104" name="Shape 104"/>
          <p:cNvSpPr/>
          <p:nvPr/>
        </p:nvSpPr>
        <p:spPr>
          <a:xfrm>
            <a:off x="1367875" y="1873125"/>
            <a:ext cx="6725700" cy="3777000"/>
          </a:xfrm>
          <a:prstGeom prst="wedgeRoundRectCallout">
            <a:avLst>
              <a:gd name="adj1" fmla="val -20833"/>
              <a:gd name="adj2" fmla="val 62500"/>
              <a:gd name="adj3" fmla="val 0"/>
            </a:avLst>
          </a:prstGeom>
          <a:solidFill>
            <a:schemeClr val="lt1"/>
          </a:solidFill>
          <a:ln w="38100" cap="flat" cmpd="sng">
            <a:solidFill>
              <a:srgbClr val="FD8E8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endParaRPr sz="2400">
              <a:solidFill>
                <a:schemeClr val="dk2"/>
              </a:solidFill>
              <a:latin typeface="Source Sans Pro SemiBold"/>
              <a:ea typeface="Source Sans Pro SemiBold"/>
              <a:cs typeface="Source Sans Pro SemiBold"/>
              <a:sym typeface="Source Sans Pro SemiBold"/>
            </a:endParaRPr>
          </a:p>
          <a:p>
            <a:pPr marL="457200" lvl="0" indent="-381000" rtl="0">
              <a:spcBef>
                <a:spcPts val="0"/>
              </a:spcBef>
              <a:spcAft>
                <a:spcPts val="0"/>
              </a:spcAft>
              <a:buClr>
                <a:schemeClr val="dk2"/>
              </a:buClr>
              <a:buSzPts val="2400"/>
              <a:buFont typeface="Source Sans Pro SemiBold"/>
              <a:buChar char="➔"/>
            </a:pPr>
            <a:r>
              <a:rPr lang="en" sz="2400">
                <a:solidFill>
                  <a:schemeClr val="dk2"/>
                </a:solidFill>
                <a:latin typeface="Source Sans Pro SemiBold"/>
                <a:ea typeface="Source Sans Pro SemiBold"/>
                <a:cs typeface="Source Sans Pro SemiBold"/>
                <a:sym typeface="Source Sans Pro SemiBold"/>
              </a:rPr>
              <a:t>External Speakers Committee</a:t>
            </a:r>
            <a:endParaRPr sz="2400">
              <a:solidFill>
                <a:schemeClr val="dk2"/>
              </a:solidFill>
              <a:latin typeface="Source Sans Pro SemiBold"/>
              <a:ea typeface="Source Sans Pro SemiBold"/>
              <a:cs typeface="Source Sans Pro SemiBold"/>
              <a:sym typeface="Source Sans Pro SemiBold"/>
            </a:endParaRPr>
          </a:p>
          <a:p>
            <a:pPr marL="457200" lvl="0" indent="-381000" rtl="0">
              <a:spcBef>
                <a:spcPts val="0"/>
              </a:spcBef>
              <a:spcAft>
                <a:spcPts val="0"/>
              </a:spcAft>
              <a:buClr>
                <a:schemeClr val="dk2"/>
              </a:buClr>
              <a:buSzPts val="2400"/>
              <a:buFont typeface="Source Sans Pro SemiBold"/>
              <a:buChar char="➔"/>
            </a:pPr>
            <a:r>
              <a:rPr lang="en" sz="2400">
                <a:solidFill>
                  <a:schemeClr val="dk2"/>
                </a:solidFill>
                <a:latin typeface="Source Sans Pro SemiBold"/>
                <a:ea typeface="Source Sans Pro SemiBold"/>
                <a:cs typeface="Source Sans Pro SemiBold"/>
                <a:sym typeface="Source Sans Pro SemiBold"/>
              </a:rPr>
              <a:t>Current Laws &amp; Regulations</a:t>
            </a:r>
            <a:endParaRPr sz="2400">
              <a:solidFill>
                <a:schemeClr val="dk2"/>
              </a:solidFill>
              <a:latin typeface="Source Sans Pro SemiBold"/>
              <a:ea typeface="Source Sans Pro SemiBold"/>
              <a:cs typeface="Source Sans Pro SemiBold"/>
              <a:sym typeface="Source Sans Pro SemiBold"/>
            </a:endParaRPr>
          </a:p>
          <a:p>
            <a:pPr marL="457200" lvl="0" indent="-381000" rtl="0">
              <a:spcBef>
                <a:spcPts val="0"/>
              </a:spcBef>
              <a:spcAft>
                <a:spcPts val="0"/>
              </a:spcAft>
              <a:buClr>
                <a:schemeClr val="dk2"/>
              </a:buClr>
              <a:buSzPts val="2400"/>
              <a:buFont typeface="Source Sans Pro SemiBold"/>
              <a:buChar char="➔"/>
            </a:pPr>
            <a:r>
              <a:rPr lang="en" sz="2400">
                <a:solidFill>
                  <a:schemeClr val="dk2"/>
                </a:solidFill>
                <a:latin typeface="Source Sans Pro SemiBold"/>
                <a:ea typeface="Source Sans Pro SemiBold"/>
                <a:cs typeface="Source Sans Pro SemiBold"/>
                <a:sym typeface="Source Sans Pro SemiBold"/>
              </a:rPr>
              <a:t>University of Rock’s Current Policies</a:t>
            </a:r>
            <a:endParaRPr sz="2400">
              <a:solidFill>
                <a:schemeClr val="dk2"/>
              </a:solidFill>
              <a:latin typeface="Source Sans Pro SemiBold"/>
              <a:ea typeface="Source Sans Pro SemiBold"/>
              <a:cs typeface="Source Sans Pro SemiBold"/>
              <a:sym typeface="Source Sans Pro SemiBold"/>
            </a:endParaRPr>
          </a:p>
          <a:p>
            <a:pPr marL="457200" lvl="0" indent="-381000" rtl="0">
              <a:spcBef>
                <a:spcPts val="0"/>
              </a:spcBef>
              <a:spcAft>
                <a:spcPts val="0"/>
              </a:spcAft>
              <a:buClr>
                <a:schemeClr val="dk2"/>
              </a:buClr>
              <a:buSzPts val="2400"/>
              <a:buFont typeface="Source Sans Pro SemiBold"/>
              <a:buChar char="➔"/>
            </a:pPr>
            <a:r>
              <a:rPr lang="en" sz="2400">
                <a:solidFill>
                  <a:schemeClr val="dk2"/>
                </a:solidFill>
                <a:latin typeface="Source Sans Pro SemiBold"/>
                <a:ea typeface="Source Sans Pro SemiBold"/>
                <a:cs typeface="Source Sans Pro SemiBold"/>
                <a:sym typeface="Source Sans Pro SemiBold"/>
              </a:rPr>
              <a:t>External Speakers Evaluation Purpose</a:t>
            </a:r>
            <a:endParaRPr sz="2400">
              <a:solidFill>
                <a:schemeClr val="dk2"/>
              </a:solidFill>
              <a:latin typeface="Source Sans Pro SemiBold"/>
              <a:ea typeface="Source Sans Pro SemiBold"/>
              <a:cs typeface="Source Sans Pro SemiBold"/>
              <a:sym typeface="Source Sans Pro SemiBold"/>
            </a:endParaRPr>
          </a:p>
          <a:p>
            <a:pPr marL="457200" lvl="0" indent="-381000" rtl="0">
              <a:spcBef>
                <a:spcPts val="0"/>
              </a:spcBef>
              <a:spcAft>
                <a:spcPts val="0"/>
              </a:spcAft>
              <a:buClr>
                <a:schemeClr val="dk2"/>
              </a:buClr>
              <a:buSzPts val="2400"/>
              <a:buFont typeface="Source Sans Pro SemiBold"/>
              <a:buChar char="➔"/>
            </a:pPr>
            <a:r>
              <a:rPr lang="en" sz="2400">
                <a:solidFill>
                  <a:schemeClr val="dk2"/>
                </a:solidFill>
                <a:latin typeface="Source Sans Pro SemiBold"/>
                <a:ea typeface="Source Sans Pro SemiBold"/>
                <a:cs typeface="Source Sans Pro SemiBold"/>
                <a:sym typeface="Source Sans Pro SemiBold"/>
              </a:rPr>
              <a:t>Recommendations/Guidelines</a:t>
            </a:r>
            <a:endParaRPr sz="2400">
              <a:solidFill>
                <a:schemeClr val="dk2"/>
              </a:solidFill>
              <a:latin typeface="Source Sans Pro SemiBold"/>
              <a:ea typeface="Source Sans Pro SemiBold"/>
              <a:cs typeface="Source Sans Pro SemiBold"/>
              <a:sym typeface="Source Sans Pro SemiBold"/>
            </a:endParaRPr>
          </a:p>
          <a:p>
            <a:pPr marL="457200" lvl="0" indent="-381000" rtl="0">
              <a:spcBef>
                <a:spcPts val="0"/>
              </a:spcBef>
              <a:spcAft>
                <a:spcPts val="0"/>
              </a:spcAft>
              <a:buClr>
                <a:schemeClr val="dk2"/>
              </a:buClr>
              <a:buSzPts val="2400"/>
              <a:buFont typeface="Source Sans Pro SemiBold"/>
              <a:buChar char="➔"/>
            </a:pPr>
            <a:r>
              <a:rPr lang="en" sz="2400">
                <a:solidFill>
                  <a:schemeClr val="dk2"/>
                </a:solidFill>
                <a:latin typeface="Source Sans Pro SemiBold"/>
                <a:ea typeface="Source Sans Pro SemiBold"/>
                <a:cs typeface="Source Sans Pro SemiBold"/>
                <a:sym typeface="Source Sans Pro SemiBold"/>
              </a:rPr>
              <a:t>Applicable Student Development Theory</a:t>
            </a:r>
            <a:endParaRPr sz="2400">
              <a:solidFill>
                <a:schemeClr val="dk2"/>
              </a:solidFill>
              <a:latin typeface="Source Sans Pro SemiBold"/>
              <a:ea typeface="Source Sans Pro SemiBold"/>
              <a:cs typeface="Source Sans Pro SemiBold"/>
              <a:sym typeface="Source Sans Pro SemiBold"/>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Shape 109"/>
          <p:cNvSpPr txBox="1">
            <a:spLocks noGrp="1"/>
          </p:cNvSpPr>
          <p:nvPr>
            <p:ph type="title"/>
          </p:nvPr>
        </p:nvSpPr>
        <p:spPr>
          <a:xfrm>
            <a:off x="328900" y="168450"/>
            <a:ext cx="7951800" cy="9735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r>
              <a:rPr lang="en">
                <a:solidFill>
                  <a:srgbClr val="000000"/>
                </a:solidFill>
              </a:rPr>
              <a:t>External Speakers Committee</a:t>
            </a:r>
            <a:endParaRPr>
              <a:solidFill>
                <a:srgbClr val="000000"/>
              </a:solidFill>
            </a:endParaRPr>
          </a:p>
        </p:txBody>
      </p:sp>
      <p:sp>
        <p:nvSpPr>
          <p:cNvPr id="110" name="Shape 110"/>
          <p:cNvSpPr/>
          <p:nvPr/>
        </p:nvSpPr>
        <p:spPr>
          <a:xfrm>
            <a:off x="458400" y="2595959"/>
            <a:ext cx="2569800" cy="1346700"/>
          </a:xfrm>
          <a:prstGeom prst="roundRect">
            <a:avLst>
              <a:gd name="adj" fmla="val 16667"/>
            </a:avLst>
          </a:prstGeom>
          <a:solidFill>
            <a:srgbClr val="00C5B9"/>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400">
                <a:latin typeface="Source Sans Pro"/>
                <a:ea typeface="Source Sans Pro"/>
                <a:cs typeface="Source Sans Pro"/>
                <a:sym typeface="Source Sans Pro"/>
              </a:rPr>
              <a:t>Student Organization</a:t>
            </a:r>
            <a:endParaRPr sz="2400">
              <a:latin typeface="Source Sans Pro"/>
              <a:ea typeface="Source Sans Pro"/>
              <a:cs typeface="Source Sans Pro"/>
              <a:sym typeface="Source Sans Pro"/>
            </a:endParaRPr>
          </a:p>
          <a:p>
            <a:pPr marL="0" lvl="0" indent="0" algn="ctr" rtl="0">
              <a:spcBef>
                <a:spcPts val="0"/>
              </a:spcBef>
              <a:spcAft>
                <a:spcPts val="0"/>
              </a:spcAft>
              <a:buNone/>
            </a:pPr>
            <a:r>
              <a:rPr lang="en" sz="2400">
                <a:latin typeface="Source Sans Pro"/>
                <a:ea typeface="Source Sans Pro"/>
                <a:cs typeface="Source Sans Pro"/>
                <a:sym typeface="Source Sans Pro"/>
              </a:rPr>
              <a:t>Representative</a:t>
            </a:r>
            <a:endParaRPr sz="2400">
              <a:latin typeface="Source Sans Pro"/>
              <a:ea typeface="Source Sans Pro"/>
              <a:cs typeface="Source Sans Pro"/>
              <a:sym typeface="Source Sans Pro"/>
            </a:endParaRPr>
          </a:p>
        </p:txBody>
      </p:sp>
      <p:sp>
        <p:nvSpPr>
          <p:cNvPr id="111" name="Shape 111"/>
          <p:cNvSpPr/>
          <p:nvPr/>
        </p:nvSpPr>
        <p:spPr>
          <a:xfrm>
            <a:off x="458400" y="4327846"/>
            <a:ext cx="2569800" cy="1346700"/>
          </a:xfrm>
          <a:prstGeom prst="roundRect">
            <a:avLst>
              <a:gd name="adj" fmla="val 16667"/>
            </a:avLst>
          </a:prstGeom>
          <a:solidFill>
            <a:srgbClr val="00C5B9"/>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400">
                <a:latin typeface="Source Sans Pro"/>
                <a:ea typeface="Source Sans Pro"/>
                <a:cs typeface="Source Sans Pro"/>
                <a:sym typeface="Source Sans Pro"/>
              </a:rPr>
              <a:t>Faculty</a:t>
            </a:r>
            <a:endParaRPr sz="2400">
              <a:latin typeface="Source Sans Pro"/>
              <a:ea typeface="Source Sans Pro"/>
              <a:cs typeface="Source Sans Pro"/>
              <a:sym typeface="Source Sans Pro"/>
            </a:endParaRPr>
          </a:p>
          <a:p>
            <a:pPr marL="0" lvl="0" indent="0" algn="ctr" rtl="0">
              <a:spcBef>
                <a:spcPts val="0"/>
              </a:spcBef>
              <a:spcAft>
                <a:spcPts val="0"/>
              </a:spcAft>
              <a:buNone/>
            </a:pPr>
            <a:r>
              <a:rPr lang="en" sz="2400">
                <a:latin typeface="Source Sans Pro"/>
                <a:ea typeface="Source Sans Pro"/>
                <a:cs typeface="Source Sans Pro"/>
                <a:sym typeface="Source Sans Pro"/>
              </a:rPr>
              <a:t>Representative</a:t>
            </a:r>
            <a:endParaRPr sz="2400">
              <a:latin typeface="Source Sans Pro"/>
              <a:ea typeface="Source Sans Pro"/>
              <a:cs typeface="Source Sans Pro"/>
              <a:sym typeface="Source Sans Pro"/>
            </a:endParaRPr>
          </a:p>
        </p:txBody>
      </p:sp>
      <p:sp>
        <p:nvSpPr>
          <p:cNvPr id="112" name="Shape 112"/>
          <p:cNvSpPr/>
          <p:nvPr/>
        </p:nvSpPr>
        <p:spPr>
          <a:xfrm>
            <a:off x="3287700" y="5229321"/>
            <a:ext cx="2569800" cy="1346700"/>
          </a:xfrm>
          <a:prstGeom prst="roundRect">
            <a:avLst>
              <a:gd name="adj" fmla="val 16667"/>
            </a:avLst>
          </a:prstGeom>
          <a:solidFill>
            <a:srgbClr val="00C5B9"/>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400">
                <a:latin typeface="Source Sans Pro"/>
                <a:ea typeface="Source Sans Pro"/>
                <a:cs typeface="Source Sans Pro"/>
                <a:sym typeface="Source Sans Pro"/>
              </a:rPr>
              <a:t>Director of Student Affairs </a:t>
            </a:r>
            <a:endParaRPr sz="2400">
              <a:latin typeface="Source Sans Pro"/>
              <a:ea typeface="Source Sans Pro"/>
              <a:cs typeface="Source Sans Pro"/>
              <a:sym typeface="Source Sans Pro"/>
            </a:endParaRPr>
          </a:p>
        </p:txBody>
      </p:sp>
      <p:sp>
        <p:nvSpPr>
          <p:cNvPr id="113" name="Shape 113"/>
          <p:cNvSpPr/>
          <p:nvPr/>
        </p:nvSpPr>
        <p:spPr>
          <a:xfrm>
            <a:off x="6117000" y="4327846"/>
            <a:ext cx="2569800" cy="1346700"/>
          </a:xfrm>
          <a:prstGeom prst="roundRect">
            <a:avLst>
              <a:gd name="adj" fmla="val 16667"/>
            </a:avLst>
          </a:prstGeom>
          <a:solidFill>
            <a:srgbClr val="00C5B9"/>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400">
                <a:latin typeface="Source Sans Pro"/>
                <a:ea typeface="Source Sans Pro"/>
                <a:cs typeface="Source Sans Pro"/>
                <a:sym typeface="Source Sans Pro"/>
              </a:rPr>
              <a:t>Campus Law Enforcement</a:t>
            </a:r>
            <a:endParaRPr sz="2400">
              <a:latin typeface="Source Sans Pro"/>
              <a:ea typeface="Source Sans Pro"/>
              <a:cs typeface="Source Sans Pro"/>
              <a:sym typeface="Source Sans Pro"/>
            </a:endParaRPr>
          </a:p>
        </p:txBody>
      </p:sp>
      <p:sp>
        <p:nvSpPr>
          <p:cNvPr id="114" name="Shape 114"/>
          <p:cNvSpPr/>
          <p:nvPr/>
        </p:nvSpPr>
        <p:spPr>
          <a:xfrm>
            <a:off x="6117000" y="2595946"/>
            <a:ext cx="2569800" cy="1346700"/>
          </a:xfrm>
          <a:prstGeom prst="roundRect">
            <a:avLst>
              <a:gd name="adj" fmla="val 16667"/>
            </a:avLst>
          </a:prstGeom>
          <a:solidFill>
            <a:srgbClr val="00C5B9"/>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400">
                <a:latin typeface="Source Sans Pro"/>
                <a:ea typeface="Source Sans Pro"/>
                <a:cs typeface="Source Sans Pro"/>
                <a:sym typeface="Source Sans Pro"/>
              </a:rPr>
              <a:t>Community Representative </a:t>
            </a:r>
            <a:endParaRPr sz="2400">
              <a:latin typeface="Source Sans Pro"/>
              <a:ea typeface="Source Sans Pro"/>
              <a:cs typeface="Source Sans Pro"/>
              <a:sym typeface="Source Sans Pro"/>
            </a:endParaRPr>
          </a:p>
        </p:txBody>
      </p:sp>
      <p:sp>
        <p:nvSpPr>
          <p:cNvPr id="115" name="Shape 115"/>
          <p:cNvSpPr/>
          <p:nvPr/>
        </p:nvSpPr>
        <p:spPr>
          <a:xfrm>
            <a:off x="3287700" y="1402471"/>
            <a:ext cx="2569800" cy="1346700"/>
          </a:xfrm>
          <a:prstGeom prst="roundRect">
            <a:avLst>
              <a:gd name="adj" fmla="val 16667"/>
            </a:avLst>
          </a:prstGeom>
          <a:solidFill>
            <a:srgbClr val="00C5B9"/>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400">
                <a:latin typeface="Source Sans Pro"/>
                <a:ea typeface="Source Sans Pro"/>
                <a:cs typeface="Source Sans Pro"/>
                <a:sym typeface="Source Sans Pro"/>
              </a:rPr>
              <a:t>Staff Representative </a:t>
            </a:r>
            <a:endParaRPr sz="2400">
              <a:latin typeface="Source Sans Pro"/>
              <a:ea typeface="Source Sans Pro"/>
              <a:cs typeface="Source Sans Pro"/>
              <a:sym typeface="Source Sans Pro"/>
            </a:endParaRPr>
          </a:p>
        </p:txBody>
      </p:sp>
      <p:cxnSp>
        <p:nvCxnSpPr>
          <p:cNvPr id="116" name="Shape 116"/>
          <p:cNvCxnSpPr>
            <a:stCxn id="115" idx="2"/>
            <a:endCxn id="117" idx="0"/>
          </p:cNvCxnSpPr>
          <p:nvPr/>
        </p:nvCxnSpPr>
        <p:spPr>
          <a:xfrm>
            <a:off x="4572600" y="2749171"/>
            <a:ext cx="11700" cy="566700"/>
          </a:xfrm>
          <a:prstGeom prst="straightConnector1">
            <a:avLst/>
          </a:prstGeom>
          <a:noFill/>
          <a:ln w="9525" cap="flat" cmpd="sng">
            <a:solidFill>
              <a:schemeClr val="dk2"/>
            </a:solidFill>
            <a:prstDash val="solid"/>
            <a:round/>
            <a:headEnd type="none" w="med" len="med"/>
            <a:tailEnd type="none" w="med" len="med"/>
          </a:ln>
        </p:spPr>
      </p:cxnSp>
      <p:cxnSp>
        <p:nvCxnSpPr>
          <p:cNvPr id="118" name="Shape 118"/>
          <p:cNvCxnSpPr>
            <a:stCxn id="110" idx="3"/>
            <a:endCxn id="117" idx="1"/>
          </p:cNvCxnSpPr>
          <p:nvPr/>
        </p:nvCxnSpPr>
        <p:spPr>
          <a:xfrm>
            <a:off x="3028200" y="3269309"/>
            <a:ext cx="779400" cy="243900"/>
          </a:xfrm>
          <a:prstGeom prst="straightConnector1">
            <a:avLst/>
          </a:prstGeom>
          <a:noFill/>
          <a:ln w="9525" cap="flat" cmpd="sng">
            <a:solidFill>
              <a:schemeClr val="dk2"/>
            </a:solidFill>
            <a:prstDash val="solid"/>
            <a:round/>
            <a:headEnd type="none" w="med" len="med"/>
            <a:tailEnd type="none" w="med" len="med"/>
          </a:ln>
        </p:spPr>
      </p:cxnSp>
      <p:cxnSp>
        <p:nvCxnSpPr>
          <p:cNvPr id="119" name="Shape 119"/>
          <p:cNvCxnSpPr>
            <a:stCxn id="111" idx="3"/>
            <a:endCxn id="117" idx="3"/>
          </p:cNvCxnSpPr>
          <p:nvPr/>
        </p:nvCxnSpPr>
        <p:spPr>
          <a:xfrm rot="10800000" flipH="1">
            <a:off x="3028200" y="4465396"/>
            <a:ext cx="779400" cy="535800"/>
          </a:xfrm>
          <a:prstGeom prst="straightConnector1">
            <a:avLst/>
          </a:prstGeom>
          <a:noFill/>
          <a:ln w="9525" cap="flat" cmpd="sng">
            <a:solidFill>
              <a:schemeClr val="dk2"/>
            </a:solidFill>
            <a:prstDash val="solid"/>
            <a:round/>
            <a:headEnd type="none" w="med" len="med"/>
            <a:tailEnd type="none" w="med" len="med"/>
          </a:ln>
        </p:spPr>
      </p:cxnSp>
      <p:cxnSp>
        <p:nvCxnSpPr>
          <p:cNvPr id="120" name="Shape 120"/>
          <p:cNvCxnSpPr>
            <a:stCxn id="112" idx="0"/>
          </p:cNvCxnSpPr>
          <p:nvPr/>
        </p:nvCxnSpPr>
        <p:spPr>
          <a:xfrm rot="10800000" flipH="1">
            <a:off x="4572600" y="4667121"/>
            <a:ext cx="23100" cy="562200"/>
          </a:xfrm>
          <a:prstGeom prst="straightConnector1">
            <a:avLst/>
          </a:prstGeom>
          <a:noFill/>
          <a:ln w="9525" cap="flat" cmpd="sng">
            <a:solidFill>
              <a:schemeClr val="dk2"/>
            </a:solidFill>
            <a:prstDash val="solid"/>
            <a:round/>
            <a:headEnd type="none" w="med" len="med"/>
            <a:tailEnd type="none" w="med" len="med"/>
          </a:ln>
        </p:spPr>
      </p:cxnSp>
      <p:cxnSp>
        <p:nvCxnSpPr>
          <p:cNvPr id="121" name="Shape 121"/>
          <p:cNvCxnSpPr>
            <a:stCxn id="113" idx="1"/>
            <a:endCxn id="117" idx="5"/>
          </p:cNvCxnSpPr>
          <p:nvPr/>
        </p:nvCxnSpPr>
        <p:spPr>
          <a:xfrm rot="10800000">
            <a:off x="5360700" y="4465396"/>
            <a:ext cx="756300" cy="535800"/>
          </a:xfrm>
          <a:prstGeom prst="straightConnector1">
            <a:avLst/>
          </a:prstGeom>
          <a:noFill/>
          <a:ln w="9525" cap="flat" cmpd="sng">
            <a:solidFill>
              <a:schemeClr val="dk2"/>
            </a:solidFill>
            <a:prstDash val="solid"/>
            <a:round/>
            <a:headEnd type="none" w="med" len="med"/>
            <a:tailEnd type="none" w="med" len="med"/>
          </a:ln>
        </p:spPr>
      </p:cxnSp>
      <p:cxnSp>
        <p:nvCxnSpPr>
          <p:cNvPr id="122" name="Shape 122"/>
          <p:cNvCxnSpPr>
            <a:stCxn id="114" idx="1"/>
            <a:endCxn id="117" idx="7"/>
          </p:cNvCxnSpPr>
          <p:nvPr/>
        </p:nvCxnSpPr>
        <p:spPr>
          <a:xfrm flipH="1">
            <a:off x="5360700" y="3269296"/>
            <a:ext cx="756300" cy="243900"/>
          </a:xfrm>
          <a:prstGeom prst="straightConnector1">
            <a:avLst/>
          </a:prstGeom>
          <a:noFill/>
          <a:ln w="9525" cap="flat" cmpd="sng">
            <a:solidFill>
              <a:schemeClr val="dk2"/>
            </a:solidFill>
            <a:prstDash val="solid"/>
            <a:round/>
            <a:headEnd type="none" w="med" len="med"/>
            <a:tailEnd type="none" w="med" len="med"/>
          </a:ln>
        </p:spPr>
      </p:cxnSp>
      <p:sp>
        <p:nvSpPr>
          <p:cNvPr id="117" name="Shape 117"/>
          <p:cNvSpPr/>
          <p:nvPr/>
        </p:nvSpPr>
        <p:spPr>
          <a:xfrm>
            <a:off x="3486025" y="3315900"/>
            <a:ext cx="2196300" cy="1346700"/>
          </a:xfrm>
          <a:prstGeom prst="ellipse">
            <a:avLst/>
          </a:prstGeom>
          <a:solidFill>
            <a:srgbClr val="FD8E8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a:spcBef>
                <a:spcPts val="0"/>
              </a:spcBef>
              <a:spcAft>
                <a:spcPts val="0"/>
              </a:spcAft>
              <a:buNone/>
            </a:pPr>
            <a:r>
              <a:rPr lang="en" sz="2200" b="1">
                <a:latin typeface="Source Sans Pro"/>
                <a:ea typeface="Source Sans Pro"/>
                <a:cs typeface="Source Sans Pro"/>
                <a:sym typeface="Source Sans Pro"/>
              </a:rPr>
              <a:t>Committee</a:t>
            </a:r>
            <a:endParaRPr sz="2200" b="1">
              <a:latin typeface="Source Sans Pro"/>
              <a:ea typeface="Source Sans Pro"/>
              <a:cs typeface="Source Sans Pro"/>
              <a:sym typeface="Source Sans Pro"/>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Shape 127"/>
          <p:cNvSpPr txBox="1">
            <a:spLocks noGrp="1"/>
          </p:cNvSpPr>
          <p:nvPr>
            <p:ph type="title"/>
          </p:nvPr>
        </p:nvSpPr>
        <p:spPr>
          <a:xfrm>
            <a:off x="387150" y="115000"/>
            <a:ext cx="7951800" cy="9735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r>
              <a:rPr lang="en" b="0">
                <a:solidFill>
                  <a:srgbClr val="000000"/>
                </a:solidFill>
                <a:latin typeface="Source Sans Pro SemiBold"/>
                <a:ea typeface="Source Sans Pro SemiBold"/>
                <a:cs typeface="Source Sans Pro SemiBold"/>
                <a:sym typeface="Source Sans Pro SemiBold"/>
              </a:rPr>
              <a:t>Current Laws &amp; Regulations</a:t>
            </a:r>
            <a:endParaRPr b="0">
              <a:solidFill>
                <a:srgbClr val="000000"/>
              </a:solidFill>
              <a:latin typeface="Source Sans Pro SemiBold"/>
              <a:ea typeface="Source Sans Pro SemiBold"/>
              <a:cs typeface="Source Sans Pro SemiBold"/>
              <a:sym typeface="Source Sans Pro SemiBold"/>
            </a:endParaRPr>
          </a:p>
        </p:txBody>
      </p:sp>
      <p:grpSp>
        <p:nvGrpSpPr>
          <p:cNvPr id="128" name="Shape 128"/>
          <p:cNvGrpSpPr/>
          <p:nvPr/>
        </p:nvGrpSpPr>
        <p:grpSpPr>
          <a:xfrm>
            <a:off x="679361" y="4644659"/>
            <a:ext cx="7927798" cy="1501390"/>
            <a:chOff x="1593000" y="2322568"/>
            <a:chExt cx="6067037" cy="666603"/>
          </a:xfrm>
        </p:grpSpPr>
        <p:sp>
          <p:nvSpPr>
            <p:cNvPr id="129" name="Shape 129"/>
            <p:cNvSpPr/>
            <p:nvPr/>
          </p:nvSpPr>
          <p:spPr>
            <a:xfrm>
              <a:off x="3728375" y="2322568"/>
              <a:ext cx="3822600" cy="643500"/>
            </a:xfrm>
            <a:prstGeom prst="rect">
              <a:avLst/>
            </a:prstGeom>
            <a:solidFill>
              <a:srgbClr val="EEEEEE"/>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0" name="Shape 130"/>
            <p:cNvSpPr/>
            <p:nvPr/>
          </p:nvSpPr>
          <p:spPr>
            <a:xfrm flipH="1">
              <a:off x="2283025" y="2322575"/>
              <a:ext cx="1844400" cy="642600"/>
            </a:xfrm>
            <a:prstGeom prst="rect">
              <a:avLst/>
            </a:prstGeom>
            <a:solidFill>
              <a:srgbClr val="1B786E"/>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1" name="Shape 131"/>
            <p:cNvSpPr/>
            <p:nvPr/>
          </p:nvSpPr>
          <p:spPr>
            <a:xfrm rot="-5400000">
              <a:off x="3501574" y="1934671"/>
              <a:ext cx="643356" cy="1419149"/>
            </a:xfrm>
            <a:prstGeom prst="flowChartOffpageConnector">
              <a:avLst/>
            </a:prstGeom>
            <a:solidFill>
              <a:srgbClr val="1B786E"/>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2" name="Shape 132"/>
            <p:cNvSpPr/>
            <p:nvPr/>
          </p:nvSpPr>
          <p:spPr>
            <a:xfrm>
              <a:off x="2342629" y="2399951"/>
              <a:ext cx="2124900" cy="495900"/>
            </a:xfrm>
            <a:prstGeom prst="rect">
              <a:avLst/>
            </a:prstGeom>
            <a:noFill/>
            <a:ln>
              <a:noFill/>
            </a:ln>
          </p:spPr>
          <p:txBody>
            <a:bodyPr spcFirstLastPara="1" wrap="square" lIns="91425" tIns="91425" rIns="91425" bIns="91425" anchor="ctr" anchorCtr="0">
              <a:noAutofit/>
            </a:bodyPr>
            <a:lstStyle/>
            <a:p>
              <a:pPr marL="0" lvl="0" indent="0">
                <a:lnSpc>
                  <a:spcPct val="115000"/>
                </a:lnSpc>
                <a:spcBef>
                  <a:spcPts val="0"/>
                </a:spcBef>
                <a:spcAft>
                  <a:spcPts val="0"/>
                </a:spcAft>
                <a:buNone/>
              </a:pPr>
              <a:r>
                <a:rPr lang="en" sz="1600">
                  <a:solidFill>
                    <a:srgbClr val="FFFFFF"/>
                  </a:solidFill>
                  <a:latin typeface="Roboto"/>
                  <a:ea typeface="Roboto"/>
                  <a:cs typeface="Roboto"/>
                  <a:sym typeface="Roboto"/>
                </a:rPr>
                <a:t>Exceptions on Free Speech</a:t>
              </a:r>
              <a:endParaRPr sz="1600">
                <a:solidFill>
                  <a:srgbClr val="FFFFFF"/>
                </a:solidFill>
                <a:latin typeface="Roboto"/>
                <a:ea typeface="Roboto"/>
                <a:cs typeface="Roboto"/>
                <a:sym typeface="Roboto"/>
              </a:endParaRPr>
            </a:p>
          </p:txBody>
        </p:sp>
        <p:sp>
          <p:nvSpPr>
            <p:cNvPr id="133" name="Shape 133"/>
            <p:cNvSpPr/>
            <p:nvPr/>
          </p:nvSpPr>
          <p:spPr>
            <a:xfrm>
              <a:off x="1593000" y="2322568"/>
              <a:ext cx="690000" cy="642300"/>
            </a:xfrm>
            <a:prstGeom prst="rect">
              <a:avLst/>
            </a:prstGeom>
            <a:solidFill>
              <a:srgbClr val="1D7E74"/>
            </a:solidFill>
            <a:ln>
              <a:noFill/>
            </a:ln>
            <a:effectLst>
              <a:outerShdw blurRad="71438" dist="28575" dir="2700000" algn="bl" rotWithShape="0">
                <a:srgbClr val="000000">
                  <a:alpha val="17000"/>
                </a:srgbClr>
              </a:outerShdw>
            </a:effectLst>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4" name="Shape 134"/>
            <p:cNvSpPr/>
            <p:nvPr/>
          </p:nvSpPr>
          <p:spPr>
            <a:xfrm>
              <a:off x="1593000" y="2322575"/>
              <a:ext cx="690000" cy="642600"/>
            </a:xfrm>
            <a:prstGeom prst="rect">
              <a:avLst/>
            </a:prstGeom>
            <a:solidFill>
              <a:srgbClr val="1F887E"/>
            </a:solidFill>
            <a:ln>
              <a:noFill/>
            </a:ln>
          </p:spPr>
          <p:txBody>
            <a:bodyPr spcFirstLastPara="1" wrap="square" lIns="91425" tIns="91425" rIns="91425" bIns="91425" anchor="ctr" anchorCtr="0">
              <a:noAutofit/>
            </a:bodyPr>
            <a:lstStyle/>
            <a:p>
              <a:pPr marL="0" lvl="0" indent="0" algn="ctr">
                <a:spcBef>
                  <a:spcPts val="0"/>
                </a:spcBef>
                <a:spcAft>
                  <a:spcPts val="0"/>
                </a:spcAft>
                <a:buNone/>
              </a:pPr>
              <a:endParaRPr sz="2600">
                <a:solidFill>
                  <a:srgbClr val="FFFFFF"/>
                </a:solidFill>
                <a:latin typeface="Roboto Thin"/>
                <a:ea typeface="Roboto Thin"/>
                <a:cs typeface="Roboto Thin"/>
                <a:sym typeface="Roboto Thin"/>
              </a:endParaRPr>
            </a:p>
          </p:txBody>
        </p:sp>
        <p:sp>
          <p:nvSpPr>
            <p:cNvPr id="135" name="Shape 135"/>
            <p:cNvSpPr/>
            <p:nvPr/>
          </p:nvSpPr>
          <p:spPr>
            <a:xfrm>
              <a:off x="4688837" y="2346871"/>
              <a:ext cx="2971200" cy="642300"/>
            </a:xfrm>
            <a:prstGeom prst="rect">
              <a:avLst/>
            </a:prstGeom>
            <a:noFill/>
            <a:ln>
              <a:noFill/>
            </a:ln>
          </p:spPr>
          <p:txBody>
            <a:bodyPr spcFirstLastPara="1" wrap="square" lIns="91425" tIns="91425" rIns="91425" bIns="91425" anchor="t" anchorCtr="0">
              <a:noAutofit/>
            </a:bodyPr>
            <a:lstStyle/>
            <a:p>
              <a:pPr marL="457200" lvl="0" indent="-317500" rtl="0">
                <a:lnSpc>
                  <a:spcPct val="115000"/>
                </a:lnSpc>
                <a:spcBef>
                  <a:spcPts val="0"/>
                </a:spcBef>
                <a:spcAft>
                  <a:spcPts val="0"/>
                </a:spcAft>
                <a:buClr>
                  <a:srgbClr val="1B786E"/>
                </a:buClr>
                <a:buSzPts val="1400"/>
                <a:buFont typeface="Roboto"/>
                <a:buChar char="➔"/>
              </a:pPr>
              <a:r>
                <a:rPr lang="en">
                  <a:solidFill>
                    <a:srgbClr val="1B786E"/>
                  </a:solidFill>
                  <a:latin typeface="Roboto"/>
                  <a:ea typeface="Roboto"/>
                  <a:cs typeface="Roboto"/>
                  <a:sym typeface="Roboto"/>
                </a:rPr>
                <a:t>Fighting words </a:t>
              </a:r>
              <a:endParaRPr>
                <a:solidFill>
                  <a:srgbClr val="1B786E"/>
                </a:solidFill>
                <a:latin typeface="Roboto"/>
                <a:ea typeface="Roboto"/>
                <a:cs typeface="Roboto"/>
                <a:sym typeface="Roboto"/>
              </a:endParaRPr>
            </a:p>
            <a:p>
              <a:pPr marL="457200" lvl="0" indent="-317500" rtl="0">
                <a:lnSpc>
                  <a:spcPct val="115000"/>
                </a:lnSpc>
                <a:spcBef>
                  <a:spcPts val="0"/>
                </a:spcBef>
                <a:spcAft>
                  <a:spcPts val="0"/>
                </a:spcAft>
                <a:buClr>
                  <a:srgbClr val="1B786E"/>
                </a:buClr>
                <a:buSzPts val="1400"/>
                <a:buFont typeface="Roboto"/>
                <a:buChar char="➔"/>
              </a:pPr>
              <a:r>
                <a:rPr lang="en">
                  <a:solidFill>
                    <a:srgbClr val="1B786E"/>
                  </a:solidFill>
                  <a:latin typeface="Roboto"/>
                  <a:ea typeface="Roboto"/>
                  <a:cs typeface="Roboto"/>
                  <a:sym typeface="Roboto"/>
                </a:rPr>
                <a:t>Harassment</a:t>
              </a:r>
              <a:endParaRPr>
                <a:solidFill>
                  <a:srgbClr val="1B786E"/>
                </a:solidFill>
                <a:latin typeface="Roboto"/>
                <a:ea typeface="Roboto"/>
                <a:cs typeface="Roboto"/>
                <a:sym typeface="Roboto"/>
              </a:endParaRPr>
            </a:p>
            <a:p>
              <a:pPr marL="457200" lvl="0" indent="-317500" rtl="0">
                <a:lnSpc>
                  <a:spcPct val="115000"/>
                </a:lnSpc>
                <a:spcBef>
                  <a:spcPts val="0"/>
                </a:spcBef>
                <a:spcAft>
                  <a:spcPts val="0"/>
                </a:spcAft>
                <a:buClr>
                  <a:srgbClr val="1B786E"/>
                </a:buClr>
                <a:buSzPts val="1400"/>
                <a:buFont typeface="Roboto"/>
                <a:buChar char="➔"/>
              </a:pPr>
              <a:r>
                <a:rPr lang="en">
                  <a:solidFill>
                    <a:srgbClr val="1B786E"/>
                  </a:solidFill>
                  <a:latin typeface="Roboto"/>
                  <a:ea typeface="Roboto"/>
                  <a:cs typeface="Roboto"/>
                  <a:sym typeface="Roboto"/>
                </a:rPr>
                <a:t>True threats</a:t>
              </a:r>
              <a:endParaRPr>
                <a:solidFill>
                  <a:srgbClr val="1B786E"/>
                </a:solidFill>
                <a:latin typeface="Roboto"/>
                <a:ea typeface="Roboto"/>
                <a:cs typeface="Roboto"/>
                <a:sym typeface="Roboto"/>
              </a:endParaRPr>
            </a:p>
            <a:p>
              <a:pPr marL="457200" lvl="0" indent="-317500" rtl="0">
                <a:lnSpc>
                  <a:spcPct val="115000"/>
                </a:lnSpc>
                <a:spcBef>
                  <a:spcPts val="0"/>
                </a:spcBef>
                <a:spcAft>
                  <a:spcPts val="0"/>
                </a:spcAft>
                <a:buClr>
                  <a:srgbClr val="1B786E"/>
                </a:buClr>
                <a:buSzPts val="1400"/>
                <a:buFont typeface="Roboto"/>
                <a:buChar char="➔"/>
              </a:pPr>
              <a:r>
                <a:rPr lang="en">
                  <a:solidFill>
                    <a:srgbClr val="1B786E"/>
                  </a:solidFill>
                  <a:latin typeface="Roboto"/>
                  <a:ea typeface="Roboto"/>
                  <a:cs typeface="Roboto"/>
                  <a:sym typeface="Roboto"/>
                </a:rPr>
                <a:t>Obscenity</a:t>
              </a:r>
              <a:endParaRPr>
                <a:solidFill>
                  <a:srgbClr val="1B786E"/>
                </a:solidFill>
                <a:latin typeface="Roboto"/>
                <a:ea typeface="Roboto"/>
                <a:cs typeface="Roboto"/>
                <a:sym typeface="Roboto"/>
              </a:endParaRPr>
            </a:p>
            <a:p>
              <a:pPr marL="457200" lvl="0" indent="-317500">
                <a:lnSpc>
                  <a:spcPct val="115000"/>
                </a:lnSpc>
                <a:spcBef>
                  <a:spcPts val="0"/>
                </a:spcBef>
                <a:spcAft>
                  <a:spcPts val="0"/>
                </a:spcAft>
                <a:buClr>
                  <a:srgbClr val="1B786E"/>
                </a:buClr>
                <a:buSzPts val="1400"/>
                <a:buFont typeface="Roboto"/>
                <a:buChar char="➔"/>
              </a:pPr>
              <a:r>
                <a:rPr lang="en">
                  <a:solidFill>
                    <a:srgbClr val="1B786E"/>
                  </a:solidFill>
                  <a:latin typeface="Roboto"/>
                  <a:ea typeface="Roboto"/>
                  <a:cs typeface="Roboto"/>
                  <a:sym typeface="Roboto"/>
                </a:rPr>
                <a:t>Libel</a:t>
              </a:r>
              <a:endParaRPr>
                <a:solidFill>
                  <a:srgbClr val="1B786E"/>
                </a:solidFill>
                <a:latin typeface="Roboto"/>
                <a:ea typeface="Roboto"/>
                <a:cs typeface="Roboto"/>
                <a:sym typeface="Roboto"/>
              </a:endParaRPr>
            </a:p>
          </p:txBody>
        </p:sp>
      </p:grpSp>
      <p:grpSp>
        <p:nvGrpSpPr>
          <p:cNvPr id="136" name="Shape 136"/>
          <p:cNvGrpSpPr/>
          <p:nvPr/>
        </p:nvGrpSpPr>
        <p:grpSpPr>
          <a:xfrm>
            <a:off x="679361" y="3169099"/>
            <a:ext cx="7927798" cy="1449355"/>
            <a:chOff x="1593000" y="2322568"/>
            <a:chExt cx="6067037" cy="643500"/>
          </a:xfrm>
        </p:grpSpPr>
        <p:sp>
          <p:nvSpPr>
            <p:cNvPr id="137" name="Shape 137"/>
            <p:cNvSpPr/>
            <p:nvPr/>
          </p:nvSpPr>
          <p:spPr>
            <a:xfrm>
              <a:off x="3728375" y="2322568"/>
              <a:ext cx="3822600" cy="643500"/>
            </a:xfrm>
            <a:prstGeom prst="rect">
              <a:avLst/>
            </a:prstGeom>
            <a:solidFill>
              <a:srgbClr val="EEEEEE"/>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8" name="Shape 138"/>
            <p:cNvSpPr/>
            <p:nvPr/>
          </p:nvSpPr>
          <p:spPr>
            <a:xfrm flipH="1">
              <a:off x="2283025" y="2322575"/>
              <a:ext cx="1844400" cy="642600"/>
            </a:xfrm>
            <a:prstGeom prst="rect">
              <a:avLst/>
            </a:prstGeom>
            <a:solidFill>
              <a:srgbClr val="1B786E"/>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9" name="Shape 139"/>
            <p:cNvSpPr/>
            <p:nvPr/>
          </p:nvSpPr>
          <p:spPr>
            <a:xfrm rot="-5400000">
              <a:off x="3501574" y="1934671"/>
              <a:ext cx="643356" cy="1419149"/>
            </a:xfrm>
            <a:prstGeom prst="flowChartOffpageConnector">
              <a:avLst/>
            </a:prstGeom>
            <a:solidFill>
              <a:srgbClr val="1B786E"/>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0" name="Shape 140"/>
            <p:cNvSpPr/>
            <p:nvPr/>
          </p:nvSpPr>
          <p:spPr>
            <a:xfrm>
              <a:off x="2342625" y="2399951"/>
              <a:ext cx="1940700" cy="495900"/>
            </a:xfrm>
            <a:prstGeom prst="rect">
              <a:avLst/>
            </a:prstGeom>
            <a:noFill/>
            <a:ln>
              <a:noFill/>
            </a:ln>
          </p:spPr>
          <p:txBody>
            <a:bodyPr spcFirstLastPara="1" wrap="square" lIns="91425" tIns="91425" rIns="91425" bIns="91425" anchor="ctr" anchorCtr="0">
              <a:noAutofit/>
            </a:bodyPr>
            <a:lstStyle/>
            <a:p>
              <a:pPr marL="0" lvl="0" indent="0">
                <a:lnSpc>
                  <a:spcPct val="115000"/>
                </a:lnSpc>
                <a:spcBef>
                  <a:spcPts val="0"/>
                </a:spcBef>
                <a:spcAft>
                  <a:spcPts val="0"/>
                </a:spcAft>
                <a:buNone/>
              </a:pPr>
              <a:r>
                <a:rPr lang="en" sz="1600">
                  <a:solidFill>
                    <a:srgbClr val="FFFFFF"/>
                  </a:solidFill>
                  <a:latin typeface="Roboto"/>
                  <a:ea typeface="Roboto"/>
                  <a:cs typeface="Roboto"/>
                  <a:sym typeface="Roboto"/>
                </a:rPr>
                <a:t>Freedom of Speech </a:t>
              </a:r>
              <a:endParaRPr sz="1600">
                <a:solidFill>
                  <a:srgbClr val="FFFFFF"/>
                </a:solidFill>
                <a:latin typeface="Roboto"/>
                <a:ea typeface="Roboto"/>
                <a:cs typeface="Roboto"/>
                <a:sym typeface="Roboto"/>
              </a:endParaRPr>
            </a:p>
          </p:txBody>
        </p:sp>
        <p:sp>
          <p:nvSpPr>
            <p:cNvPr id="141" name="Shape 141"/>
            <p:cNvSpPr/>
            <p:nvPr/>
          </p:nvSpPr>
          <p:spPr>
            <a:xfrm>
              <a:off x="1593000" y="2322568"/>
              <a:ext cx="690000" cy="642300"/>
            </a:xfrm>
            <a:prstGeom prst="rect">
              <a:avLst/>
            </a:prstGeom>
            <a:solidFill>
              <a:srgbClr val="1D7E74"/>
            </a:solidFill>
            <a:ln>
              <a:noFill/>
            </a:ln>
            <a:effectLst>
              <a:outerShdw blurRad="71438" dist="28575" dir="2700000" algn="bl" rotWithShape="0">
                <a:srgbClr val="000000">
                  <a:alpha val="17000"/>
                </a:srgbClr>
              </a:outerShdw>
            </a:effectLst>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2" name="Shape 142"/>
            <p:cNvSpPr/>
            <p:nvPr/>
          </p:nvSpPr>
          <p:spPr>
            <a:xfrm>
              <a:off x="1593000" y="2322575"/>
              <a:ext cx="690000" cy="642600"/>
            </a:xfrm>
            <a:prstGeom prst="rect">
              <a:avLst/>
            </a:prstGeom>
            <a:solidFill>
              <a:srgbClr val="1F887E"/>
            </a:solidFill>
            <a:ln>
              <a:noFill/>
            </a:ln>
          </p:spPr>
          <p:txBody>
            <a:bodyPr spcFirstLastPara="1" wrap="square" lIns="91425" tIns="91425" rIns="91425" bIns="91425" anchor="ctr" anchorCtr="0">
              <a:noAutofit/>
            </a:bodyPr>
            <a:lstStyle/>
            <a:p>
              <a:pPr marL="0" lvl="0" indent="0" algn="l">
                <a:spcBef>
                  <a:spcPts val="0"/>
                </a:spcBef>
                <a:spcAft>
                  <a:spcPts val="0"/>
                </a:spcAft>
                <a:buNone/>
              </a:pPr>
              <a:endParaRPr sz="2600">
                <a:solidFill>
                  <a:srgbClr val="FFFFFF"/>
                </a:solidFill>
                <a:latin typeface="Roboto Thin"/>
                <a:ea typeface="Roboto Thin"/>
                <a:cs typeface="Roboto Thin"/>
                <a:sym typeface="Roboto Thin"/>
              </a:endParaRPr>
            </a:p>
          </p:txBody>
        </p:sp>
        <p:sp>
          <p:nvSpPr>
            <p:cNvPr id="143" name="Shape 143"/>
            <p:cNvSpPr/>
            <p:nvPr/>
          </p:nvSpPr>
          <p:spPr>
            <a:xfrm>
              <a:off x="4688837" y="2323167"/>
              <a:ext cx="2971200" cy="642300"/>
            </a:xfrm>
            <a:prstGeom prst="rect">
              <a:avLst/>
            </a:prstGeom>
            <a:noFill/>
            <a:ln>
              <a:noFill/>
            </a:ln>
          </p:spPr>
          <p:txBody>
            <a:bodyPr spcFirstLastPara="1" wrap="square" lIns="91425" tIns="91425" rIns="91425" bIns="91425" anchor="ctr" anchorCtr="0">
              <a:noAutofit/>
            </a:bodyPr>
            <a:lstStyle/>
            <a:p>
              <a:pPr marL="0" lvl="0" indent="0" rtl="0">
                <a:lnSpc>
                  <a:spcPct val="115000"/>
                </a:lnSpc>
                <a:spcBef>
                  <a:spcPts val="0"/>
                </a:spcBef>
                <a:spcAft>
                  <a:spcPts val="0"/>
                </a:spcAft>
                <a:buClr>
                  <a:schemeClr val="dk1"/>
                </a:buClr>
                <a:buSzPts val="1100"/>
                <a:buFont typeface="Arial"/>
                <a:buNone/>
              </a:pPr>
              <a:r>
                <a:rPr lang="en">
                  <a:solidFill>
                    <a:srgbClr val="1B786E"/>
                  </a:solidFill>
                  <a:latin typeface="Roboto"/>
                  <a:ea typeface="Roboto"/>
                  <a:cs typeface="Roboto"/>
                  <a:sym typeface="Roboto"/>
                </a:rPr>
                <a:t>The constitutional right for individuals to freely express themselves and speak. </a:t>
              </a:r>
              <a:endParaRPr>
                <a:solidFill>
                  <a:srgbClr val="1B786E"/>
                </a:solidFill>
                <a:latin typeface="Roboto"/>
                <a:ea typeface="Roboto"/>
                <a:cs typeface="Roboto"/>
                <a:sym typeface="Roboto"/>
              </a:endParaRPr>
            </a:p>
          </p:txBody>
        </p:sp>
      </p:grpSp>
      <p:grpSp>
        <p:nvGrpSpPr>
          <p:cNvPr id="144" name="Shape 144"/>
          <p:cNvGrpSpPr/>
          <p:nvPr/>
        </p:nvGrpSpPr>
        <p:grpSpPr>
          <a:xfrm>
            <a:off x="679361" y="1693543"/>
            <a:ext cx="7927798" cy="1449365"/>
            <a:chOff x="1593000" y="2322568"/>
            <a:chExt cx="6067037" cy="643504"/>
          </a:xfrm>
        </p:grpSpPr>
        <p:sp>
          <p:nvSpPr>
            <p:cNvPr id="145" name="Shape 145"/>
            <p:cNvSpPr/>
            <p:nvPr/>
          </p:nvSpPr>
          <p:spPr>
            <a:xfrm>
              <a:off x="3728375" y="2322568"/>
              <a:ext cx="3822600" cy="643500"/>
            </a:xfrm>
            <a:prstGeom prst="rect">
              <a:avLst/>
            </a:prstGeom>
            <a:solidFill>
              <a:srgbClr val="EEEEEE"/>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6" name="Shape 146"/>
            <p:cNvSpPr/>
            <p:nvPr/>
          </p:nvSpPr>
          <p:spPr>
            <a:xfrm flipH="1">
              <a:off x="2283025" y="2322575"/>
              <a:ext cx="1844400" cy="642600"/>
            </a:xfrm>
            <a:prstGeom prst="rect">
              <a:avLst/>
            </a:prstGeom>
            <a:solidFill>
              <a:srgbClr val="1B786E"/>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7" name="Shape 147"/>
            <p:cNvSpPr/>
            <p:nvPr/>
          </p:nvSpPr>
          <p:spPr>
            <a:xfrm rot="-5400000">
              <a:off x="3501574" y="1934671"/>
              <a:ext cx="643356" cy="1419149"/>
            </a:xfrm>
            <a:prstGeom prst="flowChartOffpageConnector">
              <a:avLst/>
            </a:prstGeom>
            <a:solidFill>
              <a:srgbClr val="1B786E"/>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8" name="Shape 148"/>
            <p:cNvSpPr/>
            <p:nvPr/>
          </p:nvSpPr>
          <p:spPr>
            <a:xfrm>
              <a:off x="2342625" y="2399951"/>
              <a:ext cx="1940700" cy="495900"/>
            </a:xfrm>
            <a:prstGeom prst="rect">
              <a:avLst/>
            </a:prstGeom>
            <a:noFill/>
            <a:ln>
              <a:noFill/>
            </a:ln>
          </p:spPr>
          <p:txBody>
            <a:bodyPr spcFirstLastPara="1" wrap="square" lIns="91425" tIns="91425" rIns="91425" bIns="91425" anchor="ctr" anchorCtr="0">
              <a:noAutofit/>
            </a:bodyPr>
            <a:lstStyle/>
            <a:p>
              <a:pPr marL="0" lvl="0" indent="0">
                <a:lnSpc>
                  <a:spcPct val="115000"/>
                </a:lnSpc>
                <a:spcBef>
                  <a:spcPts val="0"/>
                </a:spcBef>
                <a:spcAft>
                  <a:spcPts val="0"/>
                </a:spcAft>
                <a:buNone/>
              </a:pPr>
              <a:r>
                <a:rPr lang="en" sz="1600">
                  <a:solidFill>
                    <a:srgbClr val="FFFFFF"/>
                  </a:solidFill>
                  <a:latin typeface="Roboto Medium"/>
                  <a:ea typeface="Roboto Medium"/>
                  <a:cs typeface="Roboto Medium"/>
                  <a:sym typeface="Roboto Medium"/>
                </a:rPr>
                <a:t>First Amendment </a:t>
              </a:r>
              <a:endParaRPr sz="1600">
                <a:solidFill>
                  <a:srgbClr val="FFFFFF"/>
                </a:solidFill>
                <a:latin typeface="Roboto"/>
                <a:ea typeface="Roboto"/>
                <a:cs typeface="Roboto"/>
                <a:sym typeface="Roboto"/>
              </a:endParaRPr>
            </a:p>
          </p:txBody>
        </p:sp>
        <p:sp>
          <p:nvSpPr>
            <p:cNvPr id="149" name="Shape 149"/>
            <p:cNvSpPr/>
            <p:nvPr/>
          </p:nvSpPr>
          <p:spPr>
            <a:xfrm>
              <a:off x="1593000" y="2322568"/>
              <a:ext cx="690000" cy="642300"/>
            </a:xfrm>
            <a:prstGeom prst="rect">
              <a:avLst/>
            </a:prstGeom>
            <a:solidFill>
              <a:srgbClr val="1D7E74"/>
            </a:solidFill>
            <a:ln>
              <a:noFill/>
            </a:ln>
            <a:effectLst>
              <a:outerShdw blurRad="71438" dist="28575" dir="2700000" algn="bl" rotWithShape="0">
                <a:srgbClr val="000000">
                  <a:alpha val="17000"/>
                </a:srgbClr>
              </a:outerShdw>
            </a:effectLst>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0" name="Shape 150"/>
            <p:cNvSpPr/>
            <p:nvPr/>
          </p:nvSpPr>
          <p:spPr>
            <a:xfrm>
              <a:off x="4688837" y="2323772"/>
              <a:ext cx="2971200" cy="642300"/>
            </a:xfrm>
            <a:prstGeom prst="rect">
              <a:avLst/>
            </a:prstGeom>
            <a:noFill/>
            <a:ln>
              <a:noFill/>
            </a:ln>
          </p:spPr>
          <p:txBody>
            <a:bodyPr spcFirstLastPara="1" wrap="square" lIns="91425" tIns="91425" rIns="91425" bIns="91425" anchor="ctr" anchorCtr="0">
              <a:noAutofit/>
            </a:bodyPr>
            <a:lstStyle/>
            <a:p>
              <a:pPr marL="0" lvl="0" indent="0" rtl="0">
                <a:lnSpc>
                  <a:spcPct val="115000"/>
                </a:lnSpc>
                <a:spcBef>
                  <a:spcPts val="0"/>
                </a:spcBef>
                <a:spcAft>
                  <a:spcPts val="0"/>
                </a:spcAft>
                <a:buClr>
                  <a:schemeClr val="dk1"/>
                </a:buClr>
                <a:buSzPts val="1100"/>
                <a:buFont typeface="Arial"/>
                <a:buNone/>
              </a:pPr>
              <a:r>
                <a:rPr lang="en">
                  <a:solidFill>
                    <a:srgbClr val="1B786E"/>
                  </a:solidFill>
                  <a:latin typeface="Roboto"/>
                  <a:ea typeface="Roboto"/>
                  <a:cs typeface="Roboto"/>
                  <a:sym typeface="Roboto"/>
                </a:rPr>
                <a:t>The First Amendment prohibits the government including governmental entities such as public institutions from interfering with the freedom of speech.</a:t>
              </a:r>
              <a:endParaRPr>
                <a:solidFill>
                  <a:srgbClr val="1B786E"/>
                </a:solidFill>
                <a:latin typeface="Roboto"/>
                <a:ea typeface="Roboto"/>
                <a:cs typeface="Roboto"/>
                <a:sym typeface="Roboto"/>
              </a:endParaRPr>
            </a:p>
          </p:txBody>
        </p:sp>
      </p:grpSp>
      <p:sp>
        <p:nvSpPr>
          <p:cNvPr id="151" name="Shape 151"/>
          <p:cNvSpPr txBox="1"/>
          <p:nvPr/>
        </p:nvSpPr>
        <p:spPr>
          <a:xfrm>
            <a:off x="5263900" y="6227000"/>
            <a:ext cx="3520500" cy="465000"/>
          </a:xfrm>
          <a:prstGeom prst="rect">
            <a:avLst/>
          </a:prstGeom>
          <a:noFill/>
          <a:ln>
            <a:noFill/>
          </a:ln>
        </p:spPr>
        <p:txBody>
          <a:bodyPr spcFirstLastPara="1" wrap="square" lIns="91425" tIns="91425" rIns="91425" bIns="91425" anchor="t" anchorCtr="0">
            <a:noAutofit/>
          </a:bodyPr>
          <a:lstStyle/>
          <a:p>
            <a:pPr marL="0" lvl="0" indent="0" algn="r">
              <a:spcBef>
                <a:spcPts val="0"/>
              </a:spcBef>
              <a:spcAft>
                <a:spcPts val="0"/>
              </a:spcAft>
              <a:buNone/>
            </a:pPr>
            <a:r>
              <a:rPr lang="en" sz="1000">
                <a:solidFill>
                  <a:srgbClr val="1B786E"/>
                </a:solidFill>
              </a:rPr>
              <a:t>Foundation, 2007</a:t>
            </a:r>
            <a:endParaRPr sz="1000">
              <a:solidFill>
                <a:srgbClr val="1B786E"/>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Shape 156"/>
          <p:cNvSpPr txBox="1"/>
          <p:nvPr/>
        </p:nvSpPr>
        <p:spPr>
          <a:xfrm>
            <a:off x="863475" y="498175"/>
            <a:ext cx="7239900" cy="830400"/>
          </a:xfrm>
          <a:prstGeom prst="rect">
            <a:avLst/>
          </a:prstGeom>
          <a:noFill/>
          <a:ln>
            <a:noFill/>
          </a:ln>
        </p:spPr>
        <p:txBody>
          <a:bodyPr spcFirstLastPara="1" wrap="square" lIns="91425" tIns="91425" rIns="91425" bIns="91425" anchor="t" anchorCtr="0">
            <a:noAutofit/>
          </a:bodyPr>
          <a:lstStyle/>
          <a:p>
            <a:pPr marL="0" lvl="0" indent="0" algn="ctr">
              <a:spcBef>
                <a:spcPts val="0"/>
              </a:spcBef>
              <a:spcAft>
                <a:spcPts val="0"/>
              </a:spcAft>
              <a:buNone/>
            </a:pPr>
            <a:r>
              <a:rPr lang="en" sz="2400" b="1">
                <a:solidFill>
                  <a:schemeClr val="lt1"/>
                </a:solidFill>
                <a:latin typeface="Source Sans Pro"/>
                <a:ea typeface="Source Sans Pro"/>
                <a:cs typeface="Source Sans Pro"/>
                <a:sym typeface="Source Sans Pro"/>
              </a:rPr>
              <a:t>First Amendment Concerns within Institutions of Higher Education </a:t>
            </a:r>
            <a:endParaRPr sz="2400" b="1">
              <a:solidFill>
                <a:schemeClr val="lt1"/>
              </a:solidFill>
              <a:latin typeface="Source Sans Pro"/>
              <a:ea typeface="Source Sans Pro"/>
              <a:cs typeface="Source Sans Pro"/>
              <a:sym typeface="Source Sans Pro"/>
            </a:endParaRPr>
          </a:p>
        </p:txBody>
      </p:sp>
      <p:grpSp>
        <p:nvGrpSpPr>
          <p:cNvPr id="157" name="Shape 157"/>
          <p:cNvGrpSpPr/>
          <p:nvPr/>
        </p:nvGrpSpPr>
        <p:grpSpPr>
          <a:xfrm>
            <a:off x="400343" y="3785005"/>
            <a:ext cx="2667464" cy="2441984"/>
            <a:chOff x="1531029" y="3972649"/>
            <a:chExt cx="1942800" cy="1569600"/>
          </a:xfrm>
        </p:grpSpPr>
        <p:sp>
          <p:nvSpPr>
            <p:cNvPr id="158" name="Shape 158"/>
            <p:cNvSpPr/>
            <p:nvPr/>
          </p:nvSpPr>
          <p:spPr>
            <a:xfrm>
              <a:off x="1531029" y="3972649"/>
              <a:ext cx="1942800" cy="1569600"/>
            </a:xfrm>
            <a:prstGeom prst="round1Rect">
              <a:avLst>
                <a:gd name="adj" fmla="val 17446"/>
              </a:avLst>
            </a:prstGeom>
            <a:solidFill>
              <a:srgbClr val="249C9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9" name="Shape 159"/>
            <p:cNvSpPr txBox="1"/>
            <p:nvPr/>
          </p:nvSpPr>
          <p:spPr>
            <a:xfrm>
              <a:off x="1601383" y="4084775"/>
              <a:ext cx="1802100" cy="14490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endParaRPr b="1">
                <a:solidFill>
                  <a:srgbClr val="FFFFFF"/>
                </a:solidFill>
                <a:latin typeface="Roboto"/>
                <a:ea typeface="Roboto"/>
                <a:cs typeface="Roboto"/>
                <a:sym typeface="Roboto"/>
              </a:endParaRPr>
            </a:p>
            <a:p>
              <a:pPr marL="0" lvl="0" indent="0" algn="ctr">
                <a:spcBef>
                  <a:spcPts val="0"/>
                </a:spcBef>
                <a:spcAft>
                  <a:spcPts val="0"/>
                </a:spcAft>
                <a:buNone/>
              </a:pPr>
              <a:endParaRPr b="1">
                <a:solidFill>
                  <a:srgbClr val="FFFFFF"/>
                </a:solidFill>
                <a:latin typeface="Roboto"/>
                <a:ea typeface="Roboto"/>
                <a:cs typeface="Roboto"/>
                <a:sym typeface="Roboto"/>
              </a:endParaRPr>
            </a:p>
            <a:p>
              <a:pPr marL="457200" lvl="0" indent="-330200" rtl="0">
                <a:spcBef>
                  <a:spcPts val="0"/>
                </a:spcBef>
                <a:spcAft>
                  <a:spcPts val="0"/>
                </a:spcAft>
                <a:buClr>
                  <a:srgbClr val="FFFFFF"/>
                </a:buClr>
                <a:buSzPts val="1600"/>
                <a:buFont typeface="Roboto"/>
                <a:buChar char="●"/>
              </a:pPr>
              <a:r>
                <a:rPr lang="en" sz="1600" b="1">
                  <a:solidFill>
                    <a:srgbClr val="FFFFFF"/>
                  </a:solidFill>
                  <a:latin typeface="Roboto"/>
                  <a:ea typeface="Roboto"/>
                  <a:cs typeface="Roboto"/>
                  <a:sym typeface="Roboto"/>
                </a:rPr>
                <a:t>Limit free speech to only small or remote areas on campus</a:t>
              </a:r>
              <a:endParaRPr sz="1600" b="1">
                <a:solidFill>
                  <a:srgbClr val="FFFFFF"/>
                </a:solidFill>
                <a:latin typeface="Roboto"/>
                <a:ea typeface="Roboto"/>
                <a:cs typeface="Roboto"/>
                <a:sym typeface="Roboto"/>
              </a:endParaRPr>
            </a:p>
            <a:p>
              <a:pPr marL="0" lvl="0" indent="0">
                <a:spcBef>
                  <a:spcPts val="0"/>
                </a:spcBef>
                <a:spcAft>
                  <a:spcPts val="0"/>
                </a:spcAft>
                <a:buNone/>
              </a:pPr>
              <a:endParaRPr>
                <a:solidFill>
                  <a:srgbClr val="FFFFFF"/>
                </a:solidFill>
                <a:latin typeface="Roboto"/>
                <a:ea typeface="Roboto"/>
                <a:cs typeface="Roboto"/>
                <a:sym typeface="Roboto"/>
              </a:endParaRPr>
            </a:p>
          </p:txBody>
        </p:sp>
      </p:grpSp>
      <p:grpSp>
        <p:nvGrpSpPr>
          <p:cNvPr id="160" name="Shape 160"/>
          <p:cNvGrpSpPr/>
          <p:nvPr/>
        </p:nvGrpSpPr>
        <p:grpSpPr>
          <a:xfrm>
            <a:off x="3239988" y="3785005"/>
            <a:ext cx="2667464" cy="2441984"/>
            <a:chOff x="3600600" y="1170963"/>
            <a:chExt cx="1942800" cy="1569600"/>
          </a:xfrm>
        </p:grpSpPr>
        <p:sp>
          <p:nvSpPr>
            <p:cNvPr id="161" name="Shape 161"/>
            <p:cNvSpPr/>
            <p:nvPr/>
          </p:nvSpPr>
          <p:spPr>
            <a:xfrm>
              <a:off x="3600600" y="1170963"/>
              <a:ext cx="1942800" cy="1569600"/>
            </a:xfrm>
            <a:prstGeom prst="round2SameRect">
              <a:avLst>
                <a:gd name="adj1" fmla="val 18098"/>
                <a:gd name="adj2" fmla="val 0"/>
              </a:avLst>
            </a:prstGeom>
            <a:solidFill>
              <a:srgbClr val="1F887E"/>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2" name="Shape 162"/>
            <p:cNvSpPr txBox="1"/>
            <p:nvPr/>
          </p:nvSpPr>
          <p:spPr>
            <a:xfrm>
              <a:off x="3819008" y="1413573"/>
              <a:ext cx="1451700" cy="459900"/>
            </a:xfrm>
            <a:prstGeom prst="rect">
              <a:avLst/>
            </a:prstGeom>
            <a:noFill/>
            <a:ln>
              <a:noFill/>
            </a:ln>
          </p:spPr>
          <p:txBody>
            <a:bodyPr spcFirstLastPara="1" wrap="square" lIns="91425" tIns="91425" rIns="91425" bIns="91425" anchor="t" anchorCtr="0">
              <a:noAutofit/>
            </a:bodyPr>
            <a:lstStyle/>
            <a:p>
              <a:pPr marL="457200" lvl="0" indent="-330200" rtl="0">
                <a:spcBef>
                  <a:spcPts val="0"/>
                </a:spcBef>
                <a:spcAft>
                  <a:spcPts val="0"/>
                </a:spcAft>
                <a:buClr>
                  <a:schemeClr val="lt1"/>
                </a:buClr>
                <a:buSzPts val="1600"/>
                <a:buFont typeface="Roboto"/>
                <a:buChar char="●"/>
              </a:pPr>
              <a:r>
                <a:rPr lang="en" sz="1600" b="1">
                  <a:solidFill>
                    <a:schemeClr val="lt1"/>
                  </a:solidFill>
                  <a:latin typeface="Roboto"/>
                  <a:ea typeface="Roboto"/>
                  <a:cs typeface="Roboto"/>
                  <a:sym typeface="Roboto"/>
                </a:rPr>
                <a:t>Regulate speeches and demonstrations on the basis of viewpoint</a:t>
              </a:r>
              <a:endParaRPr sz="1600">
                <a:solidFill>
                  <a:srgbClr val="FFFFFF"/>
                </a:solidFill>
                <a:latin typeface="Roboto"/>
                <a:ea typeface="Roboto"/>
                <a:cs typeface="Roboto"/>
                <a:sym typeface="Roboto"/>
              </a:endParaRPr>
            </a:p>
          </p:txBody>
        </p:sp>
      </p:grpSp>
      <p:grpSp>
        <p:nvGrpSpPr>
          <p:cNvPr id="163" name="Shape 163"/>
          <p:cNvGrpSpPr/>
          <p:nvPr/>
        </p:nvGrpSpPr>
        <p:grpSpPr>
          <a:xfrm>
            <a:off x="6008957" y="3798193"/>
            <a:ext cx="2667464" cy="2415614"/>
            <a:chOff x="5539816" y="1171213"/>
            <a:chExt cx="1942800" cy="1569600"/>
          </a:xfrm>
        </p:grpSpPr>
        <p:sp>
          <p:nvSpPr>
            <p:cNvPr id="164" name="Shape 164"/>
            <p:cNvSpPr/>
            <p:nvPr/>
          </p:nvSpPr>
          <p:spPr>
            <a:xfrm flipH="1">
              <a:off x="5539816" y="1171213"/>
              <a:ext cx="1942800" cy="1569600"/>
            </a:xfrm>
            <a:prstGeom prst="round1Rect">
              <a:avLst>
                <a:gd name="adj" fmla="val 17446"/>
              </a:avLst>
            </a:prstGeom>
            <a:solidFill>
              <a:srgbClr val="1B786E"/>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5" name="Shape 165"/>
            <p:cNvSpPr txBox="1"/>
            <p:nvPr/>
          </p:nvSpPr>
          <p:spPr>
            <a:xfrm>
              <a:off x="5762399" y="1413573"/>
              <a:ext cx="1451700" cy="459900"/>
            </a:xfrm>
            <a:prstGeom prst="rect">
              <a:avLst/>
            </a:prstGeom>
            <a:noFill/>
            <a:ln>
              <a:noFill/>
            </a:ln>
          </p:spPr>
          <p:txBody>
            <a:bodyPr spcFirstLastPara="1" wrap="square" lIns="91425" tIns="91425" rIns="91425" bIns="91425" anchor="t" anchorCtr="0">
              <a:noAutofit/>
            </a:bodyPr>
            <a:lstStyle/>
            <a:p>
              <a:pPr marL="457200" lvl="0" indent="-330200">
                <a:spcBef>
                  <a:spcPts val="0"/>
                </a:spcBef>
                <a:spcAft>
                  <a:spcPts val="0"/>
                </a:spcAft>
                <a:buClr>
                  <a:srgbClr val="FFFFFF"/>
                </a:buClr>
                <a:buSzPts val="1600"/>
                <a:buFont typeface="Roboto"/>
                <a:buChar char="●"/>
              </a:pPr>
              <a:r>
                <a:rPr lang="en" sz="1600" b="1">
                  <a:solidFill>
                    <a:srgbClr val="FFFFFF"/>
                  </a:solidFill>
                  <a:latin typeface="Roboto"/>
                  <a:ea typeface="Roboto"/>
                  <a:cs typeface="Roboto"/>
                  <a:sym typeface="Roboto"/>
                </a:rPr>
                <a:t>Create “prior restraints” on speech</a:t>
              </a:r>
              <a:endParaRPr sz="1600">
                <a:solidFill>
                  <a:srgbClr val="FFFFFF"/>
                </a:solidFill>
                <a:latin typeface="Roboto"/>
                <a:ea typeface="Roboto"/>
                <a:cs typeface="Roboto"/>
                <a:sym typeface="Roboto"/>
              </a:endParaRPr>
            </a:p>
          </p:txBody>
        </p:sp>
      </p:grpSp>
      <p:grpSp>
        <p:nvGrpSpPr>
          <p:cNvPr id="166" name="Shape 166"/>
          <p:cNvGrpSpPr/>
          <p:nvPr/>
        </p:nvGrpSpPr>
        <p:grpSpPr>
          <a:xfrm>
            <a:off x="576641" y="1444872"/>
            <a:ext cx="7994155" cy="1942572"/>
            <a:chOff x="1660800" y="2723938"/>
            <a:chExt cx="5822400" cy="1248600"/>
          </a:xfrm>
        </p:grpSpPr>
        <p:sp>
          <p:nvSpPr>
            <p:cNvPr id="167" name="Shape 167"/>
            <p:cNvSpPr/>
            <p:nvPr/>
          </p:nvSpPr>
          <p:spPr>
            <a:xfrm rot="10800000">
              <a:off x="1660800" y="2723938"/>
              <a:ext cx="5822400" cy="1248600"/>
            </a:xfrm>
            <a:prstGeom prst="round2SameRect">
              <a:avLst>
                <a:gd name="adj1" fmla="val 18098"/>
                <a:gd name="adj2" fmla="val 0"/>
              </a:avLst>
            </a:prstGeom>
            <a:solidFill>
              <a:srgbClr val="155B54"/>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8" name="Shape 168"/>
            <p:cNvSpPr txBox="1"/>
            <p:nvPr/>
          </p:nvSpPr>
          <p:spPr>
            <a:xfrm>
              <a:off x="2582857" y="2891421"/>
              <a:ext cx="3978300" cy="762300"/>
            </a:xfrm>
            <a:prstGeom prst="rect">
              <a:avLst/>
            </a:prstGeom>
            <a:noFill/>
            <a:ln>
              <a:noFill/>
            </a:ln>
          </p:spPr>
          <p:txBody>
            <a:bodyPr spcFirstLastPara="1" wrap="square" lIns="91425" tIns="91425" rIns="91425" bIns="91425" anchor="t" anchorCtr="0">
              <a:noAutofit/>
            </a:bodyPr>
            <a:lstStyle/>
            <a:p>
              <a:pPr marL="0" lvl="0" indent="0" algn="ctr">
                <a:lnSpc>
                  <a:spcPct val="115000"/>
                </a:lnSpc>
                <a:spcBef>
                  <a:spcPts val="0"/>
                </a:spcBef>
                <a:spcAft>
                  <a:spcPts val="1600"/>
                </a:spcAft>
                <a:buNone/>
              </a:pPr>
              <a:r>
                <a:rPr lang="en" sz="1600">
                  <a:solidFill>
                    <a:srgbClr val="FFFFFF"/>
                  </a:solidFill>
                  <a:latin typeface="Source Sans Pro"/>
                  <a:ea typeface="Source Sans Pro"/>
                  <a:cs typeface="Source Sans Pro"/>
                  <a:sym typeface="Source Sans Pro"/>
                </a:rPr>
                <a:t>Many universities utilize their right to enact reasonable time, place, and manner restrictions in order to prevent demonstrations and speeches from unreasonably  interfering with the educational process and safety concerns.</a:t>
              </a:r>
              <a:endParaRPr sz="1600">
                <a:solidFill>
                  <a:srgbClr val="FFFFFF"/>
                </a:solidFill>
                <a:latin typeface="Source Sans Pro"/>
                <a:ea typeface="Source Sans Pro"/>
                <a:cs typeface="Source Sans Pro"/>
                <a:sym typeface="Source Sans Pro"/>
              </a:endParaRPr>
            </a:p>
          </p:txBody>
        </p:sp>
      </p:grpSp>
      <p:sp>
        <p:nvSpPr>
          <p:cNvPr id="169" name="Shape 169"/>
          <p:cNvSpPr txBox="1"/>
          <p:nvPr/>
        </p:nvSpPr>
        <p:spPr>
          <a:xfrm>
            <a:off x="5263900" y="6227000"/>
            <a:ext cx="3520500" cy="465000"/>
          </a:xfrm>
          <a:prstGeom prst="rect">
            <a:avLst/>
          </a:prstGeom>
          <a:noFill/>
          <a:ln>
            <a:noFill/>
          </a:ln>
        </p:spPr>
        <p:txBody>
          <a:bodyPr spcFirstLastPara="1" wrap="square" lIns="91425" tIns="91425" rIns="91425" bIns="91425" anchor="t" anchorCtr="0">
            <a:noAutofit/>
          </a:bodyPr>
          <a:lstStyle/>
          <a:p>
            <a:pPr marL="0" lvl="0" indent="0" algn="r" rtl="0">
              <a:spcBef>
                <a:spcPts val="0"/>
              </a:spcBef>
              <a:spcAft>
                <a:spcPts val="0"/>
              </a:spcAft>
              <a:buNone/>
            </a:pPr>
            <a:r>
              <a:rPr lang="en" sz="1000">
                <a:solidFill>
                  <a:srgbClr val="1B786E"/>
                </a:solidFill>
              </a:rPr>
              <a:t>Foundation, 2007</a:t>
            </a:r>
            <a:endParaRPr sz="1000">
              <a:solidFill>
                <a:srgbClr val="1B786E"/>
              </a:solidFill>
            </a:endParaRPr>
          </a:p>
        </p:txBody>
      </p:sp>
      <p:sp>
        <p:nvSpPr>
          <p:cNvPr id="170" name="Shape 170"/>
          <p:cNvSpPr txBox="1"/>
          <p:nvPr/>
        </p:nvSpPr>
        <p:spPr>
          <a:xfrm>
            <a:off x="2895900" y="3387450"/>
            <a:ext cx="3352200" cy="3180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Clr>
                <a:schemeClr val="dk1"/>
              </a:buClr>
              <a:buSzPts val="1100"/>
              <a:buFont typeface="Arial"/>
              <a:buNone/>
            </a:pPr>
            <a:r>
              <a:rPr lang="en" sz="1800" b="1">
                <a:solidFill>
                  <a:schemeClr val="lt1"/>
                </a:solidFill>
                <a:latin typeface="Roboto"/>
                <a:ea typeface="Roboto"/>
                <a:cs typeface="Roboto"/>
                <a:sym typeface="Roboto"/>
              </a:rPr>
              <a:t>UNIVERSITIES CAN NOT</a:t>
            </a:r>
            <a:endParaRPr sz="18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Shape 175"/>
          <p:cNvSpPr txBox="1">
            <a:spLocks noGrp="1"/>
          </p:cNvSpPr>
          <p:nvPr>
            <p:ph type="title"/>
          </p:nvPr>
        </p:nvSpPr>
        <p:spPr>
          <a:xfrm>
            <a:off x="832475" y="168450"/>
            <a:ext cx="7951800" cy="973500"/>
          </a:xfrm>
          <a:prstGeom prst="rect">
            <a:avLst/>
          </a:prstGeom>
        </p:spPr>
        <p:txBody>
          <a:bodyPr spcFirstLastPara="1" wrap="square" lIns="91425" tIns="91425" rIns="91425" bIns="91425" anchor="ctr" anchorCtr="0">
            <a:noAutofit/>
          </a:bodyPr>
          <a:lstStyle/>
          <a:p>
            <a:pPr marL="0" lvl="0" indent="0" rtl="0">
              <a:spcBef>
                <a:spcPts val="0"/>
              </a:spcBef>
              <a:spcAft>
                <a:spcPts val="0"/>
              </a:spcAft>
              <a:buNone/>
            </a:pPr>
            <a:endParaRPr>
              <a:solidFill>
                <a:srgbClr val="2F3848"/>
              </a:solidFill>
            </a:endParaRPr>
          </a:p>
          <a:p>
            <a:pPr marL="0" lvl="0" indent="0" rtl="0">
              <a:lnSpc>
                <a:spcPct val="115000"/>
              </a:lnSpc>
              <a:spcBef>
                <a:spcPts val="0"/>
              </a:spcBef>
              <a:spcAft>
                <a:spcPts val="0"/>
              </a:spcAft>
              <a:buClr>
                <a:schemeClr val="dk1"/>
              </a:buClr>
              <a:buSzPts val="1100"/>
              <a:buFont typeface="Arial"/>
              <a:buNone/>
            </a:pPr>
            <a:r>
              <a:rPr lang="en" b="0">
                <a:solidFill>
                  <a:schemeClr val="dk1"/>
                </a:solidFill>
                <a:latin typeface="Source Sans Pro SemiBold"/>
                <a:ea typeface="Source Sans Pro SemiBold"/>
                <a:cs typeface="Source Sans Pro SemiBold"/>
                <a:sym typeface="Source Sans Pro SemiBold"/>
              </a:rPr>
              <a:t>Current Policies in Place for Student Organizations </a:t>
            </a:r>
            <a:endParaRPr b="0">
              <a:latin typeface="Source Sans Pro SemiBold"/>
              <a:ea typeface="Source Sans Pro SemiBold"/>
              <a:cs typeface="Source Sans Pro SemiBold"/>
              <a:sym typeface="Source Sans Pro SemiBold"/>
            </a:endParaRPr>
          </a:p>
          <a:p>
            <a:pPr marL="0" lvl="0" indent="0" rtl="0">
              <a:spcBef>
                <a:spcPts val="0"/>
              </a:spcBef>
              <a:spcAft>
                <a:spcPts val="0"/>
              </a:spcAft>
              <a:buNone/>
            </a:pPr>
            <a:endParaRPr/>
          </a:p>
        </p:txBody>
      </p:sp>
      <p:sp>
        <p:nvSpPr>
          <p:cNvPr id="176" name="Shape 176"/>
          <p:cNvSpPr txBox="1">
            <a:spLocks noGrp="1"/>
          </p:cNvSpPr>
          <p:nvPr>
            <p:ph type="body" idx="1"/>
          </p:nvPr>
        </p:nvSpPr>
        <p:spPr>
          <a:xfrm>
            <a:off x="468150" y="1511125"/>
            <a:ext cx="8391000" cy="4967700"/>
          </a:xfrm>
          <a:prstGeom prst="rect">
            <a:avLst/>
          </a:prstGeom>
        </p:spPr>
        <p:txBody>
          <a:bodyPr spcFirstLastPara="1" wrap="square" lIns="91425" tIns="91425" rIns="91425" bIns="91425" anchor="t" anchorCtr="0">
            <a:noAutofit/>
          </a:bodyPr>
          <a:lstStyle/>
          <a:p>
            <a:pPr marL="0" lvl="0" indent="0" rtl="0">
              <a:lnSpc>
                <a:spcPct val="115000"/>
              </a:lnSpc>
              <a:spcBef>
                <a:spcPts val="0"/>
              </a:spcBef>
              <a:spcAft>
                <a:spcPts val="0"/>
              </a:spcAft>
              <a:buClr>
                <a:schemeClr val="dk1"/>
              </a:buClr>
              <a:buSzPts val="1100"/>
              <a:buFont typeface="Arial"/>
              <a:buNone/>
            </a:pPr>
            <a:r>
              <a:rPr lang="en" sz="1800">
                <a:solidFill>
                  <a:schemeClr val="dk1"/>
                </a:solidFill>
              </a:rPr>
              <a:t>All new organizations must complete an application process before being approved to operate on campus.</a:t>
            </a:r>
            <a:endParaRPr sz="1800">
              <a:solidFill>
                <a:schemeClr val="dk1"/>
              </a:solidFill>
            </a:endParaRPr>
          </a:p>
          <a:p>
            <a:pPr marL="0" lvl="0" indent="0" rtl="0">
              <a:lnSpc>
                <a:spcPct val="115000"/>
              </a:lnSpc>
              <a:spcBef>
                <a:spcPts val="0"/>
              </a:spcBef>
              <a:spcAft>
                <a:spcPts val="0"/>
              </a:spcAft>
              <a:buClr>
                <a:schemeClr val="dk1"/>
              </a:buClr>
              <a:buSzPts val="1100"/>
              <a:buFont typeface="Arial"/>
              <a:buNone/>
            </a:pPr>
            <a:endParaRPr sz="1400">
              <a:solidFill>
                <a:schemeClr val="dk1"/>
              </a:solidFill>
            </a:endParaRPr>
          </a:p>
          <a:p>
            <a:pPr marL="0" lvl="0" indent="0" rtl="0">
              <a:lnSpc>
                <a:spcPct val="115000"/>
              </a:lnSpc>
              <a:spcBef>
                <a:spcPts val="0"/>
              </a:spcBef>
              <a:spcAft>
                <a:spcPts val="0"/>
              </a:spcAft>
              <a:buClr>
                <a:schemeClr val="dk1"/>
              </a:buClr>
              <a:buSzPts val="1100"/>
              <a:buFont typeface="Arial"/>
              <a:buNone/>
            </a:pPr>
            <a:r>
              <a:rPr lang="en" sz="1800" b="1">
                <a:solidFill>
                  <a:schemeClr val="dk1"/>
                </a:solidFill>
              </a:rPr>
              <a:t>Follow these 5 Steps:</a:t>
            </a:r>
            <a:endParaRPr sz="1800" b="1">
              <a:solidFill>
                <a:schemeClr val="dk1"/>
              </a:solidFill>
            </a:endParaRPr>
          </a:p>
          <a:p>
            <a:pPr marL="0" lvl="0" indent="0" rtl="0">
              <a:lnSpc>
                <a:spcPct val="115000"/>
              </a:lnSpc>
              <a:spcBef>
                <a:spcPts val="0"/>
              </a:spcBef>
              <a:spcAft>
                <a:spcPts val="0"/>
              </a:spcAft>
              <a:buClr>
                <a:schemeClr val="dk1"/>
              </a:buClr>
              <a:buSzPts val="1100"/>
              <a:buFont typeface="Arial"/>
              <a:buNone/>
            </a:pPr>
            <a:endParaRPr sz="1800">
              <a:solidFill>
                <a:schemeClr val="dk1"/>
              </a:solidFill>
            </a:endParaRPr>
          </a:p>
          <a:p>
            <a:pPr marL="0" lvl="0" indent="0" rtl="0">
              <a:lnSpc>
                <a:spcPct val="115000"/>
              </a:lnSpc>
              <a:spcBef>
                <a:spcPts val="0"/>
              </a:spcBef>
              <a:spcAft>
                <a:spcPts val="0"/>
              </a:spcAft>
              <a:buClr>
                <a:schemeClr val="dk1"/>
              </a:buClr>
              <a:buSzPts val="1100"/>
              <a:buFont typeface="Arial"/>
              <a:buNone/>
            </a:pPr>
            <a:endParaRPr sz="1800">
              <a:solidFill>
                <a:schemeClr val="dk1"/>
              </a:solidFill>
            </a:endParaRPr>
          </a:p>
          <a:p>
            <a:pPr marL="0" lvl="0" indent="0" rtl="0">
              <a:lnSpc>
                <a:spcPct val="115000"/>
              </a:lnSpc>
              <a:spcBef>
                <a:spcPts val="0"/>
              </a:spcBef>
              <a:spcAft>
                <a:spcPts val="0"/>
              </a:spcAft>
              <a:buClr>
                <a:schemeClr val="dk1"/>
              </a:buClr>
              <a:buSzPts val="1100"/>
              <a:buFont typeface="Arial"/>
              <a:buNone/>
            </a:pPr>
            <a:endParaRPr sz="1800">
              <a:solidFill>
                <a:schemeClr val="dk1"/>
              </a:solidFill>
            </a:endParaRPr>
          </a:p>
          <a:p>
            <a:pPr marL="0" lvl="0" indent="0" rtl="0">
              <a:lnSpc>
                <a:spcPct val="115000"/>
              </a:lnSpc>
              <a:spcBef>
                <a:spcPts val="0"/>
              </a:spcBef>
              <a:spcAft>
                <a:spcPts val="0"/>
              </a:spcAft>
              <a:buClr>
                <a:schemeClr val="dk1"/>
              </a:buClr>
              <a:buSzPts val="1100"/>
              <a:buFont typeface="Arial"/>
              <a:buNone/>
            </a:pPr>
            <a:r>
              <a:rPr lang="en" sz="1400">
                <a:solidFill>
                  <a:schemeClr val="dk1"/>
                </a:solidFill>
              </a:rPr>
              <a:t>	</a:t>
            </a:r>
            <a:r>
              <a:rPr lang="en" sz="1600" b="1">
                <a:solidFill>
                  <a:schemeClr val="dk1"/>
                </a:solidFill>
              </a:rPr>
              <a:t>Step 1 </a:t>
            </a:r>
            <a:r>
              <a:rPr lang="en" sz="1400">
                <a:solidFill>
                  <a:schemeClr val="dk1"/>
                </a:solidFill>
              </a:rPr>
              <a:t>Submit online application</a:t>
            </a:r>
            <a:endParaRPr sz="1400">
              <a:solidFill>
                <a:schemeClr val="dk1"/>
              </a:solidFill>
            </a:endParaRPr>
          </a:p>
          <a:p>
            <a:pPr marL="1371600" lvl="0" indent="-317500" rtl="0">
              <a:lnSpc>
                <a:spcPct val="115000"/>
              </a:lnSpc>
              <a:spcBef>
                <a:spcPts val="0"/>
              </a:spcBef>
              <a:spcAft>
                <a:spcPts val="0"/>
              </a:spcAft>
              <a:buClr>
                <a:schemeClr val="dk1"/>
              </a:buClr>
              <a:buSzPts val="1400"/>
              <a:buChar char="■"/>
            </a:pPr>
            <a:r>
              <a:rPr lang="en" sz="1400">
                <a:solidFill>
                  <a:schemeClr val="dk1"/>
                </a:solidFill>
              </a:rPr>
              <a:t>Include information for sponsor, (staff or faculty), must be a full-time university employee</a:t>
            </a:r>
            <a:endParaRPr sz="1400">
              <a:solidFill>
                <a:schemeClr val="dk1"/>
              </a:solidFill>
            </a:endParaRPr>
          </a:p>
          <a:p>
            <a:pPr marL="1371600" lvl="0" indent="-317500" rtl="0">
              <a:lnSpc>
                <a:spcPct val="115000"/>
              </a:lnSpc>
              <a:spcBef>
                <a:spcPts val="0"/>
              </a:spcBef>
              <a:spcAft>
                <a:spcPts val="0"/>
              </a:spcAft>
              <a:buClr>
                <a:schemeClr val="dk1"/>
              </a:buClr>
              <a:buSzPts val="1400"/>
              <a:buChar char="■"/>
            </a:pPr>
            <a:r>
              <a:rPr lang="en" sz="1400">
                <a:solidFill>
                  <a:schemeClr val="dk1"/>
                </a:solidFill>
              </a:rPr>
              <a:t>At minimum 6 student’s must be the foundation members. Include student ID numbers </a:t>
            </a:r>
            <a:endParaRPr sz="1400">
              <a:solidFill>
                <a:schemeClr val="dk1"/>
              </a:solidFill>
            </a:endParaRPr>
          </a:p>
          <a:p>
            <a:pPr marL="1371600" lvl="0" indent="-317500" rtl="0">
              <a:lnSpc>
                <a:spcPct val="115000"/>
              </a:lnSpc>
              <a:spcBef>
                <a:spcPts val="0"/>
              </a:spcBef>
              <a:spcAft>
                <a:spcPts val="0"/>
              </a:spcAft>
              <a:buClr>
                <a:schemeClr val="dk1"/>
              </a:buClr>
              <a:buSzPts val="1400"/>
              <a:buChar char="■"/>
            </a:pPr>
            <a:r>
              <a:rPr lang="en" sz="1400">
                <a:solidFill>
                  <a:schemeClr val="dk1"/>
                </a:solidFill>
              </a:rPr>
              <a:t>Attach organizations Constitution, Please note Constitution must include:</a:t>
            </a:r>
            <a:endParaRPr sz="1400">
              <a:solidFill>
                <a:schemeClr val="dk1"/>
              </a:solidFill>
            </a:endParaRPr>
          </a:p>
          <a:p>
            <a:pPr marL="2286000" lvl="0" indent="-317500" rtl="0">
              <a:lnSpc>
                <a:spcPct val="115000"/>
              </a:lnSpc>
              <a:spcBef>
                <a:spcPts val="0"/>
              </a:spcBef>
              <a:spcAft>
                <a:spcPts val="0"/>
              </a:spcAft>
              <a:buClr>
                <a:schemeClr val="dk1"/>
              </a:buClr>
              <a:buSzPts val="1400"/>
              <a:buChar char="■"/>
            </a:pPr>
            <a:r>
              <a:rPr lang="en" sz="1400">
                <a:solidFill>
                  <a:schemeClr val="dk1"/>
                </a:solidFill>
              </a:rPr>
              <a:t>Purpose</a:t>
            </a:r>
            <a:endParaRPr sz="1400">
              <a:solidFill>
                <a:schemeClr val="dk1"/>
              </a:solidFill>
            </a:endParaRPr>
          </a:p>
          <a:p>
            <a:pPr marL="2286000" lvl="0" indent="-317500" rtl="0">
              <a:lnSpc>
                <a:spcPct val="115000"/>
              </a:lnSpc>
              <a:spcBef>
                <a:spcPts val="0"/>
              </a:spcBef>
              <a:spcAft>
                <a:spcPts val="0"/>
              </a:spcAft>
              <a:buClr>
                <a:schemeClr val="dk1"/>
              </a:buClr>
              <a:buSzPts val="1400"/>
              <a:buChar char="■"/>
            </a:pPr>
            <a:r>
              <a:rPr lang="en" sz="1400">
                <a:solidFill>
                  <a:schemeClr val="dk1"/>
                </a:solidFill>
              </a:rPr>
              <a:t>Mission statement</a:t>
            </a:r>
            <a:endParaRPr sz="1400">
              <a:solidFill>
                <a:schemeClr val="dk1"/>
              </a:solidFill>
            </a:endParaRPr>
          </a:p>
          <a:p>
            <a:pPr marL="2286000" lvl="0" indent="-317500" rtl="0">
              <a:lnSpc>
                <a:spcPct val="115000"/>
              </a:lnSpc>
              <a:spcBef>
                <a:spcPts val="0"/>
              </a:spcBef>
              <a:spcAft>
                <a:spcPts val="0"/>
              </a:spcAft>
              <a:buClr>
                <a:schemeClr val="dk1"/>
              </a:buClr>
              <a:buSzPts val="1400"/>
              <a:buChar char="■"/>
            </a:pPr>
            <a:r>
              <a:rPr lang="en" sz="1400">
                <a:solidFill>
                  <a:schemeClr val="dk1"/>
                </a:solidFill>
              </a:rPr>
              <a:t>Non-discriminatory clause</a:t>
            </a:r>
            <a:endParaRPr sz="1400">
              <a:solidFill>
                <a:schemeClr val="dk1"/>
              </a:solidFill>
            </a:endParaRPr>
          </a:p>
          <a:p>
            <a:pPr marL="2286000" lvl="0" indent="-317500" rtl="0">
              <a:lnSpc>
                <a:spcPct val="115000"/>
              </a:lnSpc>
              <a:spcBef>
                <a:spcPts val="0"/>
              </a:spcBef>
              <a:spcAft>
                <a:spcPts val="0"/>
              </a:spcAft>
              <a:buClr>
                <a:schemeClr val="dk1"/>
              </a:buClr>
              <a:buSzPts val="1400"/>
              <a:buChar char="■"/>
            </a:pPr>
            <a:r>
              <a:rPr lang="en" sz="1400">
                <a:solidFill>
                  <a:schemeClr val="dk1"/>
                </a:solidFill>
              </a:rPr>
              <a:t>Module Training</a:t>
            </a:r>
            <a:endParaRPr sz="1400">
              <a:solidFill>
                <a:schemeClr val="dk1"/>
              </a:solidFill>
            </a:endParaRPr>
          </a:p>
          <a:p>
            <a:pPr marL="0" lvl="0" indent="0" rtl="0">
              <a:lnSpc>
                <a:spcPct val="115000"/>
              </a:lnSpc>
              <a:spcBef>
                <a:spcPts val="0"/>
              </a:spcBef>
              <a:spcAft>
                <a:spcPts val="0"/>
              </a:spcAft>
              <a:buClr>
                <a:schemeClr val="dk1"/>
              </a:buClr>
              <a:buSzPts val="1100"/>
              <a:buFont typeface="Arial"/>
              <a:buNone/>
            </a:pPr>
            <a:r>
              <a:rPr lang="en" sz="1800">
                <a:solidFill>
                  <a:schemeClr val="dk1"/>
                </a:solidFill>
              </a:rPr>
              <a:t>	</a:t>
            </a:r>
            <a:endParaRPr sz="1800">
              <a:solidFill>
                <a:schemeClr val="dk1"/>
              </a:solidFill>
            </a:endParaRPr>
          </a:p>
          <a:p>
            <a:pPr marL="0" lvl="0" indent="0" rtl="0">
              <a:lnSpc>
                <a:spcPct val="115000"/>
              </a:lnSpc>
              <a:spcBef>
                <a:spcPts val="0"/>
              </a:spcBef>
              <a:spcAft>
                <a:spcPts val="0"/>
              </a:spcAft>
              <a:buClr>
                <a:schemeClr val="dk1"/>
              </a:buClr>
              <a:buSzPts val="1100"/>
              <a:buFont typeface="Arial"/>
              <a:buNone/>
            </a:pPr>
            <a:endParaRPr sz="1800">
              <a:solidFill>
                <a:schemeClr val="dk1"/>
              </a:solidFill>
            </a:endParaRPr>
          </a:p>
          <a:p>
            <a:pPr marL="0" lvl="0" indent="0" rtl="0">
              <a:lnSpc>
                <a:spcPct val="115000"/>
              </a:lnSpc>
              <a:spcBef>
                <a:spcPts val="0"/>
              </a:spcBef>
              <a:spcAft>
                <a:spcPts val="0"/>
              </a:spcAft>
              <a:buClr>
                <a:schemeClr val="dk1"/>
              </a:buClr>
              <a:buSzPts val="1100"/>
              <a:buFont typeface="Arial"/>
              <a:buNone/>
            </a:pPr>
            <a:endParaRPr sz="1800">
              <a:solidFill>
                <a:schemeClr val="dk1"/>
              </a:solidFill>
            </a:endParaRPr>
          </a:p>
          <a:p>
            <a:pPr marL="0" lvl="0" indent="0" rtl="0">
              <a:lnSpc>
                <a:spcPct val="115000"/>
              </a:lnSpc>
              <a:spcBef>
                <a:spcPts val="0"/>
              </a:spcBef>
              <a:spcAft>
                <a:spcPts val="0"/>
              </a:spcAft>
              <a:buClr>
                <a:schemeClr val="dk1"/>
              </a:buClr>
              <a:buSzPts val="1100"/>
              <a:buFont typeface="Arial"/>
              <a:buNone/>
            </a:pPr>
            <a:endParaRPr sz="1300"/>
          </a:p>
        </p:txBody>
      </p:sp>
      <p:sp>
        <p:nvSpPr>
          <p:cNvPr id="177" name="Shape 177"/>
          <p:cNvSpPr/>
          <p:nvPr/>
        </p:nvSpPr>
        <p:spPr>
          <a:xfrm>
            <a:off x="1078750" y="2831275"/>
            <a:ext cx="391800" cy="608700"/>
          </a:xfrm>
          <a:prstGeom prst="downArrow">
            <a:avLst>
              <a:gd name="adj1" fmla="val 50000"/>
              <a:gd name="adj2" fmla="val 50000"/>
            </a:avLst>
          </a:prstGeom>
          <a:solidFill>
            <a:srgbClr val="FD8E8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rtl="0">
              <a:spcBef>
                <a:spcPts val="0"/>
              </a:spcBef>
              <a:spcAft>
                <a:spcPts val="0"/>
              </a:spcAft>
              <a:buNone/>
            </a:pPr>
            <a:endParaRPr>
              <a:solidFill>
                <a:srgbClr val="FD8E80"/>
              </a:solidFill>
            </a:endParaRPr>
          </a:p>
        </p:txBody>
      </p:sp>
      <p:sp>
        <p:nvSpPr>
          <p:cNvPr id="178" name="Shape 178"/>
          <p:cNvSpPr/>
          <p:nvPr/>
        </p:nvSpPr>
        <p:spPr>
          <a:xfrm>
            <a:off x="1159900" y="5352800"/>
            <a:ext cx="391800" cy="608700"/>
          </a:xfrm>
          <a:prstGeom prst="downArrow">
            <a:avLst>
              <a:gd name="adj1" fmla="val 50000"/>
              <a:gd name="adj2" fmla="val 50000"/>
            </a:avLst>
          </a:prstGeom>
          <a:solidFill>
            <a:srgbClr val="FD8E8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rtl="0">
              <a:spcBef>
                <a:spcPts val="0"/>
              </a:spcBef>
              <a:spcAft>
                <a:spcPts val="0"/>
              </a:spcAft>
              <a:buNone/>
            </a:pPr>
            <a:endParaRPr>
              <a:solidFill>
                <a:srgbClr val="FD8E8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Shape 183"/>
          <p:cNvSpPr txBox="1">
            <a:spLocks noGrp="1"/>
          </p:cNvSpPr>
          <p:nvPr>
            <p:ph type="title"/>
          </p:nvPr>
        </p:nvSpPr>
        <p:spPr>
          <a:xfrm>
            <a:off x="832475" y="168450"/>
            <a:ext cx="7951800" cy="973500"/>
          </a:xfrm>
          <a:prstGeom prst="rect">
            <a:avLst/>
          </a:prstGeom>
        </p:spPr>
        <p:txBody>
          <a:bodyPr spcFirstLastPara="1" wrap="square" lIns="91425" tIns="91425" rIns="91425" bIns="91425" anchor="ctr" anchorCtr="0">
            <a:noAutofit/>
          </a:bodyPr>
          <a:lstStyle/>
          <a:p>
            <a:pPr marL="0" lvl="0" indent="0" rtl="0">
              <a:spcBef>
                <a:spcPts val="0"/>
              </a:spcBef>
              <a:spcAft>
                <a:spcPts val="0"/>
              </a:spcAft>
              <a:buNone/>
            </a:pPr>
            <a:endParaRPr>
              <a:solidFill>
                <a:srgbClr val="2F3848"/>
              </a:solidFill>
            </a:endParaRPr>
          </a:p>
          <a:p>
            <a:pPr marL="0" lvl="0" indent="0" rtl="0">
              <a:lnSpc>
                <a:spcPct val="115000"/>
              </a:lnSpc>
              <a:spcBef>
                <a:spcPts val="0"/>
              </a:spcBef>
              <a:spcAft>
                <a:spcPts val="0"/>
              </a:spcAft>
              <a:buClr>
                <a:schemeClr val="dk1"/>
              </a:buClr>
              <a:buSzPts val="1100"/>
              <a:buFont typeface="Arial"/>
              <a:buNone/>
            </a:pPr>
            <a:r>
              <a:rPr lang="en" b="0">
                <a:solidFill>
                  <a:schemeClr val="dk1"/>
                </a:solidFill>
                <a:latin typeface="Source Sans Pro SemiBold"/>
                <a:ea typeface="Source Sans Pro SemiBold"/>
                <a:cs typeface="Source Sans Pro SemiBold"/>
                <a:sym typeface="Source Sans Pro SemiBold"/>
              </a:rPr>
              <a:t>Current Policies in Place for Student Organizations </a:t>
            </a:r>
            <a:endParaRPr b="0">
              <a:latin typeface="Source Sans Pro SemiBold"/>
              <a:ea typeface="Source Sans Pro SemiBold"/>
              <a:cs typeface="Source Sans Pro SemiBold"/>
              <a:sym typeface="Source Sans Pro SemiBold"/>
            </a:endParaRPr>
          </a:p>
          <a:p>
            <a:pPr marL="0" lvl="0" indent="0" rtl="0">
              <a:spcBef>
                <a:spcPts val="0"/>
              </a:spcBef>
              <a:spcAft>
                <a:spcPts val="0"/>
              </a:spcAft>
              <a:buNone/>
            </a:pPr>
            <a:endParaRPr/>
          </a:p>
        </p:txBody>
      </p:sp>
      <p:sp>
        <p:nvSpPr>
          <p:cNvPr id="184" name="Shape 184"/>
          <p:cNvSpPr txBox="1">
            <a:spLocks noGrp="1"/>
          </p:cNvSpPr>
          <p:nvPr>
            <p:ph type="body" idx="1"/>
          </p:nvPr>
        </p:nvSpPr>
        <p:spPr>
          <a:xfrm>
            <a:off x="753150" y="1600200"/>
            <a:ext cx="7637700" cy="4967700"/>
          </a:xfrm>
          <a:prstGeom prst="rect">
            <a:avLst/>
          </a:prstGeom>
        </p:spPr>
        <p:txBody>
          <a:bodyPr spcFirstLastPara="1" wrap="square" lIns="91425" tIns="91425" rIns="91425" bIns="91425" anchor="t" anchorCtr="0">
            <a:noAutofit/>
          </a:bodyPr>
          <a:lstStyle/>
          <a:p>
            <a:pPr marL="0" lvl="0" indent="0" rtl="0">
              <a:lnSpc>
                <a:spcPct val="115000"/>
              </a:lnSpc>
              <a:spcBef>
                <a:spcPts val="0"/>
              </a:spcBef>
              <a:spcAft>
                <a:spcPts val="0"/>
              </a:spcAft>
              <a:buClr>
                <a:schemeClr val="dk1"/>
              </a:buClr>
              <a:buSzPts val="1100"/>
              <a:buFont typeface="Arial"/>
              <a:buNone/>
            </a:pPr>
            <a:endParaRPr sz="1300" dirty="0">
              <a:solidFill>
                <a:schemeClr val="dk1"/>
              </a:solidFill>
            </a:endParaRPr>
          </a:p>
          <a:p>
            <a:pPr marL="0" lvl="0" indent="0" rtl="0">
              <a:lnSpc>
                <a:spcPct val="115000"/>
              </a:lnSpc>
              <a:spcBef>
                <a:spcPts val="0"/>
              </a:spcBef>
              <a:spcAft>
                <a:spcPts val="0"/>
              </a:spcAft>
              <a:buClr>
                <a:schemeClr val="dk1"/>
              </a:buClr>
              <a:buSzPts val="1100"/>
              <a:buFont typeface="Arial"/>
              <a:buNone/>
            </a:pPr>
            <a:endParaRPr sz="1300" dirty="0">
              <a:solidFill>
                <a:schemeClr val="dk1"/>
              </a:solidFill>
            </a:endParaRPr>
          </a:p>
          <a:p>
            <a:pPr marL="0" lvl="0" indent="0" rtl="0">
              <a:lnSpc>
                <a:spcPct val="115000"/>
              </a:lnSpc>
              <a:spcBef>
                <a:spcPts val="0"/>
              </a:spcBef>
              <a:spcAft>
                <a:spcPts val="0"/>
              </a:spcAft>
              <a:buClr>
                <a:schemeClr val="dk1"/>
              </a:buClr>
              <a:buSzPts val="1100"/>
              <a:buFont typeface="Arial"/>
              <a:buNone/>
            </a:pPr>
            <a:r>
              <a:rPr lang="en" sz="1600" b="1" dirty="0">
                <a:solidFill>
                  <a:schemeClr val="dk1"/>
                </a:solidFill>
              </a:rPr>
              <a:t>Step 2 </a:t>
            </a:r>
            <a:r>
              <a:rPr lang="en" sz="1400" dirty="0">
                <a:solidFill>
                  <a:schemeClr val="dk1"/>
                </a:solidFill>
              </a:rPr>
              <a:t>Each of the founding members must complete online module for new organizations on campus and submit certificate of completion to Student Life Office. Student Life Office may request additional information or a meeting with students to discuss the organization mission, purpose, and/or activities.</a:t>
            </a:r>
            <a:endParaRPr sz="1400" dirty="0">
              <a:solidFill>
                <a:schemeClr val="dk1"/>
              </a:solidFill>
            </a:endParaRPr>
          </a:p>
          <a:p>
            <a:pPr marL="0" lvl="0" indent="0" rtl="0">
              <a:lnSpc>
                <a:spcPct val="115000"/>
              </a:lnSpc>
              <a:spcBef>
                <a:spcPts val="0"/>
              </a:spcBef>
              <a:spcAft>
                <a:spcPts val="0"/>
              </a:spcAft>
              <a:buClr>
                <a:schemeClr val="dk1"/>
              </a:buClr>
              <a:buSzPts val="1100"/>
              <a:buFont typeface="Arial"/>
              <a:buNone/>
            </a:pPr>
            <a:r>
              <a:rPr lang="en" sz="1300" dirty="0">
                <a:solidFill>
                  <a:schemeClr val="dk1"/>
                </a:solidFill>
              </a:rPr>
              <a:t>	</a:t>
            </a:r>
            <a:endParaRPr sz="1300" dirty="0">
              <a:solidFill>
                <a:schemeClr val="dk1"/>
              </a:solidFill>
            </a:endParaRPr>
          </a:p>
          <a:p>
            <a:pPr marL="0" lvl="0" indent="0" rtl="0">
              <a:lnSpc>
                <a:spcPct val="115000"/>
              </a:lnSpc>
              <a:spcBef>
                <a:spcPts val="0"/>
              </a:spcBef>
              <a:spcAft>
                <a:spcPts val="0"/>
              </a:spcAft>
              <a:buClr>
                <a:schemeClr val="dk1"/>
              </a:buClr>
              <a:buSzPts val="1100"/>
              <a:buFont typeface="Arial"/>
              <a:buNone/>
            </a:pPr>
            <a:endParaRPr sz="1300" dirty="0">
              <a:solidFill>
                <a:schemeClr val="dk1"/>
              </a:solidFill>
            </a:endParaRPr>
          </a:p>
          <a:p>
            <a:pPr marL="0" lvl="0" indent="0" rtl="0">
              <a:lnSpc>
                <a:spcPct val="115000"/>
              </a:lnSpc>
              <a:spcBef>
                <a:spcPts val="0"/>
              </a:spcBef>
              <a:spcAft>
                <a:spcPts val="0"/>
              </a:spcAft>
              <a:buClr>
                <a:schemeClr val="dk1"/>
              </a:buClr>
              <a:buSzPts val="1100"/>
              <a:buFont typeface="Arial"/>
              <a:buNone/>
            </a:pPr>
            <a:endParaRPr sz="1300" dirty="0">
              <a:solidFill>
                <a:schemeClr val="dk1"/>
              </a:solidFill>
            </a:endParaRPr>
          </a:p>
          <a:p>
            <a:pPr marL="0" lvl="0" indent="0" rtl="0">
              <a:lnSpc>
                <a:spcPct val="115000"/>
              </a:lnSpc>
              <a:spcBef>
                <a:spcPts val="0"/>
              </a:spcBef>
              <a:spcAft>
                <a:spcPts val="0"/>
              </a:spcAft>
              <a:buClr>
                <a:schemeClr val="dk1"/>
              </a:buClr>
              <a:buSzPts val="1100"/>
              <a:buFont typeface="Arial"/>
              <a:buNone/>
            </a:pPr>
            <a:r>
              <a:rPr lang="en" sz="1600" b="1" dirty="0">
                <a:solidFill>
                  <a:schemeClr val="dk1"/>
                </a:solidFill>
              </a:rPr>
              <a:t>Step 3 </a:t>
            </a:r>
            <a:r>
              <a:rPr lang="en" sz="1400" dirty="0">
                <a:solidFill>
                  <a:schemeClr val="dk1"/>
                </a:solidFill>
              </a:rPr>
              <a:t>Submitted application will be reviewed</a:t>
            </a:r>
            <a:endParaRPr sz="1400" dirty="0">
              <a:solidFill>
                <a:schemeClr val="dk1"/>
              </a:solidFill>
            </a:endParaRPr>
          </a:p>
          <a:p>
            <a:pPr marL="0" lvl="0" indent="0" rtl="0">
              <a:lnSpc>
                <a:spcPct val="115000"/>
              </a:lnSpc>
              <a:spcBef>
                <a:spcPts val="0"/>
              </a:spcBef>
              <a:spcAft>
                <a:spcPts val="0"/>
              </a:spcAft>
              <a:buClr>
                <a:schemeClr val="dk1"/>
              </a:buClr>
              <a:buSzPts val="1100"/>
              <a:buFont typeface="Arial"/>
              <a:buNone/>
            </a:pPr>
            <a:endParaRPr sz="1400" dirty="0">
              <a:solidFill>
                <a:schemeClr val="dk1"/>
              </a:solidFill>
            </a:endParaRPr>
          </a:p>
          <a:p>
            <a:pPr marL="0" lvl="0" indent="0" rtl="0">
              <a:lnSpc>
                <a:spcPct val="115000"/>
              </a:lnSpc>
              <a:spcBef>
                <a:spcPts val="0"/>
              </a:spcBef>
              <a:spcAft>
                <a:spcPts val="0"/>
              </a:spcAft>
              <a:buClr>
                <a:schemeClr val="dk1"/>
              </a:buClr>
              <a:buSzPts val="1100"/>
              <a:buFont typeface="Arial"/>
              <a:buNone/>
            </a:pPr>
            <a:endParaRPr sz="1400" dirty="0">
              <a:solidFill>
                <a:schemeClr val="dk1"/>
              </a:solidFill>
            </a:endParaRPr>
          </a:p>
          <a:p>
            <a:pPr marL="0" lvl="0" indent="0" rtl="0">
              <a:lnSpc>
                <a:spcPct val="115000"/>
              </a:lnSpc>
              <a:spcBef>
                <a:spcPts val="0"/>
              </a:spcBef>
              <a:spcAft>
                <a:spcPts val="0"/>
              </a:spcAft>
              <a:buClr>
                <a:schemeClr val="dk1"/>
              </a:buClr>
              <a:buSzPts val="1100"/>
              <a:buFont typeface="Arial"/>
              <a:buNone/>
            </a:pPr>
            <a:endParaRPr lang="en-US" sz="1400" dirty="0" smtClean="0">
              <a:solidFill>
                <a:schemeClr val="dk1"/>
              </a:solidFill>
            </a:endParaRPr>
          </a:p>
          <a:p>
            <a:pPr marL="0" lvl="0" indent="0" rtl="0">
              <a:lnSpc>
                <a:spcPct val="115000"/>
              </a:lnSpc>
              <a:spcBef>
                <a:spcPts val="0"/>
              </a:spcBef>
              <a:spcAft>
                <a:spcPts val="0"/>
              </a:spcAft>
              <a:buClr>
                <a:schemeClr val="dk1"/>
              </a:buClr>
              <a:buSzPts val="1100"/>
              <a:buFont typeface="Arial"/>
              <a:buNone/>
            </a:pPr>
            <a:endParaRPr sz="1400" dirty="0">
              <a:solidFill>
                <a:schemeClr val="dk1"/>
              </a:solidFill>
            </a:endParaRPr>
          </a:p>
          <a:p>
            <a:pPr marL="0" lvl="0" indent="0" rtl="0">
              <a:lnSpc>
                <a:spcPct val="115000"/>
              </a:lnSpc>
              <a:spcBef>
                <a:spcPts val="0"/>
              </a:spcBef>
              <a:spcAft>
                <a:spcPts val="0"/>
              </a:spcAft>
              <a:buClr>
                <a:schemeClr val="dk1"/>
              </a:buClr>
              <a:buSzPts val="1100"/>
              <a:buFont typeface="Arial"/>
              <a:buNone/>
            </a:pPr>
            <a:r>
              <a:rPr lang="en" sz="1600" b="1" dirty="0">
                <a:solidFill>
                  <a:schemeClr val="dk1"/>
                </a:solidFill>
              </a:rPr>
              <a:t>Step 4 </a:t>
            </a:r>
            <a:r>
              <a:rPr lang="en" sz="1400" dirty="0">
                <a:solidFill>
                  <a:schemeClr val="dk1"/>
                </a:solidFill>
              </a:rPr>
              <a:t>Upon approval of the application, you will receive an organization account number and information on how to maintain organization active</a:t>
            </a:r>
            <a:endParaRPr sz="1400" dirty="0">
              <a:solidFill>
                <a:schemeClr val="dk1"/>
              </a:solidFill>
            </a:endParaRPr>
          </a:p>
          <a:p>
            <a:pPr marL="0" lvl="0" indent="0" rtl="0">
              <a:lnSpc>
                <a:spcPct val="115000"/>
              </a:lnSpc>
              <a:spcBef>
                <a:spcPts val="0"/>
              </a:spcBef>
              <a:spcAft>
                <a:spcPts val="0"/>
              </a:spcAft>
              <a:buClr>
                <a:schemeClr val="dk1"/>
              </a:buClr>
              <a:buSzPts val="1100"/>
              <a:buFont typeface="Arial"/>
              <a:buNone/>
            </a:pPr>
            <a:endParaRPr sz="1400" dirty="0">
              <a:solidFill>
                <a:schemeClr val="dk1"/>
              </a:solidFill>
            </a:endParaRPr>
          </a:p>
          <a:p>
            <a:pPr marL="0" lvl="0" indent="0" rtl="0">
              <a:lnSpc>
                <a:spcPct val="115000"/>
              </a:lnSpc>
              <a:spcBef>
                <a:spcPts val="0"/>
              </a:spcBef>
              <a:spcAft>
                <a:spcPts val="0"/>
              </a:spcAft>
              <a:buClr>
                <a:schemeClr val="dk1"/>
              </a:buClr>
              <a:buSzPts val="1100"/>
              <a:buFont typeface="Arial"/>
              <a:buNone/>
            </a:pPr>
            <a:endParaRPr sz="1400" dirty="0">
              <a:solidFill>
                <a:schemeClr val="dk1"/>
              </a:solidFill>
            </a:endParaRPr>
          </a:p>
          <a:p>
            <a:pPr marL="0" lvl="0" indent="0" rtl="0">
              <a:lnSpc>
                <a:spcPct val="115000"/>
              </a:lnSpc>
              <a:spcBef>
                <a:spcPts val="0"/>
              </a:spcBef>
              <a:spcAft>
                <a:spcPts val="0"/>
              </a:spcAft>
              <a:buClr>
                <a:schemeClr val="dk1"/>
              </a:buClr>
              <a:buSzPts val="1100"/>
              <a:buFont typeface="Arial"/>
              <a:buNone/>
            </a:pPr>
            <a:endParaRPr sz="1400" dirty="0" smtClean="0">
              <a:solidFill>
                <a:schemeClr val="dk1"/>
              </a:solidFill>
            </a:endParaRPr>
          </a:p>
          <a:p>
            <a:pPr marL="0" lvl="0" indent="0" rtl="0">
              <a:lnSpc>
                <a:spcPct val="115000"/>
              </a:lnSpc>
              <a:spcBef>
                <a:spcPts val="0"/>
              </a:spcBef>
              <a:spcAft>
                <a:spcPts val="0"/>
              </a:spcAft>
              <a:buClr>
                <a:schemeClr val="dk1"/>
              </a:buClr>
              <a:buSzPts val="1100"/>
              <a:buFont typeface="Arial"/>
              <a:buNone/>
            </a:pPr>
            <a:r>
              <a:rPr lang="en" sz="1600" b="1" dirty="0" smtClean="0">
                <a:solidFill>
                  <a:schemeClr val="dk1"/>
                </a:solidFill>
              </a:rPr>
              <a:t>Step </a:t>
            </a:r>
            <a:r>
              <a:rPr lang="en" sz="1600" b="1" dirty="0">
                <a:solidFill>
                  <a:schemeClr val="dk1"/>
                </a:solidFill>
              </a:rPr>
              <a:t>5 </a:t>
            </a:r>
            <a:r>
              <a:rPr lang="en" sz="1400" dirty="0">
                <a:solidFill>
                  <a:schemeClr val="dk1"/>
                </a:solidFill>
              </a:rPr>
              <a:t>Attend New Student Organization Orientation (NSOO)</a:t>
            </a:r>
            <a:endParaRPr sz="1400" dirty="0"/>
          </a:p>
        </p:txBody>
      </p:sp>
      <p:sp>
        <p:nvSpPr>
          <p:cNvPr id="185" name="Shape 185"/>
          <p:cNvSpPr/>
          <p:nvPr/>
        </p:nvSpPr>
        <p:spPr>
          <a:xfrm>
            <a:off x="971875" y="1493300"/>
            <a:ext cx="391800" cy="608700"/>
          </a:xfrm>
          <a:prstGeom prst="downArrow">
            <a:avLst>
              <a:gd name="adj1" fmla="val 50000"/>
              <a:gd name="adj2" fmla="val 50000"/>
            </a:avLst>
          </a:prstGeom>
          <a:solidFill>
            <a:srgbClr val="FD8E8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solidFill>
                <a:srgbClr val="FD8E80"/>
              </a:solidFill>
            </a:endParaRPr>
          </a:p>
        </p:txBody>
      </p:sp>
      <p:sp>
        <p:nvSpPr>
          <p:cNvPr id="186" name="Shape 186"/>
          <p:cNvSpPr/>
          <p:nvPr/>
        </p:nvSpPr>
        <p:spPr>
          <a:xfrm>
            <a:off x="971875" y="2988363"/>
            <a:ext cx="391800" cy="608700"/>
          </a:xfrm>
          <a:prstGeom prst="downArrow">
            <a:avLst>
              <a:gd name="adj1" fmla="val 50000"/>
              <a:gd name="adj2" fmla="val 50000"/>
            </a:avLst>
          </a:prstGeom>
          <a:solidFill>
            <a:srgbClr val="FD8E8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rtl="0">
              <a:spcBef>
                <a:spcPts val="0"/>
              </a:spcBef>
              <a:spcAft>
                <a:spcPts val="0"/>
              </a:spcAft>
              <a:buNone/>
            </a:pPr>
            <a:endParaRPr>
              <a:solidFill>
                <a:srgbClr val="FD8E80"/>
              </a:solidFill>
            </a:endParaRPr>
          </a:p>
        </p:txBody>
      </p:sp>
      <p:sp>
        <p:nvSpPr>
          <p:cNvPr id="187" name="Shape 187"/>
          <p:cNvSpPr/>
          <p:nvPr/>
        </p:nvSpPr>
        <p:spPr>
          <a:xfrm>
            <a:off x="971875" y="4007825"/>
            <a:ext cx="391800" cy="608700"/>
          </a:xfrm>
          <a:prstGeom prst="downArrow">
            <a:avLst>
              <a:gd name="adj1" fmla="val 50000"/>
              <a:gd name="adj2" fmla="val 50000"/>
            </a:avLst>
          </a:prstGeom>
          <a:solidFill>
            <a:srgbClr val="FD8E8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rtl="0">
              <a:spcBef>
                <a:spcPts val="0"/>
              </a:spcBef>
              <a:spcAft>
                <a:spcPts val="0"/>
              </a:spcAft>
              <a:buNone/>
            </a:pPr>
            <a:endParaRPr>
              <a:solidFill>
                <a:srgbClr val="FD8E80"/>
              </a:solidFill>
            </a:endParaRPr>
          </a:p>
        </p:txBody>
      </p:sp>
      <p:sp>
        <p:nvSpPr>
          <p:cNvPr id="188" name="Shape 188"/>
          <p:cNvSpPr/>
          <p:nvPr/>
        </p:nvSpPr>
        <p:spPr>
          <a:xfrm>
            <a:off x="971875" y="5388400"/>
            <a:ext cx="391800" cy="608700"/>
          </a:xfrm>
          <a:prstGeom prst="downArrow">
            <a:avLst>
              <a:gd name="adj1" fmla="val 50000"/>
              <a:gd name="adj2" fmla="val 50000"/>
            </a:avLst>
          </a:prstGeom>
          <a:solidFill>
            <a:srgbClr val="FD8E8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rtl="0">
              <a:spcBef>
                <a:spcPts val="0"/>
              </a:spcBef>
              <a:spcAft>
                <a:spcPts val="0"/>
              </a:spcAft>
              <a:buNone/>
            </a:pPr>
            <a:endParaRPr>
              <a:solidFill>
                <a:srgbClr val="FD8E8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Shape 193"/>
          <p:cNvSpPr txBox="1">
            <a:spLocks noGrp="1"/>
          </p:cNvSpPr>
          <p:nvPr>
            <p:ph type="title"/>
          </p:nvPr>
        </p:nvSpPr>
        <p:spPr>
          <a:xfrm>
            <a:off x="832475" y="168450"/>
            <a:ext cx="7951800" cy="973500"/>
          </a:xfrm>
          <a:prstGeom prst="rect">
            <a:avLst/>
          </a:prstGeom>
        </p:spPr>
        <p:txBody>
          <a:bodyPr spcFirstLastPara="1" wrap="square" lIns="91425" tIns="91425" rIns="91425" bIns="91425" anchor="ctr" anchorCtr="0">
            <a:noAutofit/>
          </a:bodyPr>
          <a:lstStyle/>
          <a:p>
            <a:pPr marL="0" lvl="0" indent="0" rtl="0">
              <a:lnSpc>
                <a:spcPct val="115000"/>
              </a:lnSpc>
              <a:spcBef>
                <a:spcPts val="0"/>
              </a:spcBef>
              <a:spcAft>
                <a:spcPts val="0"/>
              </a:spcAft>
              <a:buNone/>
            </a:pPr>
            <a:endParaRPr>
              <a:solidFill>
                <a:schemeClr val="dk1"/>
              </a:solidFill>
              <a:latin typeface="Times New Roman"/>
              <a:ea typeface="Times New Roman"/>
              <a:cs typeface="Times New Roman"/>
              <a:sym typeface="Times New Roman"/>
            </a:endParaRPr>
          </a:p>
          <a:p>
            <a:pPr marL="0" lvl="0" indent="0" rtl="0">
              <a:lnSpc>
                <a:spcPct val="115000"/>
              </a:lnSpc>
              <a:spcBef>
                <a:spcPts val="0"/>
              </a:spcBef>
              <a:spcAft>
                <a:spcPts val="0"/>
              </a:spcAft>
              <a:buClr>
                <a:schemeClr val="dk1"/>
              </a:buClr>
              <a:buSzPts val="1100"/>
              <a:buFont typeface="Arial"/>
              <a:buNone/>
            </a:pPr>
            <a:r>
              <a:rPr lang="en">
                <a:solidFill>
                  <a:schemeClr val="dk1"/>
                </a:solidFill>
                <a:latin typeface="Times New Roman"/>
                <a:ea typeface="Times New Roman"/>
                <a:cs typeface="Times New Roman"/>
                <a:sym typeface="Times New Roman"/>
              </a:rPr>
              <a:t>Current Policies in Place for Student Organizations </a:t>
            </a:r>
            <a:endParaRPr/>
          </a:p>
          <a:p>
            <a:pPr marL="0" lvl="0" indent="0" rtl="0">
              <a:spcBef>
                <a:spcPts val="0"/>
              </a:spcBef>
              <a:spcAft>
                <a:spcPts val="0"/>
              </a:spcAft>
              <a:buNone/>
            </a:pPr>
            <a:endParaRPr/>
          </a:p>
        </p:txBody>
      </p:sp>
      <p:sp>
        <p:nvSpPr>
          <p:cNvPr id="194" name="Shape 194"/>
          <p:cNvSpPr txBox="1">
            <a:spLocks noGrp="1"/>
          </p:cNvSpPr>
          <p:nvPr>
            <p:ph type="body" idx="1"/>
          </p:nvPr>
        </p:nvSpPr>
        <p:spPr>
          <a:xfrm>
            <a:off x="753150" y="1600200"/>
            <a:ext cx="7637700" cy="4967700"/>
          </a:xfrm>
          <a:prstGeom prst="rect">
            <a:avLst/>
          </a:prstGeom>
        </p:spPr>
        <p:txBody>
          <a:bodyPr spcFirstLastPara="1" wrap="square" lIns="91425" tIns="91425" rIns="91425" bIns="91425" anchor="t" anchorCtr="0">
            <a:noAutofit/>
          </a:bodyPr>
          <a:lstStyle/>
          <a:p>
            <a:pPr marL="0" lvl="0" indent="0" rtl="0">
              <a:lnSpc>
                <a:spcPct val="115000"/>
              </a:lnSpc>
              <a:spcBef>
                <a:spcPts val="0"/>
              </a:spcBef>
              <a:spcAft>
                <a:spcPts val="0"/>
              </a:spcAft>
              <a:buClr>
                <a:schemeClr val="dk1"/>
              </a:buClr>
              <a:buSzPts val="1100"/>
              <a:buFont typeface="Arial"/>
              <a:buNone/>
            </a:pPr>
            <a:r>
              <a:rPr lang="en" sz="1800">
                <a:solidFill>
                  <a:schemeClr val="dk1"/>
                </a:solidFill>
              </a:rPr>
              <a:t>Who can organize Speakers and/or Events?</a:t>
            </a:r>
            <a:endParaRPr sz="1800">
              <a:solidFill>
                <a:schemeClr val="dk1"/>
              </a:solidFill>
            </a:endParaRPr>
          </a:p>
          <a:p>
            <a:pPr marL="914400" lvl="1" indent="-342900" rtl="0">
              <a:lnSpc>
                <a:spcPct val="115000"/>
              </a:lnSpc>
              <a:spcBef>
                <a:spcPts val="0"/>
              </a:spcBef>
              <a:spcAft>
                <a:spcPts val="0"/>
              </a:spcAft>
              <a:buClr>
                <a:schemeClr val="dk1"/>
              </a:buClr>
              <a:buSzPts val="1800"/>
              <a:buChar char="○"/>
            </a:pPr>
            <a:r>
              <a:rPr lang="en" sz="1800">
                <a:solidFill>
                  <a:schemeClr val="dk1"/>
                </a:solidFill>
              </a:rPr>
              <a:t>Officially Recognized Student Organizations</a:t>
            </a:r>
            <a:endParaRPr sz="1800"/>
          </a:p>
        </p:txBody>
      </p:sp>
      <p:grpSp>
        <p:nvGrpSpPr>
          <p:cNvPr id="195" name="Shape 195"/>
          <p:cNvGrpSpPr/>
          <p:nvPr/>
        </p:nvGrpSpPr>
        <p:grpSpPr>
          <a:xfrm>
            <a:off x="5324234" y="3601589"/>
            <a:ext cx="261571" cy="347162"/>
            <a:chOff x="4858109" y="2631368"/>
            <a:chExt cx="316442" cy="315000"/>
          </a:xfrm>
        </p:grpSpPr>
        <p:sp>
          <p:nvSpPr>
            <p:cNvPr id="196" name="Shape 196"/>
            <p:cNvSpPr/>
            <p:nvPr/>
          </p:nvSpPr>
          <p:spPr>
            <a:xfrm>
              <a:off x="4859551" y="2631368"/>
              <a:ext cx="315000" cy="315000"/>
            </a:xfrm>
            <a:prstGeom prst="ellipse">
              <a:avLst/>
            </a:pr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7" name="Shape 197"/>
            <p:cNvSpPr/>
            <p:nvPr/>
          </p:nvSpPr>
          <p:spPr>
            <a:xfrm>
              <a:off x="4858109" y="2739300"/>
              <a:ext cx="239100" cy="99000"/>
            </a:xfrm>
            <a:prstGeom prst="rightArrow">
              <a:avLst>
                <a:gd name="adj1" fmla="val 32020"/>
                <a:gd name="adj2" fmla="val 66970"/>
              </a:avLst>
            </a:prstGeom>
            <a:solidFill>
              <a:srgbClr val="0D5DDF"/>
            </a:solidFill>
            <a:ln>
              <a:noFill/>
            </a:ln>
          </p:spPr>
          <p:txBody>
            <a:bodyPr spcFirstLastPara="1" wrap="square" lIns="91425" tIns="91425" rIns="91425" bIns="91425" anchor="ctr" anchorCtr="0">
              <a:noAutofit/>
            </a:bodyPr>
            <a:lstStyle/>
            <a:p>
              <a:pPr marL="0" lvl="0" indent="0" rtl="0">
                <a:spcBef>
                  <a:spcPts val="0"/>
                </a:spcBef>
                <a:spcAft>
                  <a:spcPts val="0"/>
                </a:spcAft>
                <a:buNone/>
              </a:pPr>
              <a:r>
                <a:rPr lang="en"/>
                <a:t/>
              </a:r>
              <a:br>
                <a:rPr lang="en"/>
              </a:br>
              <a:endParaRPr/>
            </a:p>
          </p:txBody>
        </p:sp>
      </p:grpSp>
      <p:grpSp>
        <p:nvGrpSpPr>
          <p:cNvPr id="198" name="Shape 198"/>
          <p:cNvGrpSpPr/>
          <p:nvPr/>
        </p:nvGrpSpPr>
        <p:grpSpPr>
          <a:xfrm>
            <a:off x="2948278" y="3601694"/>
            <a:ext cx="260366" cy="347155"/>
            <a:chOff x="3157188" y="909150"/>
            <a:chExt cx="470400" cy="470400"/>
          </a:xfrm>
        </p:grpSpPr>
        <p:sp>
          <p:nvSpPr>
            <p:cNvPr id="199" name="Shape 199"/>
            <p:cNvSpPr/>
            <p:nvPr/>
          </p:nvSpPr>
          <p:spPr>
            <a:xfrm>
              <a:off x="3157188" y="909150"/>
              <a:ext cx="470400" cy="470400"/>
            </a:xfrm>
            <a:prstGeom prst="ellipse">
              <a:avLst/>
            </a:pr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0" name="Shape 200"/>
            <p:cNvSpPr/>
            <p:nvPr/>
          </p:nvSpPr>
          <p:spPr>
            <a:xfrm>
              <a:off x="3243138" y="995100"/>
              <a:ext cx="298500" cy="298500"/>
            </a:xfrm>
            <a:prstGeom prst="mathPlus">
              <a:avLst>
                <a:gd name="adj1" fmla="val 9900"/>
              </a:avLst>
            </a:prstGeom>
            <a:solidFill>
              <a:srgbClr val="307BF3"/>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nvGrpSpPr>
          <p:cNvPr id="201" name="Shape 201"/>
          <p:cNvGrpSpPr/>
          <p:nvPr/>
        </p:nvGrpSpPr>
        <p:grpSpPr>
          <a:xfrm>
            <a:off x="1660800" y="2540411"/>
            <a:ext cx="1942800" cy="2092748"/>
            <a:chOff x="1660800" y="1171213"/>
            <a:chExt cx="1942800" cy="1569600"/>
          </a:xfrm>
        </p:grpSpPr>
        <p:sp>
          <p:nvSpPr>
            <p:cNvPr id="202" name="Shape 202"/>
            <p:cNvSpPr/>
            <p:nvPr/>
          </p:nvSpPr>
          <p:spPr>
            <a:xfrm>
              <a:off x="1660800" y="1171213"/>
              <a:ext cx="1942800" cy="1569600"/>
            </a:xfrm>
            <a:prstGeom prst="round1Rect">
              <a:avLst>
                <a:gd name="adj" fmla="val 17446"/>
              </a:avLst>
            </a:prstGeom>
            <a:solidFill>
              <a:srgbClr val="249C9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3" name="Shape 203"/>
            <p:cNvSpPr txBox="1"/>
            <p:nvPr/>
          </p:nvSpPr>
          <p:spPr>
            <a:xfrm>
              <a:off x="1879875" y="1413575"/>
              <a:ext cx="1490700" cy="9237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Clr>
                  <a:schemeClr val="dk1"/>
                </a:buClr>
                <a:buSzPts val="1100"/>
                <a:buFont typeface="Arial"/>
                <a:buNone/>
              </a:pPr>
              <a:r>
                <a:rPr lang="en" sz="1500" b="1">
                  <a:solidFill>
                    <a:schemeClr val="lt1"/>
                  </a:solidFill>
                  <a:latin typeface="Roboto"/>
                  <a:ea typeface="Roboto"/>
                  <a:cs typeface="Roboto"/>
                  <a:sym typeface="Roboto"/>
                </a:rPr>
                <a:t>Submit Speaker/Event Proposal</a:t>
              </a:r>
              <a:endParaRPr sz="1500">
                <a:solidFill>
                  <a:srgbClr val="FFFFFF"/>
                </a:solidFill>
                <a:latin typeface="Roboto"/>
                <a:ea typeface="Roboto"/>
                <a:cs typeface="Roboto"/>
                <a:sym typeface="Roboto"/>
              </a:endParaRPr>
            </a:p>
          </p:txBody>
        </p:sp>
      </p:grpSp>
      <p:grpSp>
        <p:nvGrpSpPr>
          <p:cNvPr id="204" name="Shape 204"/>
          <p:cNvGrpSpPr/>
          <p:nvPr/>
        </p:nvGrpSpPr>
        <p:grpSpPr>
          <a:xfrm>
            <a:off x="3600600" y="2540411"/>
            <a:ext cx="1942800" cy="2092748"/>
            <a:chOff x="3600600" y="1170963"/>
            <a:chExt cx="1942800" cy="1569600"/>
          </a:xfrm>
        </p:grpSpPr>
        <p:sp>
          <p:nvSpPr>
            <p:cNvPr id="205" name="Shape 205"/>
            <p:cNvSpPr/>
            <p:nvPr/>
          </p:nvSpPr>
          <p:spPr>
            <a:xfrm>
              <a:off x="3600600" y="1170963"/>
              <a:ext cx="1942800" cy="1569600"/>
            </a:xfrm>
            <a:prstGeom prst="round2SameRect">
              <a:avLst>
                <a:gd name="adj1" fmla="val 18098"/>
                <a:gd name="adj2" fmla="val 0"/>
              </a:avLst>
            </a:prstGeom>
            <a:solidFill>
              <a:srgbClr val="1F887E"/>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6" name="Shape 206"/>
            <p:cNvSpPr txBox="1"/>
            <p:nvPr/>
          </p:nvSpPr>
          <p:spPr>
            <a:xfrm>
              <a:off x="3819000" y="1413577"/>
              <a:ext cx="1505100" cy="8136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1500" b="1">
                  <a:solidFill>
                    <a:srgbClr val="FFFFFF"/>
                  </a:solidFill>
                  <a:latin typeface="Roboto"/>
                  <a:ea typeface="Roboto"/>
                  <a:cs typeface="Roboto"/>
                  <a:sym typeface="Roboto"/>
                </a:rPr>
                <a:t>Reviewed by Student Life Office</a:t>
              </a:r>
              <a:endParaRPr sz="1500">
                <a:solidFill>
                  <a:srgbClr val="FFFFFF"/>
                </a:solidFill>
                <a:latin typeface="Roboto"/>
                <a:ea typeface="Roboto"/>
                <a:cs typeface="Roboto"/>
                <a:sym typeface="Roboto"/>
              </a:endParaRPr>
            </a:p>
          </p:txBody>
        </p:sp>
      </p:grpSp>
      <p:grpSp>
        <p:nvGrpSpPr>
          <p:cNvPr id="207" name="Shape 207"/>
          <p:cNvGrpSpPr/>
          <p:nvPr/>
        </p:nvGrpSpPr>
        <p:grpSpPr>
          <a:xfrm>
            <a:off x="5543409" y="2551713"/>
            <a:ext cx="1942800" cy="2070145"/>
            <a:chOff x="5539816" y="1171213"/>
            <a:chExt cx="1942800" cy="1569600"/>
          </a:xfrm>
        </p:grpSpPr>
        <p:sp>
          <p:nvSpPr>
            <p:cNvPr id="208" name="Shape 208"/>
            <p:cNvSpPr/>
            <p:nvPr/>
          </p:nvSpPr>
          <p:spPr>
            <a:xfrm flipH="1">
              <a:off x="5539816" y="1171213"/>
              <a:ext cx="1942800" cy="1569600"/>
            </a:xfrm>
            <a:prstGeom prst="round1Rect">
              <a:avLst>
                <a:gd name="adj" fmla="val 17446"/>
              </a:avLst>
            </a:prstGeom>
            <a:solidFill>
              <a:srgbClr val="1B786E"/>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9" name="Shape 209"/>
            <p:cNvSpPr txBox="1"/>
            <p:nvPr/>
          </p:nvSpPr>
          <p:spPr>
            <a:xfrm>
              <a:off x="5762407" y="1413560"/>
              <a:ext cx="1463400" cy="8169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Clr>
                  <a:schemeClr val="dk1"/>
                </a:buClr>
                <a:buSzPts val="1100"/>
                <a:buFont typeface="Arial"/>
                <a:buNone/>
              </a:pPr>
              <a:r>
                <a:rPr lang="en" sz="1500" b="1">
                  <a:solidFill>
                    <a:schemeClr val="lt1"/>
                  </a:solidFill>
                  <a:latin typeface="Roboto"/>
                  <a:ea typeface="Roboto"/>
                  <a:cs typeface="Roboto"/>
                  <a:sym typeface="Roboto"/>
                </a:rPr>
                <a:t>Upon Approval Contact Campus PD</a:t>
              </a:r>
              <a:endParaRPr sz="1500">
                <a:solidFill>
                  <a:schemeClr val="lt1"/>
                </a:solidFill>
                <a:latin typeface="Roboto"/>
                <a:ea typeface="Roboto"/>
                <a:cs typeface="Roboto"/>
                <a:sym typeface="Roboto"/>
              </a:endParaRPr>
            </a:p>
            <a:p>
              <a:pPr marL="0" lvl="0" indent="0" rtl="0">
                <a:spcBef>
                  <a:spcPts val="0"/>
                </a:spcBef>
                <a:spcAft>
                  <a:spcPts val="0"/>
                </a:spcAft>
                <a:buNone/>
              </a:pPr>
              <a:endParaRPr sz="1100" b="1">
                <a:solidFill>
                  <a:srgbClr val="FFFFFF"/>
                </a:solidFill>
                <a:latin typeface="Roboto"/>
                <a:ea typeface="Roboto"/>
                <a:cs typeface="Roboto"/>
                <a:sym typeface="Roboto"/>
              </a:endParaRPr>
            </a:p>
          </p:txBody>
        </p:sp>
      </p:grpSp>
      <p:grpSp>
        <p:nvGrpSpPr>
          <p:cNvPr id="210" name="Shape 210"/>
          <p:cNvGrpSpPr/>
          <p:nvPr/>
        </p:nvGrpSpPr>
        <p:grpSpPr>
          <a:xfrm>
            <a:off x="3473893" y="2570094"/>
            <a:ext cx="260366" cy="347155"/>
            <a:chOff x="3157188" y="909150"/>
            <a:chExt cx="470400" cy="470400"/>
          </a:xfrm>
        </p:grpSpPr>
        <p:sp>
          <p:nvSpPr>
            <p:cNvPr id="211" name="Shape 211"/>
            <p:cNvSpPr/>
            <p:nvPr/>
          </p:nvSpPr>
          <p:spPr>
            <a:xfrm>
              <a:off x="3157188" y="909150"/>
              <a:ext cx="470400" cy="470400"/>
            </a:xfrm>
            <a:prstGeom prst="ellipse">
              <a:avLst/>
            </a:pr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2" name="Shape 212"/>
            <p:cNvSpPr/>
            <p:nvPr/>
          </p:nvSpPr>
          <p:spPr>
            <a:xfrm>
              <a:off x="3243138" y="995100"/>
              <a:ext cx="298500" cy="298500"/>
            </a:xfrm>
            <a:prstGeom prst="mathPlus">
              <a:avLst>
                <a:gd name="adj1" fmla="val 9900"/>
              </a:avLst>
            </a:prstGeom>
            <a:solidFill>
              <a:srgbClr val="249C9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nvGrpSpPr>
          <p:cNvPr id="213" name="Shape 213"/>
          <p:cNvGrpSpPr/>
          <p:nvPr/>
        </p:nvGrpSpPr>
        <p:grpSpPr>
          <a:xfrm>
            <a:off x="5413052" y="2570094"/>
            <a:ext cx="260366" cy="347155"/>
            <a:chOff x="3157188" y="909150"/>
            <a:chExt cx="470400" cy="470400"/>
          </a:xfrm>
        </p:grpSpPr>
        <p:sp>
          <p:nvSpPr>
            <p:cNvPr id="214" name="Shape 214"/>
            <p:cNvSpPr/>
            <p:nvPr/>
          </p:nvSpPr>
          <p:spPr>
            <a:xfrm>
              <a:off x="3157188" y="909150"/>
              <a:ext cx="470400" cy="470400"/>
            </a:xfrm>
            <a:prstGeom prst="ellipse">
              <a:avLst/>
            </a:pr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5" name="Shape 215"/>
            <p:cNvSpPr/>
            <p:nvPr/>
          </p:nvSpPr>
          <p:spPr>
            <a:xfrm>
              <a:off x="3243138" y="995100"/>
              <a:ext cx="298500" cy="298500"/>
            </a:xfrm>
            <a:prstGeom prst="mathPlus">
              <a:avLst>
                <a:gd name="adj1" fmla="val 9900"/>
              </a:avLst>
            </a:prstGeom>
            <a:solidFill>
              <a:srgbClr val="1D7E74"/>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nvGrpSpPr>
          <p:cNvPr id="216" name="Shape 216"/>
          <p:cNvGrpSpPr/>
          <p:nvPr/>
        </p:nvGrpSpPr>
        <p:grpSpPr>
          <a:xfrm>
            <a:off x="1660809" y="4633134"/>
            <a:ext cx="5822400" cy="1664758"/>
            <a:chOff x="1661375" y="3474938"/>
            <a:chExt cx="5822400" cy="1248600"/>
          </a:xfrm>
        </p:grpSpPr>
        <p:sp>
          <p:nvSpPr>
            <p:cNvPr id="217" name="Shape 217"/>
            <p:cNvSpPr/>
            <p:nvPr/>
          </p:nvSpPr>
          <p:spPr>
            <a:xfrm rot="10800000">
              <a:off x="1661375" y="3474938"/>
              <a:ext cx="5822400" cy="1248600"/>
            </a:xfrm>
            <a:prstGeom prst="round2SameRect">
              <a:avLst>
                <a:gd name="adj1" fmla="val 18098"/>
                <a:gd name="adj2" fmla="val 0"/>
              </a:avLst>
            </a:prstGeom>
            <a:solidFill>
              <a:srgbClr val="155B54"/>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8" name="Shape 218"/>
            <p:cNvSpPr txBox="1"/>
            <p:nvPr/>
          </p:nvSpPr>
          <p:spPr>
            <a:xfrm>
              <a:off x="1949491" y="3884966"/>
              <a:ext cx="5331900" cy="730200"/>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1600"/>
                </a:spcAft>
                <a:buNone/>
              </a:pPr>
              <a:r>
                <a:rPr lang="en" sz="1500">
                  <a:solidFill>
                    <a:srgbClr val="FFFFFF"/>
                  </a:solidFill>
                  <a:latin typeface="Roboto"/>
                  <a:ea typeface="Roboto"/>
                  <a:cs typeface="Roboto"/>
                  <a:sym typeface="Roboto"/>
                </a:rPr>
                <a:t>There is a lot of responsibility that comes with organizing events for your organization and campus community. Safety and well-being should be taken into serious consideration.</a:t>
              </a:r>
              <a:endParaRPr sz="1500">
                <a:solidFill>
                  <a:srgbClr val="FFFFFF"/>
                </a:solidFill>
                <a:latin typeface="Roboto"/>
                <a:ea typeface="Roboto"/>
                <a:cs typeface="Roboto"/>
                <a:sym typeface="Roboto"/>
              </a:endParaRPr>
            </a:p>
          </p:txBody>
        </p:sp>
        <p:sp>
          <p:nvSpPr>
            <p:cNvPr id="219" name="Shape 219"/>
            <p:cNvSpPr txBox="1"/>
            <p:nvPr/>
          </p:nvSpPr>
          <p:spPr>
            <a:xfrm>
              <a:off x="2626750" y="3535471"/>
              <a:ext cx="3977400" cy="3495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600" b="1">
                  <a:solidFill>
                    <a:srgbClr val="FFFFFF"/>
                  </a:solidFill>
                  <a:latin typeface="Roboto"/>
                  <a:ea typeface="Roboto"/>
                  <a:cs typeface="Roboto"/>
                  <a:sym typeface="Roboto"/>
                </a:rPr>
                <a:t>Remember:</a:t>
              </a:r>
              <a:endParaRPr sz="1600" b="1">
                <a:solidFill>
                  <a:srgbClr val="FFFFFF"/>
                </a:solidFill>
                <a:latin typeface="Roboto"/>
                <a:ea typeface="Roboto"/>
                <a:cs typeface="Roboto"/>
                <a:sym typeface="Roboto"/>
              </a:endParaRPr>
            </a:p>
          </p:txBody>
        </p:sp>
      </p:grpSp>
    </p:spTree>
  </p:cSld>
  <p:clrMapOvr>
    <a:masterClrMapping/>
  </p:clrMapOvr>
</p:sld>
</file>

<file path=ppt/theme/theme1.xml><?xml version="1.0" encoding="utf-8"?>
<a:theme xmlns:a="http://schemas.openxmlformats.org/drawingml/2006/main" name="Benedick template">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2029</Words>
  <Application>Microsoft Office PowerPoint</Application>
  <PresentationFormat>On-screen Show (4:3)</PresentationFormat>
  <Paragraphs>251</Paragraphs>
  <Slides>25</Slides>
  <Notes>25</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Benedick template</vt:lpstr>
      <vt:lpstr>University of Rock Nashville, Tennessee   Institution Policies on External Speakers  on Campus  The University of Texas at El Paso</vt:lpstr>
      <vt:lpstr>Meet The Team from The University of Texas at El Paso</vt:lpstr>
      <vt:lpstr>Agenda</vt:lpstr>
      <vt:lpstr>External Speakers Committee</vt:lpstr>
      <vt:lpstr>Current Laws &amp; Regulations</vt:lpstr>
      <vt:lpstr>PowerPoint Presentation</vt:lpstr>
      <vt:lpstr> Current Policies in Place for Student Organizations  </vt:lpstr>
      <vt:lpstr> Current Policies in Place for Student Organizations  </vt:lpstr>
      <vt:lpstr> Current Policies in Place for Student Organizations  </vt:lpstr>
      <vt:lpstr>PowerPoint Presentation</vt:lpstr>
      <vt:lpstr>What to Take Into Consideration...</vt:lpstr>
      <vt:lpstr>PowerPoint Presentation</vt:lpstr>
      <vt:lpstr>PowerPoint Presentation</vt:lpstr>
      <vt:lpstr>  New Student Organization Orientation </vt:lpstr>
      <vt:lpstr>PowerPoint Presentation</vt:lpstr>
      <vt:lpstr>Information for the SOES app</vt:lpstr>
      <vt:lpstr>External Speaker Risk Management Plan: Obligations of Student Groups</vt:lpstr>
      <vt:lpstr>External Speaker Risk Management Plan: Approval Process</vt:lpstr>
      <vt:lpstr>External Speaker Risk Management Plan: Approval Process</vt:lpstr>
      <vt:lpstr>External Speaker Risk Management Plan: Recommendations to Assess Risk</vt:lpstr>
      <vt:lpstr>External Speaker Risk Management Plan: Recommendations to Assess Risk</vt:lpstr>
      <vt:lpstr>Two Year Evaluations of Policies</vt:lpstr>
      <vt:lpstr>Applicable College Student Development Theory </vt:lpstr>
      <vt:lpstr>Questions???</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University of Rock Nashville, Tennessee   Institution Policies on External Speakers  on Campus  The University of Texas at El Paso</dc:title>
  <cp:lastModifiedBy>Darrell</cp:lastModifiedBy>
  <cp:revision>3</cp:revision>
  <dcterms:modified xsi:type="dcterms:W3CDTF">2018-02-24T05:52:51Z</dcterms:modified>
</cp:coreProperties>
</file>