
<file path=[Content_Types].xml><?xml version="1.0" encoding="utf-8"?>
<Types xmlns="http://schemas.openxmlformats.org/package/2006/content-types">
  <Default Extension="png" ContentType="image/png"/>
  <Default Extension="bin" ContentType="application/vnd.ms-office.activeX"/>
  <Default Extension="rels" ContentType="application/vnd.openxmlformats-package.relationships+xml"/>
  <Default Extension="xml" ContentType="application/xml"/>
  <Default Extension="fntdata" ContentType="application/x-fontdata"/>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activeX/activeX1.xml" ContentType="application/vnd.ms-office.activeX+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2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5143500" type="screen16x9"/>
  <p:notesSz cx="6858000" cy="9144000"/>
  <p:embeddedFontLst>
    <p:embeddedFont>
      <p:font typeface="Permanent Marker" panose="020B0604020202020204" charset="0"/>
      <p:regular r:id="rId22"/>
    </p:embeddedFont>
    <p:embeddedFont>
      <p:font typeface="Lato" panose="020B0604020202020204" charset="0"/>
      <p:regular r:id="rId23"/>
      <p:bold r:id="rId24"/>
      <p:italic r:id="rId25"/>
      <p:boldItalic r:id="rId2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70" d="100"/>
          <a:sy n="70" d="100"/>
        </p:scale>
        <p:origin x="-1386" y="-45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5.fntdata"/><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4.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3.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2.fntdata"/><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1.fntdata"/><Relationship Id="rId27" Type="http://schemas.openxmlformats.org/officeDocument/2006/relationships/presProps" Target="presProps.xml"/><Relationship Id="rId30" Type="http://schemas.openxmlformats.org/officeDocument/2006/relationships/tableStyles" Target="tableStyles.xml"/></Relationships>
</file>

<file path=ppt/activeX/_rels/activeX1.xml.rels><?xml version="1.0" encoding="UTF-8" standalone="yes"?>
<Relationships xmlns="http://schemas.openxmlformats.org/package/2006/relationships"><Relationship Id="rId1" Type="http://schemas.microsoft.com/office/2006/relationships/activeXControlBinary" Target="activeX1.bin"/></Relationships>
</file>

<file path=ppt/activeX/activeX1.xml><?xml version="1.0" encoding="utf-8"?>
<ax:ocx xmlns:ax="http://schemas.microsoft.com/office/2006/activeX" xmlns:r="http://schemas.openxmlformats.org/officeDocument/2006/relationships" ax:classid="{D27CDB6E-AE6D-11CF-96B8-444553540000}" ax:persistence="persistStorage" r:id="rId1"/>
</file>

<file path=ppt/drawings/_rels/vmlDrawing1.vml.rels><?xml version="1.0" encoding="UTF-8" standalone="yes"?>
<Relationships xmlns="http://schemas.openxmlformats.org/package/2006/relationships"><Relationship Id="rId1" Type="http://schemas.openxmlformats.org/officeDocument/2006/relationships/image" Target="../media/image3.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3967760405"/>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Shape 6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6" name="Shape 6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25678390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Shape 12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8" name="Shape 12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41508984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Shape 13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5" name="Shape 135"/>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35207153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Shape 14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3" name="Shape 14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062955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Shape 15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1" name="Shape 151"/>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23248267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Shape 15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8" name="Shape 15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445978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Shape 16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5" name="Shape 165"/>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12934865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Shape 17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2" name="Shape 17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lnSpc>
                <a:spcPct val="115000"/>
              </a:lnSpc>
              <a:spcBef>
                <a:spcPts val="0"/>
              </a:spcBef>
              <a:spcAft>
                <a:spcPts val="1000"/>
              </a:spcAft>
              <a:buNone/>
            </a:pPr>
            <a:endParaRPr/>
          </a:p>
        </p:txBody>
      </p:sp>
    </p:spTree>
    <p:extLst>
      <p:ext uri="{BB962C8B-B14F-4D97-AF65-F5344CB8AC3E}">
        <p14:creationId xmlns:p14="http://schemas.microsoft.com/office/powerpoint/2010/main" val="69041640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Shape 17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9" name="Shape 179"/>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250933224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3"/>
        <p:cNvGrpSpPr/>
        <p:nvPr/>
      </p:nvGrpSpPr>
      <p:grpSpPr>
        <a:xfrm>
          <a:off x="0" y="0"/>
          <a:ext cx="0" cy="0"/>
          <a:chOff x="0" y="0"/>
          <a:chExt cx="0" cy="0"/>
        </a:xfrm>
      </p:grpSpPr>
      <p:sp>
        <p:nvSpPr>
          <p:cNvPr id="184" name="Shape 18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85" name="Shape 185"/>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60410727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Shape 19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92" name="Shape 19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5116017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Shape 7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3" name="Shape 7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14721056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Shape 7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0" name="Shape 8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18934818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Shape 8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Shape 8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5345319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Shape 9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4" name="Shape 9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1527909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Shape 9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0" name="Shape 10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22875247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Shape 10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7" name="Shape 10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22168645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Shape 11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4" name="Shape 11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37678038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Shape 12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1" name="Shape 121"/>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28236341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9"/>
        <p:cNvGrpSpPr/>
        <p:nvPr/>
      </p:nvGrpSpPr>
      <p:grpSpPr>
        <a:xfrm>
          <a:off x="0" y="0"/>
          <a:ext cx="0" cy="0"/>
          <a:chOff x="0" y="0"/>
          <a:chExt cx="0" cy="0"/>
        </a:xfrm>
      </p:grpSpPr>
      <p:sp>
        <p:nvSpPr>
          <p:cNvPr id="10" name="Shape 10"/>
          <p:cNvSpPr/>
          <p:nvPr/>
        </p:nvSpPr>
        <p:spPr>
          <a:xfrm>
            <a:off x="586720" y="0"/>
            <a:ext cx="7970700" cy="66600"/>
          </a:xfrm>
          <a:prstGeom prst="rect">
            <a:avLst/>
          </a:prstGeom>
          <a:solidFill>
            <a:schemeClr val="dk1"/>
          </a:solidFill>
          <a:ln>
            <a:noFill/>
          </a:ln>
        </p:spPr>
        <p:txBody>
          <a:bodyPr lIns="91425" tIns="91425" rIns="91425" bIns="91425" anchor="ctr" anchorCtr="0">
            <a:noAutofit/>
          </a:bodyPr>
          <a:lstStyle/>
          <a:p>
            <a:pPr lvl="0">
              <a:spcBef>
                <a:spcPts val="0"/>
              </a:spcBef>
              <a:buNone/>
            </a:pPr>
            <a:endParaRPr/>
          </a:p>
        </p:txBody>
      </p:sp>
      <p:sp>
        <p:nvSpPr>
          <p:cNvPr id="11" name="Shape 11"/>
          <p:cNvSpPr/>
          <p:nvPr/>
        </p:nvSpPr>
        <p:spPr>
          <a:xfrm>
            <a:off x="586720" y="5076900"/>
            <a:ext cx="7970700" cy="66600"/>
          </a:xfrm>
          <a:prstGeom prst="rect">
            <a:avLst/>
          </a:prstGeom>
          <a:solidFill>
            <a:schemeClr val="accent1"/>
          </a:solidFill>
          <a:ln>
            <a:noFill/>
          </a:ln>
        </p:spPr>
        <p:txBody>
          <a:bodyPr lIns="91425" tIns="91425" rIns="91425" bIns="91425" anchor="ctr" anchorCtr="0">
            <a:noAutofit/>
          </a:bodyPr>
          <a:lstStyle/>
          <a:p>
            <a:pPr lvl="0">
              <a:spcBef>
                <a:spcPts val="0"/>
              </a:spcBef>
              <a:buNone/>
            </a:pPr>
            <a:endParaRPr/>
          </a:p>
        </p:txBody>
      </p:sp>
      <p:cxnSp>
        <p:nvCxnSpPr>
          <p:cNvPr id="12" name="Shape 12"/>
          <p:cNvCxnSpPr/>
          <p:nvPr/>
        </p:nvCxnSpPr>
        <p:spPr>
          <a:xfrm>
            <a:off x="733218" y="2235350"/>
            <a:ext cx="385200" cy="0"/>
          </a:xfrm>
          <a:prstGeom prst="straightConnector1">
            <a:avLst/>
          </a:prstGeom>
          <a:noFill/>
          <a:ln w="28575" cap="flat" cmpd="sng">
            <a:solidFill>
              <a:schemeClr val="dk1"/>
            </a:solidFill>
            <a:prstDash val="solid"/>
            <a:round/>
            <a:headEnd type="none" w="med" len="med"/>
            <a:tailEnd type="none" w="med" len="med"/>
          </a:ln>
        </p:spPr>
      </p:cxnSp>
      <p:sp>
        <p:nvSpPr>
          <p:cNvPr id="13" name="Shape 13"/>
          <p:cNvSpPr txBox="1">
            <a:spLocks noGrp="1"/>
          </p:cNvSpPr>
          <p:nvPr>
            <p:ph type="ctrTitle"/>
          </p:nvPr>
        </p:nvSpPr>
        <p:spPr>
          <a:xfrm>
            <a:off x="630600" y="136800"/>
            <a:ext cx="7893000" cy="1853700"/>
          </a:xfrm>
          <a:prstGeom prst="rect">
            <a:avLst/>
          </a:prstGeom>
        </p:spPr>
        <p:txBody>
          <a:bodyPr lIns="91425" tIns="91425" rIns="91425" bIns="91425" anchor="b" anchorCtr="0"/>
          <a:lstStyle>
            <a:lvl1pPr lvl="0">
              <a:spcBef>
                <a:spcPts val="1000"/>
              </a:spcBef>
              <a:buSzPct val="100000"/>
              <a:defRPr sz="4800"/>
            </a:lvl1pPr>
            <a:lvl2pPr lvl="1">
              <a:spcBef>
                <a:spcPts val="1000"/>
              </a:spcBef>
              <a:buSzPct val="100000"/>
              <a:defRPr sz="4800"/>
            </a:lvl2pPr>
            <a:lvl3pPr lvl="2">
              <a:spcBef>
                <a:spcPts val="1000"/>
              </a:spcBef>
              <a:buSzPct val="100000"/>
              <a:defRPr sz="4800"/>
            </a:lvl3pPr>
            <a:lvl4pPr lvl="3">
              <a:spcBef>
                <a:spcPts val="1000"/>
              </a:spcBef>
              <a:buSzPct val="100000"/>
              <a:defRPr sz="4800"/>
            </a:lvl4pPr>
            <a:lvl5pPr lvl="4">
              <a:spcBef>
                <a:spcPts val="1000"/>
              </a:spcBef>
              <a:buSzPct val="100000"/>
              <a:defRPr sz="4800"/>
            </a:lvl5pPr>
            <a:lvl6pPr lvl="5">
              <a:spcBef>
                <a:spcPts val="1000"/>
              </a:spcBef>
              <a:buSzPct val="100000"/>
              <a:defRPr sz="4800"/>
            </a:lvl6pPr>
            <a:lvl7pPr lvl="6">
              <a:spcBef>
                <a:spcPts val="1000"/>
              </a:spcBef>
              <a:buSzPct val="100000"/>
              <a:defRPr sz="4800"/>
            </a:lvl7pPr>
            <a:lvl8pPr lvl="7">
              <a:spcBef>
                <a:spcPts val="1000"/>
              </a:spcBef>
              <a:buSzPct val="100000"/>
              <a:defRPr sz="4800"/>
            </a:lvl8pPr>
            <a:lvl9pPr lvl="8">
              <a:spcBef>
                <a:spcPts val="1000"/>
              </a:spcBef>
              <a:buSzPct val="100000"/>
              <a:defRPr sz="4800"/>
            </a:lvl9pPr>
          </a:lstStyle>
          <a:p>
            <a:endParaRPr/>
          </a:p>
        </p:txBody>
      </p:sp>
      <p:sp>
        <p:nvSpPr>
          <p:cNvPr id="14" name="Shape 14"/>
          <p:cNvSpPr txBox="1">
            <a:spLocks noGrp="1"/>
          </p:cNvSpPr>
          <p:nvPr>
            <p:ph type="subTitle" idx="1"/>
          </p:nvPr>
        </p:nvSpPr>
        <p:spPr>
          <a:xfrm>
            <a:off x="630600" y="3228375"/>
            <a:ext cx="7893000" cy="1274100"/>
          </a:xfrm>
          <a:prstGeom prst="rect">
            <a:avLst/>
          </a:prstGeom>
        </p:spPr>
        <p:txBody>
          <a:bodyPr lIns="91425" tIns="91425" rIns="91425" bIns="91425" anchor="b" anchorCtr="0"/>
          <a:lstStyle>
            <a:lvl1pPr lvl="0">
              <a:lnSpc>
                <a:spcPct val="100000"/>
              </a:lnSpc>
              <a:spcBef>
                <a:spcPts val="1000"/>
              </a:spcBef>
              <a:spcAft>
                <a:spcPts val="0"/>
              </a:spcAft>
              <a:buClr>
                <a:schemeClr val="accent6"/>
              </a:buClr>
              <a:buSzPct val="100000"/>
              <a:buNone/>
              <a:defRPr sz="2400">
                <a:solidFill>
                  <a:schemeClr val="accent6"/>
                </a:solidFill>
              </a:defRPr>
            </a:lvl1pPr>
            <a:lvl2pPr lvl="1">
              <a:lnSpc>
                <a:spcPct val="100000"/>
              </a:lnSpc>
              <a:spcBef>
                <a:spcPts val="1000"/>
              </a:spcBef>
              <a:spcAft>
                <a:spcPts val="0"/>
              </a:spcAft>
              <a:buClr>
                <a:schemeClr val="accent6"/>
              </a:buClr>
              <a:buSzPct val="100000"/>
              <a:buNone/>
              <a:defRPr sz="2400">
                <a:solidFill>
                  <a:schemeClr val="accent6"/>
                </a:solidFill>
              </a:defRPr>
            </a:lvl2pPr>
            <a:lvl3pPr lvl="2">
              <a:lnSpc>
                <a:spcPct val="100000"/>
              </a:lnSpc>
              <a:spcBef>
                <a:spcPts val="1000"/>
              </a:spcBef>
              <a:spcAft>
                <a:spcPts val="0"/>
              </a:spcAft>
              <a:buClr>
                <a:schemeClr val="accent6"/>
              </a:buClr>
              <a:buSzPct val="100000"/>
              <a:buNone/>
              <a:defRPr sz="2400">
                <a:solidFill>
                  <a:schemeClr val="accent6"/>
                </a:solidFill>
              </a:defRPr>
            </a:lvl3pPr>
            <a:lvl4pPr lvl="3">
              <a:lnSpc>
                <a:spcPct val="100000"/>
              </a:lnSpc>
              <a:spcBef>
                <a:spcPts val="1000"/>
              </a:spcBef>
              <a:spcAft>
                <a:spcPts val="0"/>
              </a:spcAft>
              <a:buClr>
                <a:schemeClr val="accent6"/>
              </a:buClr>
              <a:buSzPct val="100000"/>
              <a:buNone/>
              <a:defRPr sz="2400">
                <a:solidFill>
                  <a:schemeClr val="accent6"/>
                </a:solidFill>
              </a:defRPr>
            </a:lvl4pPr>
            <a:lvl5pPr lvl="4">
              <a:lnSpc>
                <a:spcPct val="100000"/>
              </a:lnSpc>
              <a:spcBef>
                <a:spcPts val="1000"/>
              </a:spcBef>
              <a:spcAft>
                <a:spcPts val="0"/>
              </a:spcAft>
              <a:buClr>
                <a:schemeClr val="accent6"/>
              </a:buClr>
              <a:buSzPct val="100000"/>
              <a:buNone/>
              <a:defRPr sz="2400">
                <a:solidFill>
                  <a:schemeClr val="accent6"/>
                </a:solidFill>
              </a:defRPr>
            </a:lvl5pPr>
            <a:lvl6pPr lvl="5">
              <a:lnSpc>
                <a:spcPct val="100000"/>
              </a:lnSpc>
              <a:spcBef>
                <a:spcPts val="1000"/>
              </a:spcBef>
              <a:spcAft>
                <a:spcPts val="0"/>
              </a:spcAft>
              <a:buClr>
                <a:schemeClr val="accent6"/>
              </a:buClr>
              <a:buSzPct val="100000"/>
              <a:buNone/>
              <a:defRPr sz="2400">
                <a:solidFill>
                  <a:schemeClr val="accent6"/>
                </a:solidFill>
              </a:defRPr>
            </a:lvl6pPr>
            <a:lvl7pPr lvl="6">
              <a:lnSpc>
                <a:spcPct val="100000"/>
              </a:lnSpc>
              <a:spcBef>
                <a:spcPts val="1000"/>
              </a:spcBef>
              <a:spcAft>
                <a:spcPts val="0"/>
              </a:spcAft>
              <a:buClr>
                <a:schemeClr val="accent6"/>
              </a:buClr>
              <a:buSzPct val="100000"/>
              <a:buNone/>
              <a:defRPr sz="2400">
                <a:solidFill>
                  <a:schemeClr val="accent6"/>
                </a:solidFill>
              </a:defRPr>
            </a:lvl7pPr>
            <a:lvl8pPr lvl="7">
              <a:lnSpc>
                <a:spcPct val="100000"/>
              </a:lnSpc>
              <a:spcBef>
                <a:spcPts val="1000"/>
              </a:spcBef>
              <a:spcAft>
                <a:spcPts val="0"/>
              </a:spcAft>
              <a:buClr>
                <a:schemeClr val="accent6"/>
              </a:buClr>
              <a:buSzPct val="100000"/>
              <a:buNone/>
              <a:defRPr sz="2400">
                <a:solidFill>
                  <a:schemeClr val="accent6"/>
                </a:solidFill>
              </a:defRPr>
            </a:lvl8pPr>
            <a:lvl9pPr lvl="8">
              <a:lnSpc>
                <a:spcPct val="100000"/>
              </a:lnSpc>
              <a:spcBef>
                <a:spcPts val="1000"/>
              </a:spcBef>
              <a:spcAft>
                <a:spcPts val="0"/>
              </a:spcAft>
              <a:buClr>
                <a:schemeClr val="accent6"/>
              </a:buClr>
              <a:buSzPct val="100000"/>
              <a:buNone/>
              <a:defRPr sz="2400">
                <a:solidFill>
                  <a:schemeClr val="accent6"/>
                </a:solidFill>
              </a:defRPr>
            </a:lvl9pPr>
          </a:lstStyle>
          <a:p>
            <a:endParaRPr/>
          </a:p>
        </p:txBody>
      </p:sp>
      <p:sp>
        <p:nvSpPr>
          <p:cNvPr id="15" name="Shape 15"/>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ig number">
    <p:spTree>
      <p:nvGrpSpPr>
        <p:cNvPr id="1" name="Shape 56"/>
        <p:cNvGrpSpPr/>
        <p:nvPr/>
      </p:nvGrpSpPr>
      <p:grpSpPr>
        <a:xfrm>
          <a:off x="0" y="0"/>
          <a:ext cx="0" cy="0"/>
          <a:chOff x="0" y="0"/>
          <a:chExt cx="0" cy="0"/>
        </a:xfrm>
      </p:grpSpPr>
      <p:sp>
        <p:nvSpPr>
          <p:cNvPr id="57" name="Shape 57"/>
          <p:cNvSpPr/>
          <p:nvPr/>
        </p:nvSpPr>
        <p:spPr>
          <a:xfrm>
            <a:off x="586720" y="0"/>
            <a:ext cx="7970700" cy="66600"/>
          </a:xfrm>
          <a:prstGeom prst="rect">
            <a:avLst/>
          </a:prstGeom>
          <a:solidFill>
            <a:schemeClr val="dk1"/>
          </a:solidFill>
          <a:ln>
            <a:noFill/>
          </a:ln>
        </p:spPr>
        <p:txBody>
          <a:bodyPr lIns="91425" tIns="91425" rIns="91425" bIns="91425" anchor="ctr" anchorCtr="0">
            <a:noAutofit/>
          </a:bodyPr>
          <a:lstStyle/>
          <a:p>
            <a:pPr lvl="0">
              <a:spcBef>
                <a:spcPts val="0"/>
              </a:spcBef>
              <a:buNone/>
            </a:pPr>
            <a:endParaRPr/>
          </a:p>
        </p:txBody>
      </p:sp>
      <p:sp>
        <p:nvSpPr>
          <p:cNvPr id="58" name="Shape 58"/>
          <p:cNvSpPr/>
          <p:nvPr/>
        </p:nvSpPr>
        <p:spPr>
          <a:xfrm>
            <a:off x="586720" y="5076900"/>
            <a:ext cx="7970700" cy="66600"/>
          </a:xfrm>
          <a:prstGeom prst="rect">
            <a:avLst/>
          </a:prstGeom>
          <a:solidFill>
            <a:schemeClr val="accent1"/>
          </a:solidFill>
          <a:ln>
            <a:noFill/>
          </a:ln>
        </p:spPr>
        <p:txBody>
          <a:bodyPr lIns="91425" tIns="91425" rIns="91425" bIns="91425" anchor="ctr" anchorCtr="0">
            <a:noAutofit/>
          </a:bodyPr>
          <a:lstStyle/>
          <a:p>
            <a:pPr lvl="0">
              <a:spcBef>
                <a:spcPts val="0"/>
              </a:spcBef>
              <a:buNone/>
            </a:pPr>
            <a:endParaRPr/>
          </a:p>
        </p:txBody>
      </p:sp>
      <p:sp>
        <p:nvSpPr>
          <p:cNvPr id="59" name="Shape 59"/>
          <p:cNvSpPr txBox="1">
            <a:spLocks noGrp="1"/>
          </p:cNvSpPr>
          <p:nvPr>
            <p:ph type="title"/>
          </p:nvPr>
        </p:nvSpPr>
        <p:spPr>
          <a:xfrm>
            <a:off x="586725" y="1353787"/>
            <a:ext cx="7970700" cy="1538400"/>
          </a:xfrm>
          <a:prstGeom prst="rect">
            <a:avLst/>
          </a:prstGeom>
        </p:spPr>
        <p:txBody>
          <a:bodyPr lIns="91425" tIns="91425" rIns="91425" bIns="91425" anchor="ctr" anchorCtr="0"/>
          <a:lstStyle>
            <a:lvl1pPr lvl="0" algn="ctr">
              <a:spcBef>
                <a:spcPts val="0"/>
              </a:spcBef>
              <a:buClr>
                <a:schemeClr val="accent6"/>
              </a:buClr>
              <a:buSzPct val="100000"/>
              <a:defRPr sz="10800">
                <a:solidFill>
                  <a:schemeClr val="accent6"/>
                </a:solidFill>
              </a:defRPr>
            </a:lvl1pPr>
            <a:lvl2pPr lvl="1" algn="ctr">
              <a:spcBef>
                <a:spcPts val="0"/>
              </a:spcBef>
              <a:buClr>
                <a:schemeClr val="accent6"/>
              </a:buClr>
              <a:buSzPct val="100000"/>
              <a:defRPr sz="10800">
                <a:solidFill>
                  <a:schemeClr val="accent6"/>
                </a:solidFill>
              </a:defRPr>
            </a:lvl2pPr>
            <a:lvl3pPr lvl="2" algn="ctr">
              <a:spcBef>
                <a:spcPts val="0"/>
              </a:spcBef>
              <a:buClr>
                <a:schemeClr val="accent6"/>
              </a:buClr>
              <a:buSzPct val="100000"/>
              <a:defRPr sz="10800">
                <a:solidFill>
                  <a:schemeClr val="accent6"/>
                </a:solidFill>
              </a:defRPr>
            </a:lvl3pPr>
            <a:lvl4pPr lvl="3" algn="ctr">
              <a:spcBef>
                <a:spcPts val="0"/>
              </a:spcBef>
              <a:buClr>
                <a:schemeClr val="accent6"/>
              </a:buClr>
              <a:buSzPct val="100000"/>
              <a:defRPr sz="10800">
                <a:solidFill>
                  <a:schemeClr val="accent6"/>
                </a:solidFill>
              </a:defRPr>
            </a:lvl4pPr>
            <a:lvl5pPr lvl="4" algn="ctr">
              <a:spcBef>
                <a:spcPts val="0"/>
              </a:spcBef>
              <a:buClr>
                <a:schemeClr val="accent6"/>
              </a:buClr>
              <a:buSzPct val="100000"/>
              <a:defRPr sz="10800">
                <a:solidFill>
                  <a:schemeClr val="accent6"/>
                </a:solidFill>
              </a:defRPr>
            </a:lvl5pPr>
            <a:lvl6pPr lvl="5" algn="ctr">
              <a:spcBef>
                <a:spcPts val="0"/>
              </a:spcBef>
              <a:buClr>
                <a:schemeClr val="accent6"/>
              </a:buClr>
              <a:buSzPct val="100000"/>
              <a:defRPr sz="10800">
                <a:solidFill>
                  <a:schemeClr val="accent6"/>
                </a:solidFill>
              </a:defRPr>
            </a:lvl6pPr>
            <a:lvl7pPr lvl="6" algn="ctr">
              <a:spcBef>
                <a:spcPts val="0"/>
              </a:spcBef>
              <a:buClr>
                <a:schemeClr val="accent6"/>
              </a:buClr>
              <a:buSzPct val="100000"/>
              <a:defRPr sz="10800">
                <a:solidFill>
                  <a:schemeClr val="accent6"/>
                </a:solidFill>
              </a:defRPr>
            </a:lvl7pPr>
            <a:lvl8pPr lvl="7" algn="ctr">
              <a:spcBef>
                <a:spcPts val="0"/>
              </a:spcBef>
              <a:buClr>
                <a:schemeClr val="accent6"/>
              </a:buClr>
              <a:buSzPct val="100000"/>
              <a:defRPr sz="10800">
                <a:solidFill>
                  <a:schemeClr val="accent6"/>
                </a:solidFill>
              </a:defRPr>
            </a:lvl8pPr>
            <a:lvl9pPr lvl="8" algn="ctr">
              <a:spcBef>
                <a:spcPts val="0"/>
              </a:spcBef>
              <a:buClr>
                <a:schemeClr val="accent6"/>
              </a:buClr>
              <a:buSzPct val="100000"/>
              <a:defRPr sz="10800">
                <a:solidFill>
                  <a:schemeClr val="accent6"/>
                </a:solidFill>
              </a:defRPr>
            </a:lvl9pPr>
          </a:lstStyle>
          <a:p>
            <a:endParaRPr/>
          </a:p>
        </p:txBody>
      </p:sp>
      <p:sp>
        <p:nvSpPr>
          <p:cNvPr id="60" name="Shape 60"/>
          <p:cNvSpPr txBox="1">
            <a:spLocks noGrp="1"/>
          </p:cNvSpPr>
          <p:nvPr>
            <p:ph type="body" idx="1"/>
          </p:nvPr>
        </p:nvSpPr>
        <p:spPr>
          <a:xfrm>
            <a:off x="586725" y="2968387"/>
            <a:ext cx="7970700" cy="1071600"/>
          </a:xfrm>
          <a:prstGeom prst="rect">
            <a:avLst/>
          </a:prstGeom>
        </p:spPr>
        <p:txBody>
          <a:bodyPr lIns="91425" tIns="91425" rIns="91425" bIns="91425" anchor="t" anchorCtr="0"/>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a:endParaRPr/>
          </a:p>
        </p:txBody>
      </p:sp>
      <p:sp>
        <p:nvSpPr>
          <p:cNvPr id="61" name="Shape 61"/>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62"/>
        <p:cNvGrpSpPr/>
        <p:nvPr/>
      </p:nvGrpSpPr>
      <p:grpSpPr>
        <a:xfrm>
          <a:off x="0" y="0"/>
          <a:ext cx="0" cy="0"/>
          <a:chOff x="0" y="0"/>
          <a:chExt cx="0" cy="0"/>
        </a:xfrm>
      </p:grpSpPr>
      <p:sp>
        <p:nvSpPr>
          <p:cNvPr id="63" name="Shape 63"/>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16"/>
        <p:cNvGrpSpPr/>
        <p:nvPr/>
      </p:nvGrpSpPr>
      <p:grpSpPr>
        <a:xfrm>
          <a:off x="0" y="0"/>
          <a:ext cx="0" cy="0"/>
          <a:chOff x="0" y="0"/>
          <a:chExt cx="0" cy="0"/>
        </a:xfrm>
      </p:grpSpPr>
      <p:sp>
        <p:nvSpPr>
          <p:cNvPr id="17" name="Shape 17"/>
          <p:cNvSpPr/>
          <p:nvPr/>
        </p:nvSpPr>
        <p:spPr>
          <a:xfrm>
            <a:off x="586720" y="5076900"/>
            <a:ext cx="7970700" cy="66600"/>
          </a:xfrm>
          <a:prstGeom prst="rect">
            <a:avLst/>
          </a:prstGeom>
          <a:solidFill>
            <a:schemeClr val="accent1"/>
          </a:solidFill>
          <a:ln>
            <a:noFill/>
          </a:ln>
        </p:spPr>
        <p:txBody>
          <a:bodyPr lIns="91425" tIns="91425" rIns="91425" bIns="91425" anchor="ctr" anchorCtr="0">
            <a:noAutofit/>
          </a:bodyPr>
          <a:lstStyle/>
          <a:p>
            <a:pPr lvl="0">
              <a:spcBef>
                <a:spcPts val="0"/>
              </a:spcBef>
              <a:buNone/>
            </a:pPr>
            <a:endParaRPr/>
          </a:p>
        </p:txBody>
      </p:sp>
      <p:sp>
        <p:nvSpPr>
          <p:cNvPr id="18" name="Shape 18"/>
          <p:cNvSpPr/>
          <p:nvPr/>
        </p:nvSpPr>
        <p:spPr>
          <a:xfrm>
            <a:off x="586720" y="0"/>
            <a:ext cx="7970700" cy="66600"/>
          </a:xfrm>
          <a:prstGeom prst="rect">
            <a:avLst/>
          </a:prstGeom>
          <a:solidFill>
            <a:schemeClr val="dk1"/>
          </a:solidFill>
          <a:ln>
            <a:noFill/>
          </a:ln>
        </p:spPr>
        <p:txBody>
          <a:bodyPr lIns="91425" tIns="91425" rIns="91425" bIns="91425" anchor="ctr" anchorCtr="0">
            <a:noAutofit/>
          </a:bodyPr>
          <a:lstStyle/>
          <a:p>
            <a:pPr lvl="0">
              <a:spcBef>
                <a:spcPts val="0"/>
              </a:spcBef>
              <a:buNone/>
            </a:pPr>
            <a:endParaRPr/>
          </a:p>
        </p:txBody>
      </p:sp>
      <p:sp>
        <p:nvSpPr>
          <p:cNvPr id="19" name="Shape 19"/>
          <p:cNvSpPr txBox="1">
            <a:spLocks noGrp="1"/>
          </p:cNvSpPr>
          <p:nvPr>
            <p:ph type="title"/>
          </p:nvPr>
        </p:nvSpPr>
        <p:spPr>
          <a:xfrm>
            <a:off x="509550" y="1921350"/>
            <a:ext cx="8124900" cy="1300800"/>
          </a:xfrm>
          <a:prstGeom prst="rect">
            <a:avLst/>
          </a:prstGeom>
        </p:spPr>
        <p:txBody>
          <a:bodyPr lIns="91425" tIns="91425" rIns="91425" bIns="91425" anchor="ctr" anchorCtr="0"/>
          <a:lstStyle>
            <a:lvl1pPr lvl="0" algn="ctr">
              <a:spcBef>
                <a:spcPts val="0"/>
              </a:spcBef>
              <a:buSzPct val="100000"/>
              <a:defRPr sz="3600"/>
            </a:lvl1pPr>
            <a:lvl2pPr lvl="1" algn="ctr">
              <a:spcBef>
                <a:spcPts val="0"/>
              </a:spcBef>
              <a:buSzPct val="100000"/>
              <a:defRPr sz="3600"/>
            </a:lvl2pPr>
            <a:lvl3pPr lvl="2" algn="ctr">
              <a:spcBef>
                <a:spcPts val="0"/>
              </a:spcBef>
              <a:buSzPct val="100000"/>
              <a:defRPr sz="3600"/>
            </a:lvl3pPr>
            <a:lvl4pPr lvl="3" algn="ctr">
              <a:spcBef>
                <a:spcPts val="0"/>
              </a:spcBef>
              <a:buSzPct val="100000"/>
              <a:defRPr sz="3600"/>
            </a:lvl4pPr>
            <a:lvl5pPr lvl="4" algn="ctr">
              <a:spcBef>
                <a:spcPts val="0"/>
              </a:spcBef>
              <a:buSzPct val="100000"/>
              <a:defRPr sz="3600"/>
            </a:lvl5pPr>
            <a:lvl6pPr lvl="5" algn="ctr">
              <a:spcBef>
                <a:spcPts val="0"/>
              </a:spcBef>
              <a:buSzPct val="100000"/>
              <a:defRPr sz="3600"/>
            </a:lvl6pPr>
            <a:lvl7pPr lvl="6" algn="ctr">
              <a:spcBef>
                <a:spcPts val="0"/>
              </a:spcBef>
              <a:buSzPct val="100000"/>
              <a:defRPr sz="3600"/>
            </a:lvl7pPr>
            <a:lvl8pPr lvl="7" algn="ctr">
              <a:spcBef>
                <a:spcPts val="0"/>
              </a:spcBef>
              <a:buSzPct val="100000"/>
              <a:defRPr sz="3600"/>
            </a:lvl8pPr>
            <a:lvl9pPr lvl="8" algn="ctr">
              <a:spcBef>
                <a:spcPts val="0"/>
              </a:spcBef>
              <a:buSzPct val="100000"/>
              <a:defRPr sz="3600"/>
            </a:lvl9pPr>
          </a:lstStyle>
          <a:p>
            <a:endParaRPr/>
          </a:p>
        </p:txBody>
      </p:sp>
      <p:sp>
        <p:nvSpPr>
          <p:cNvPr id="20" name="Shape 20"/>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21"/>
        <p:cNvGrpSpPr/>
        <p:nvPr/>
      </p:nvGrpSpPr>
      <p:grpSpPr>
        <a:xfrm>
          <a:off x="0" y="0"/>
          <a:ext cx="0" cy="0"/>
          <a:chOff x="0" y="0"/>
          <a:chExt cx="0" cy="0"/>
        </a:xfrm>
      </p:grpSpPr>
      <p:sp>
        <p:nvSpPr>
          <p:cNvPr id="22" name="Shape 22"/>
          <p:cNvSpPr/>
          <p:nvPr/>
        </p:nvSpPr>
        <p:spPr>
          <a:xfrm>
            <a:off x="-125" y="5045700"/>
            <a:ext cx="9144000" cy="97800"/>
          </a:xfrm>
          <a:prstGeom prst="rect">
            <a:avLst/>
          </a:prstGeom>
          <a:solidFill>
            <a:schemeClr val="accent6"/>
          </a:solidFill>
          <a:ln>
            <a:noFill/>
          </a:ln>
        </p:spPr>
        <p:txBody>
          <a:bodyPr lIns="91425" tIns="91425" rIns="91425" bIns="91425" anchor="ctr" anchorCtr="0">
            <a:noAutofit/>
          </a:bodyPr>
          <a:lstStyle/>
          <a:p>
            <a:pPr lvl="0">
              <a:spcBef>
                <a:spcPts val="0"/>
              </a:spcBef>
              <a:buNone/>
            </a:pPr>
            <a:endParaRPr/>
          </a:p>
        </p:txBody>
      </p:sp>
      <p:cxnSp>
        <p:nvCxnSpPr>
          <p:cNvPr id="23" name="Shape 23"/>
          <p:cNvCxnSpPr/>
          <p:nvPr/>
        </p:nvCxnSpPr>
        <p:spPr>
          <a:xfrm>
            <a:off x="419425" y="1154194"/>
            <a:ext cx="385200" cy="0"/>
          </a:xfrm>
          <a:prstGeom prst="straightConnector1">
            <a:avLst/>
          </a:prstGeom>
          <a:noFill/>
          <a:ln w="28575" cap="flat" cmpd="sng">
            <a:solidFill>
              <a:schemeClr val="dk1"/>
            </a:solidFill>
            <a:prstDash val="solid"/>
            <a:round/>
            <a:headEnd type="none" w="med" len="med"/>
            <a:tailEnd type="none" w="med" len="med"/>
          </a:ln>
        </p:spPr>
      </p:cxnSp>
      <p:sp>
        <p:nvSpPr>
          <p:cNvPr id="24" name="Shape 24"/>
          <p:cNvSpPr txBox="1">
            <a:spLocks noGrp="1"/>
          </p:cNvSpPr>
          <p:nvPr>
            <p:ph type="title"/>
          </p:nvPr>
        </p:nvSpPr>
        <p:spPr>
          <a:xfrm>
            <a:off x="311700" y="372725"/>
            <a:ext cx="8520600" cy="6450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5" name="Shape 25"/>
          <p:cNvSpPr txBox="1">
            <a:spLocks noGrp="1"/>
          </p:cNvSpPr>
          <p:nvPr>
            <p:ph type="body" idx="1"/>
          </p:nvPr>
        </p:nvSpPr>
        <p:spPr>
          <a:xfrm>
            <a:off x="311700" y="1417800"/>
            <a:ext cx="8520600" cy="31509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6" name="Shape 26"/>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7"/>
        <p:cNvGrpSpPr/>
        <p:nvPr/>
      </p:nvGrpSpPr>
      <p:grpSpPr>
        <a:xfrm>
          <a:off x="0" y="0"/>
          <a:ext cx="0" cy="0"/>
          <a:chOff x="0" y="0"/>
          <a:chExt cx="0" cy="0"/>
        </a:xfrm>
      </p:grpSpPr>
      <p:cxnSp>
        <p:nvCxnSpPr>
          <p:cNvPr id="28" name="Shape 28"/>
          <p:cNvCxnSpPr/>
          <p:nvPr/>
        </p:nvCxnSpPr>
        <p:spPr>
          <a:xfrm>
            <a:off x="419425" y="1154194"/>
            <a:ext cx="385200" cy="0"/>
          </a:xfrm>
          <a:prstGeom prst="straightConnector1">
            <a:avLst/>
          </a:prstGeom>
          <a:noFill/>
          <a:ln w="28575" cap="flat" cmpd="sng">
            <a:solidFill>
              <a:schemeClr val="dk1"/>
            </a:solidFill>
            <a:prstDash val="solid"/>
            <a:round/>
            <a:headEnd type="none" w="med" len="med"/>
            <a:tailEnd type="none" w="med" len="med"/>
          </a:ln>
        </p:spPr>
      </p:cxnSp>
      <p:sp>
        <p:nvSpPr>
          <p:cNvPr id="29" name="Shape 29"/>
          <p:cNvSpPr txBox="1">
            <a:spLocks noGrp="1"/>
          </p:cNvSpPr>
          <p:nvPr>
            <p:ph type="title"/>
          </p:nvPr>
        </p:nvSpPr>
        <p:spPr>
          <a:xfrm>
            <a:off x="311700" y="372725"/>
            <a:ext cx="8520600" cy="6450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30" name="Shape 30"/>
          <p:cNvSpPr txBox="1">
            <a:spLocks noGrp="1"/>
          </p:cNvSpPr>
          <p:nvPr>
            <p:ph type="body" idx="1"/>
          </p:nvPr>
        </p:nvSpPr>
        <p:spPr>
          <a:xfrm>
            <a:off x="311700" y="1417950"/>
            <a:ext cx="3999900" cy="31509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31" name="Shape 31"/>
          <p:cNvSpPr txBox="1">
            <a:spLocks noGrp="1"/>
          </p:cNvSpPr>
          <p:nvPr>
            <p:ph type="body" idx="2"/>
          </p:nvPr>
        </p:nvSpPr>
        <p:spPr>
          <a:xfrm>
            <a:off x="4832400" y="1417950"/>
            <a:ext cx="3999900" cy="31509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32" name="Shape 32"/>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33"/>
        <p:cNvGrpSpPr/>
        <p:nvPr/>
      </p:nvGrpSpPr>
      <p:grpSpPr>
        <a:xfrm>
          <a:off x="0" y="0"/>
          <a:ext cx="0" cy="0"/>
          <a:chOff x="0" y="0"/>
          <a:chExt cx="0" cy="0"/>
        </a:xfrm>
      </p:grpSpPr>
      <p:sp>
        <p:nvSpPr>
          <p:cNvPr id="34" name="Shape 34"/>
          <p:cNvSpPr txBox="1">
            <a:spLocks noGrp="1"/>
          </p:cNvSpPr>
          <p:nvPr>
            <p:ph type="title"/>
          </p:nvPr>
        </p:nvSpPr>
        <p:spPr>
          <a:xfrm>
            <a:off x="311700" y="372725"/>
            <a:ext cx="8520600" cy="6450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35" name="Shape 35"/>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36"/>
        <p:cNvGrpSpPr/>
        <p:nvPr/>
      </p:nvGrpSpPr>
      <p:grpSpPr>
        <a:xfrm>
          <a:off x="0" y="0"/>
          <a:ext cx="0" cy="0"/>
          <a:chOff x="0" y="0"/>
          <a:chExt cx="0" cy="0"/>
        </a:xfrm>
      </p:grpSpPr>
      <p:cxnSp>
        <p:nvCxnSpPr>
          <p:cNvPr id="37" name="Shape 37"/>
          <p:cNvCxnSpPr/>
          <p:nvPr/>
        </p:nvCxnSpPr>
        <p:spPr>
          <a:xfrm>
            <a:off x="411043" y="1417772"/>
            <a:ext cx="385200" cy="0"/>
          </a:xfrm>
          <a:prstGeom prst="straightConnector1">
            <a:avLst/>
          </a:prstGeom>
          <a:noFill/>
          <a:ln w="28575" cap="flat" cmpd="sng">
            <a:solidFill>
              <a:schemeClr val="dk1"/>
            </a:solidFill>
            <a:prstDash val="solid"/>
            <a:round/>
            <a:headEnd type="none" w="med" len="med"/>
            <a:tailEnd type="none" w="med" len="med"/>
          </a:ln>
        </p:spPr>
      </p:cxnSp>
      <p:sp>
        <p:nvSpPr>
          <p:cNvPr id="38" name="Shape 38"/>
          <p:cNvSpPr txBox="1">
            <a:spLocks noGrp="1"/>
          </p:cNvSpPr>
          <p:nvPr>
            <p:ph type="title"/>
          </p:nvPr>
        </p:nvSpPr>
        <p:spPr>
          <a:xfrm>
            <a:off x="311700" y="555600"/>
            <a:ext cx="2808000" cy="755700"/>
          </a:xfrm>
          <a:prstGeom prst="rect">
            <a:avLst/>
          </a:prstGeom>
        </p:spPr>
        <p:txBody>
          <a:bodyPr lIns="91425" tIns="91425" rIns="91425" bIns="91425" anchor="b" anchorCtr="0"/>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a:endParaRPr/>
          </a:p>
        </p:txBody>
      </p:sp>
      <p:sp>
        <p:nvSpPr>
          <p:cNvPr id="39" name="Shape 39"/>
          <p:cNvSpPr txBox="1">
            <a:spLocks noGrp="1"/>
          </p:cNvSpPr>
          <p:nvPr>
            <p:ph type="body" idx="1"/>
          </p:nvPr>
        </p:nvSpPr>
        <p:spPr>
          <a:xfrm>
            <a:off x="311700" y="1640350"/>
            <a:ext cx="2808000" cy="2928900"/>
          </a:xfrm>
          <a:prstGeom prst="rect">
            <a:avLst/>
          </a:prstGeom>
        </p:spPr>
        <p:txBody>
          <a:bodyPr lIns="91425" tIns="91425" rIns="91425" bIns="91425" anchor="t" anchorCtr="0"/>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40" name="Shape 40"/>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Main point">
    <p:spTree>
      <p:nvGrpSpPr>
        <p:cNvPr id="1" name="Shape 41"/>
        <p:cNvGrpSpPr/>
        <p:nvPr/>
      </p:nvGrpSpPr>
      <p:grpSpPr>
        <a:xfrm>
          <a:off x="0" y="0"/>
          <a:ext cx="0" cy="0"/>
          <a:chOff x="0" y="0"/>
          <a:chExt cx="0" cy="0"/>
        </a:xfrm>
      </p:grpSpPr>
      <p:sp>
        <p:nvSpPr>
          <p:cNvPr id="42" name="Shape 42"/>
          <p:cNvSpPr/>
          <p:nvPr/>
        </p:nvSpPr>
        <p:spPr>
          <a:xfrm>
            <a:off x="586720" y="0"/>
            <a:ext cx="7970700" cy="66600"/>
          </a:xfrm>
          <a:prstGeom prst="rect">
            <a:avLst/>
          </a:prstGeom>
          <a:solidFill>
            <a:schemeClr val="dk1"/>
          </a:solidFill>
          <a:ln>
            <a:noFill/>
          </a:ln>
        </p:spPr>
        <p:txBody>
          <a:bodyPr lIns="91425" tIns="91425" rIns="91425" bIns="91425" anchor="ctr" anchorCtr="0">
            <a:noAutofit/>
          </a:bodyPr>
          <a:lstStyle/>
          <a:p>
            <a:pPr lvl="0">
              <a:spcBef>
                <a:spcPts val="0"/>
              </a:spcBef>
              <a:buNone/>
            </a:pPr>
            <a:endParaRPr/>
          </a:p>
        </p:txBody>
      </p:sp>
      <p:sp>
        <p:nvSpPr>
          <p:cNvPr id="43" name="Shape 43"/>
          <p:cNvSpPr/>
          <p:nvPr/>
        </p:nvSpPr>
        <p:spPr>
          <a:xfrm>
            <a:off x="586720" y="5076900"/>
            <a:ext cx="7970700" cy="66600"/>
          </a:xfrm>
          <a:prstGeom prst="rect">
            <a:avLst/>
          </a:prstGeom>
          <a:solidFill>
            <a:schemeClr val="accent1"/>
          </a:solidFill>
          <a:ln>
            <a:noFill/>
          </a:ln>
        </p:spPr>
        <p:txBody>
          <a:bodyPr lIns="91425" tIns="91425" rIns="91425" bIns="91425" anchor="ctr" anchorCtr="0">
            <a:noAutofit/>
          </a:bodyPr>
          <a:lstStyle/>
          <a:p>
            <a:pPr lvl="0">
              <a:spcBef>
                <a:spcPts val="0"/>
              </a:spcBef>
              <a:buNone/>
            </a:pPr>
            <a:endParaRPr/>
          </a:p>
        </p:txBody>
      </p:sp>
      <p:sp>
        <p:nvSpPr>
          <p:cNvPr id="44" name="Shape 44"/>
          <p:cNvSpPr txBox="1">
            <a:spLocks noGrp="1"/>
          </p:cNvSpPr>
          <p:nvPr>
            <p:ph type="title"/>
          </p:nvPr>
        </p:nvSpPr>
        <p:spPr>
          <a:xfrm>
            <a:off x="490250" y="526350"/>
            <a:ext cx="5618700" cy="4090800"/>
          </a:xfrm>
          <a:prstGeom prst="rect">
            <a:avLst/>
          </a:prstGeom>
        </p:spPr>
        <p:txBody>
          <a:bodyPr lIns="91425" tIns="91425" rIns="91425" bIns="91425" anchor="ctr" anchorCtr="0"/>
          <a:lstStyle>
            <a:lvl1pPr lvl="0">
              <a:spcBef>
                <a:spcPts val="0"/>
              </a:spcBef>
              <a:buSzPct val="100000"/>
              <a:defRPr sz="4200"/>
            </a:lvl1pPr>
            <a:lvl2pPr lvl="1">
              <a:spcBef>
                <a:spcPts val="0"/>
              </a:spcBef>
              <a:buSzPct val="100000"/>
              <a:defRPr sz="4200"/>
            </a:lvl2pPr>
            <a:lvl3pPr lvl="2">
              <a:spcBef>
                <a:spcPts val="0"/>
              </a:spcBef>
              <a:buSzPct val="100000"/>
              <a:defRPr sz="4200"/>
            </a:lvl3pPr>
            <a:lvl4pPr lvl="3">
              <a:spcBef>
                <a:spcPts val="0"/>
              </a:spcBef>
              <a:buSzPct val="100000"/>
              <a:defRPr sz="4200"/>
            </a:lvl4pPr>
            <a:lvl5pPr lvl="4">
              <a:spcBef>
                <a:spcPts val="0"/>
              </a:spcBef>
              <a:buSzPct val="100000"/>
              <a:defRPr sz="4200"/>
            </a:lvl5pPr>
            <a:lvl6pPr lvl="5">
              <a:spcBef>
                <a:spcPts val="0"/>
              </a:spcBef>
              <a:buSzPct val="100000"/>
              <a:defRPr sz="4200"/>
            </a:lvl6pPr>
            <a:lvl7pPr lvl="6">
              <a:spcBef>
                <a:spcPts val="0"/>
              </a:spcBef>
              <a:buSzPct val="100000"/>
              <a:defRPr sz="4200"/>
            </a:lvl7pPr>
            <a:lvl8pPr lvl="7">
              <a:spcBef>
                <a:spcPts val="0"/>
              </a:spcBef>
              <a:buSzPct val="100000"/>
              <a:defRPr sz="4200"/>
            </a:lvl8pPr>
            <a:lvl9pPr lvl="8">
              <a:spcBef>
                <a:spcPts val="0"/>
              </a:spcBef>
              <a:buSzPct val="100000"/>
              <a:defRPr sz="4200"/>
            </a:lvl9pPr>
          </a:lstStyle>
          <a:p>
            <a:endParaRPr/>
          </a:p>
        </p:txBody>
      </p:sp>
      <p:sp>
        <p:nvSpPr>
          <p:cNvPr id="45" name="Shape 45"/>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46"/>
        <p:cNvGrpSpPr/>
        <p:nvPr/>
      </p:nvGrpSpPr>
      <p:grpSpPr>
        <a:xfrm>
          <a:off x="0" y="0"/>
          <a:ext cx="0" cy="0"/>
          <a:chOff x="0" y="0"/>
          <a:chExt cx="0" cy="0"/>
        </a:xfrm>
      </p:grpSpPr>
      <p:sp>
        <p:nvSpPr>
          <p:cNvPr id="47" name="Shape 47"/>
          <p:cNvSpPr/>
          <p:nvPr/>
        </p:nvSpPr>
        <p:spPr>
          <a:xfrm>
            <a:off x="4572000" y="-100"/>
            <a:ext cx="4572000" cy="5143500"/>
          </a:xfrm>
          <a:prstGeom prst="rect">
            <a:avLst/>
          </a:prstGeom>
          <a:solidFill>
            <a:schemeClr val="dk1"/>
          </a:solidFill>
          <a:ln>
            <a:noFill/>
          </a:ln>
        </p:spPr>
        <p:txBody>
          <a:bodyPr lIns="91425" tIns="91425" rIns="91425" bIns="91425" anchor="ctr" anchorCtr="0">
            <a:noAutofit/>
          </a:bodyPr>
          <a:lstStyle/>
          <a:p>
            <a:pPr lvl="0">
              <a:spcBef>
                <a:spcPts val="0"/>
              </a:spcBef>
              <a:buNone/>
            </a:pPr>
            <a:endParaRPr/>
          </a:p>
        </p:txBody>
      </p:sp>
      <p:cxnSp>
        <p:nvCxnSpPr>
          <p:cNvPr id="48" name="Shape 48"/>
          <p:cNvCxnSpPr/>
          <p:nvPr/>
        </p:nvCxnSpPr>
        <p:spPr>
          <a:xfrm>
            <a:off x="5029675" y="4495500"/>
            <a:ext cx="468300" cy="0"/>
          </a:xfrm>
          <a:prstGeom prst="straightConnector1">
            <a:avLst/>
          </a:prstGeom>
          <a:noFill/>
          <a:ln w="19050" cap="flat" cmpd="sng">
            <a:solidFill>
              <a:schemeClr val="lt1"/>
            </a:solidFill>
            <a:prstDash val="solid"/>
            <a:round/>
            <a:headEnd type="none" w="med" len="med"/>
            <a:tailEnd type="none" w="med" len="med"/>
          </a:ln>
        </p:spPr>
      </p:cxnSp>
      <p:sp>
        <p:nvSpPr>
          <p:cNvPr id="49" name="Shape 49"/>
          <p:cNvSpPr txBox="1">
            <a:spLocks noGrp="1"/>
          </p:cNvSpPr>
          <p:nvPr>
            <p:ph type="title"/>
          </p:nvPr>
        </p:nvSpPr>
        <p:spPr>
          <a:xfrm>
            <a:off x="265500" y="1084625"/>
            <a:ext cx="4045200" cy="1707000"/>
          </a:xfrm>
          <a:prstGeom prst="rect">
            <a:avLst/>
          </a:prstGeom>
        </p:spPr>
        <p:txBody>
          <a:bodyPr lIns="91425" tIns="91425" rIns="91425" bIns="91425" anchor="b" anchorCtr="0"/>
          <a:lstStyle>
            <a:lvl1pPr lvl="0" algn="ctr">
              <a:spcBef>
                <a:spcPts val="0"/>
              </a:spcBef>
              <a:buSzPct val="100000"/>
              <a:defRPr sz="4200"/>
            </a:lvl1pPr>
            <a:lvl2pPr lvl="1" algn="ctr">
              <a:spcBef>
                <a:spcPts val="0"/>
              </a:spcBef>
              <a:buSzPct val="100000"/>
              <a:defRPr sz="4200"/>
            </a:lvl2pPr>
            <a:lvl3pPr lvl="2" algn="ctr">
              <a:spcBef>
                <a:spcPts val="0"/>
              </a:spcBef>
              <a:buSzPct val="100000"/>
              <a:defRPr sz="4200"/>
            </a:lvl3pPr>
            <a:lvl4pPr lvl="3" algn="ctr">
              <a:spcBef>
                <a:spcPts val="0"/>
              </a:spcBef>
              <a:buSzPct val="100000"/>
              <a:defRPr sz="4200"/>
            </a:lvl4pPr>
            <a:lvl5pPr lvl="4" algn="ctr">
              <a:spcBef>
                <a:spcPts val="0"/>
              </a:spcBef>
              <a:buSzPct val="100000"/>
              <a:defRPr sz="4200"/>
            </a:lvl5pPr>
            <a:lvl6pPr lvl="5" algn="ctr">
              <a:spcBef>
                <a:spcPts val="0"/>
              </a:spcBef>
              <a:buSzPct val="100000"/>
              <a:defRPr sz="4200"/>
            </a:lvl6pPr>
            <a:lvl7pPr lvl="6" algn="ctr">
              <a:spcBef>
                <a:spcPts val="0"/>
              </a:spcBef>
              <a:buSzPct val="100000"/>
              <a:defRPr sz="4200"/>
            </a:lvl7pPr>
            <a:lvl8pPr lvl="7" algn="ctr">
              <a:spcBef>
                <a:spcPts val="0"/>
              </a:spcBef>
              <a:buSzPct val="100000"/>
              <a:defRPr sz="4200"/>
            </a:lvl8pPr>
            <a:lvl9pPr lvl="8" algn="ctr">
              <a:spcBef>
                <a:spcPts val="0"/>
              </a:spcBef>
              <a:buSzPct val="100000"/>
              <a:defRPr sz="4200"/>
            </a:lvl9pPr>
          </a:lstStyle>
          <a:p>
            <a:endParaRPr/>
          </a:p>
        </p:txBody>
      </p:sp>
      <p:sp>
        <p:nvSpPr>
          <p:cNvPr id="50" name="Shape 50"/>
          <p:cNvSpPr txBox="1">
            <a:spLocks noGrp="1"/>
          </p:cNvSpPr>
          <p:nvPr>
            <p:ph type="subTitle" idx="1"/>
          </p:nvPr>
        </p:nvSpPr>
        <p:spPr>
          <a:xfrm>
            <a:off x="265500" y="2845200"/>
            <a:ext cx="4045200" cy="1421700"/>
          </a:xfrm>
          <a:prstGeom prst="rect">
            <a:avLst/>
          </a:prstGeom>
        </p:spPr>
        <p:txBody>
          <a:bodyPr lIns="91425" tIns="91425" rIns="91425" bIns="91425" anchor="t" anchorCtr="0"/>
          <a:lstStyle>
            <a:lvl1pPr lvl="0" algn="ctr">
              <a:lnSpc>
                <a:spcPct val="100000"/>
              </a:lnSpc>
              <a:spcBef>
                <a:spcPts val="0"/>
              </a:spcBef>
              <a:spcAft>
                <a:spcPts val="0"/>
              </a:spcAft>
              <a:buClr>
                <a:schemeClr val="accent6"/>
              </a:buClr>
              <a:buSzPct val="100000"/>
              <a:buNone/>
              <a:defRPr sz="2100">
                <a:solidFill>
                  <a:schemeClr val="accent6"/>
                </a:solidFill>
              </a:defRPr>
            </a:lvl1pPr>
            <a:lvl2pPr lvl="1" algn="ctr">
              <a:lnSpc>
                <a:spcPct val="100000"/>
              </a:lnSpc>
              <a:spcBef>
                <a:spcPts val="0"/>
              </a:spcBef>
              <a:spcAft>
                <a:spcPts val="0"/>
              </a:spcAft>
              <a:buClr>
                <a:schemeClr val="accent6"/>
              </a:buClr>
              <a:buSzPct val="100000"/>
              <a:buNone/>
              <a:defRPr sz="2100">
                <a:solidFill>
                  <a:schemeClr val="accent6"/>
                </a:solidFill>
              </a:defRPr>
            </a:lvl2pPr>
            <a:lvl3pPr lvl="2" algn="ctr">
              <a:lnSpc>
                <a:spcPct val="100000"/>
              </a:lnSpc>
              <a:spcBef>
                <a:spcPts val="0"/>
              </a:spcBef>
              <a:spcAft>
                <a:spcPts val="0"/>
              </a:spcAft>
              <a:buClr>
                <a:schemeClr val="accent6"/>
              </a:buClr>
              <a:buSzPct val="100000"/>
              <a:buNone/>
              <a:defRPr sz="2100">
                <a:solidFill>
                  <a:schemeClr val="accent6"/>
                </a:solidFill>
              </a:defRPr>
            </a:lvl3pPr>
            <a:lvl4pPr lvl="3" algn="ctr">
              <a:lnSpc>
                <a:spcPct val="100000"/>
              </a:lnSpc>
              <a:spcBef>
                <a:spcPts val="0"/>
              </a:spcBef>
              <a:spcAft>
                <a:spcPts val="0"/>
              </a:spcAft>
              <a:buClr>
                <a:schemeClr val="accent6"/>
              </a:buClr>
              <a:buSzPct val="100000"/>
              <a:buNone/>
              <a:defRPr sz="2100">
                <a:solidFill>
                  <a:schemeClr val="accent6"/>
                </a:solidFill>
              </a:defRPr>
            </a:lvl4pPr>
            <a:lvl5pPr lvl="4" algn="ctr">
              <a:lnSpc>
                <a:spcPct val="100000"/>
              </a:lnSpc>
              <a:spcBef>
                <a:spcPts val="0"/>
              </a:spcBef>
              <a:spcAft>
                <a:spcPts val="0"/>
              </a:spcAft>
              <a:buClr>
                <a:schemeClr val="accent6"/>
              </a:buClr>
              <a:buSzPct val="100000"/>
              <a:buNone/>
              <a:defRPr sz="2100">
                <a:solidFill>
                  <a:schemeClr val="accent6"/>
                </a:solidFill>
              </a:defRPr>
            </a:lvl5pPr>
            <a:lvl6pPr lvl="5" algn="ctr">
              <a:lnSpc>
                <a:spcPct val="100000"/>
              </a:lnSpc>
              <a:spcBef>
                <a:spcPts val="0"/>
              </a:spcBef>
              <a:spcAft>
                <a:spcPts val="0"/>
              </a:spcAft>
              <a:buClr>
                <a:schemeClr val="accent6"/>
              </a:buClr>
              <a:buSzPct val="100000"/>
              <a:buNone/>
              <a:defRPr sz="2100">
                <a:solidFill>
                  <a:schemeClr val="accent6"/>
                </a:solidFill>
              </a:defRPr>
            </a:lvl6pPr>
            <a:lvl7pPr lvl="6" algn="ctr">
              <a:lnSpc>
                <a:spcPct val="100000"/>
              </a:lnSpc>
              <a:spcBef>
                <a:spcPts val="0"/>
              </a:spcBef>
              <a:spcAft>
                <a:spcPts val="0"/>
              </a:spcAft>
              <a:buClr>
                <a:schemeClr val="accent6"/>
              </a:buClr>
              <a:buSzPct val="100000"/>
              <a:buNone/>
              <a:defRPr sz="2100">
                <a:solidFill>
                  <a:schemeClr val="accent6"/>
                </a:solidFill>
              </a:defRPr>
            </a:lvl7pPr>
            <a:lvl8pPr lvl="7" algn="ctr">
              <a:lnSpc>
                <a:spcPct val="100000"/>
              </a:lnSpc>
              <a:spcBef>
                <a:spcPts val="0"/>
              </a:spcBef>
              <a:spcAft>
                <a:spcPts val="0"/>
              </a:spcAft>
              <a:buClr>
                <a:schemeClr val="accent6"/>
              </a:buClr>
              <a:buSzPct val="100000"/>
              <a:buNone/>
              <a:defRPr sz="2100">
                <a:solidFill>
                  <a:schemeClr val="accent6"/>
                </a:solidFill>
              </a:defRPr>
            </a:lvl8pPr>
            <a:lvl9pPr lvl="8" algn="ctr">
              <a:lnSpc>
                <a:spcPct val="100000"/>
              </a:lnSpc>
              <a:spcBef>
                <a:spcPts val="0"/>
              </a:spcBef>
              <a:spcAft>
                <a:spcPts val="0"/>
              </a:spcAft>
              <a:buClr>
                <a:schemeClr val="accent6"/>
              </a:buClr>
              <a:buSzPct val="100000"/>
              <a:buNone/>
              <a:defRPr sz="2100">
                <a:solidFill>
                  <a:schemeClr val="accent6"/>
                </a:solidFill>
              </a:defRPr>
            </a:lvl9pPr>
          </a:lstStyle>
          <a:p>
            <a:endParaRPr/>
          </a:p>
        </p:txBody>
      </p:sp>
      <p:sp>
        <p:nvSpPr>
          <p:cNvPr id="51" name="Shape 51"/>
          <p:cNvSpPr txBox="1">
            <a:spLocks noGrp="1"/>
          </p:cNvSpPr>
          <p:nvPr>
            <p:ph type="body" idx="2"/>
          </p:nvPr>
        </p:nvSpPr>
        <p:spPr>
          <a:xfrm>
            <a:off x="4939500" y="724200"/>
            <a:ext cx="3837000" cy="3695100"/>
          </a:xfrm>
          <a:prstGeom prst="rect">
            <a:avLst/>
          </a:prstGeom>
        </p:spPr>
        <p:txBody>
          <a:bodyPr lIns="91425" tIns="91425" rIns="91425" bIns="91425" anchor="ctr" anchorCtr="0"/>
          <a:lstStyle>
            <a:lvl1pPr lvl="0">
              <a:spcBef>
                <a:spcPts val="0"/>
              </a:spcBef>
              <a:buClr>
                <a:schemeClr val="accent1"/>
              </a:buClr>
              <a:defRPr>
                <a:solidFill>
                  <a:schemeClr val="accent1"/>
                </a:solidFill>
              </a:defRPr>
            </a:lvl1pPr>
            <a:lvl2pPr lvl="1">
              <a:spcBef>
                <a:spcPts val="0"/>
              </a:spcBef>
              <a:buClr>
                <a:schemeClr val="accent1"/>
              </a:buClr>
              <a:defRPr>
                <a:solidFill>
                  <a:schemeClr val="accent1"/>
                </a:solidFill>
              </a:defRPr>
            </a:lvl2pPr>
            <a:lvl3pPr lvl="2">
              <a:spcBef>
                <a:spcPts val="0"/>
              </a:spcBef>
              <a:buClr>
                <a:schemeClr val="accent1"/>
              </a:buClr>
              <a:defRPr>
                <a:solidFill>
                  <a:schemeClr val="accent1"/>
                </a:solidFill>
              </a:defRPr>
            </a:lvl3pPr>
            <a:lvl4pPr lvl="3">
              <a:spcBef>
                <a:spcPts val="0"/>
              </a:spcBef>
              <a:buClr>
                <a:schemeClr val="accent1"/>
              </a:buClr>
              <a:defRPr>
                <a:solidFill>
                  <a:schemeClr val="accent1"/>
                </a:solidFill>
              </a:defRPr>
            </a:lvl4pPr>
            <a:lvl5pPr lvl="4">
              <a:spcBef>
                <a:spcPts val="0"/>
              </a:spcBef>
              <a:buClr>
                <a:schemeClr val="accent1"/>
              </a:buClr>
              <a:defRPr>
                <a:solidFill>
                  <a:schemeClr val="accent1"/>
                </a:solidFill>
              </a:defRPr>
            </a:lvl5pPr>
            <a:lvl6pPr lvl="5">
              <a:spcBef>
                <a:spcPts val="0"/>
              </a:spcBef>
              <a:buClr>
                <a:schemeClr val="accent1"/>
              </a:buClr>
              <a:defRPr>
                <a:solidFill>
                  <a:schemeClr val="accent1"/>
                </a:solidFill>
              </a:defRPr>
            </a:lvl6pPr>
            <a:lvl7pPr lvl="6">
              <a:spcBef>
                <a:spcPts val="0"/>
              </a:spcBef>
              <a:buClr>
                <a:schemeClr val="accent1"/>
              </a:buClr>
              <a:defRPr>
                <a:solidFill>
                  <a:schemeClr val="accent1"/>
                </a:solidFill>
              </a:defRPr>
            </a:lvl7pPr>
            <a:lvl8pPr lvl="7">
              <a:spcBef>
                <a:spcPts val="0"/>
              </a:spcBef>
              <a:buClr>
                <a:schemeClr val="accent1"/>
              </a:buClr>
              <a:defRPr>
                <a:solidFill>
                  <a:schemeClr val="accent1"/>
                </a:solidFill>
              </a:defRPr>
            </a:lvl8pPr>
            <a:lvl9pPr lvl="8">
              <a:spcBef>
                <a:spcPts val="0"/>
              </a:spcBef>
              <a:buClr>
                <a:schemeClr val="accent1"/>
              </a:buClr>
              <a:defRPr>
                <a:solidFill>
                  <a:schemeClr val="accent1"/>
                </a:solidFill>
              </a:defRPr>
            </a:lvl9pPr>
          </a:lstStyle>
          <a:p>
            <a:endParaRPr/>
          </a:p>
        </p:txBody>
      </p:sp>
      <p:sp>
        <p:nvSpPr>
          <p:cNvPr id="52" name="Shape 52"/>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chemeClr val="lt1"/>
                </a:solidFill>
              </a:rPr>
              <a:t>‹#›</a:t>
            </a:fld>
            <a:endParaRPr lang="en">
              <a:solidFill>
                <a:schemeClr val="lt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aption">
    <p:spTree>
      <p:nvGrpSpPr>
        <p:cNvPr id="1" name="Shape 53"/>
        <p:cNvGrpSpPr/>
        <p:nvPr/>
      </p:nvGrpSpPr>
      <p:grpSpPr>
        <a:xfrm>
          <a:off x="0" y="0"/>
          <a:ext cx="0" cy="0"/>
          <a:chOff x="0" y="0"/>
          <a:chExt cx="0" cy="0"/>
        </a:xfrm>
      </p:grpSpPr>
      <p:sp>
        <p:nvSpPr>
          <p:cNvPr id="54" name="Shape 54"/>
          <p:cNvSpPr txBox="1">
            <a:spLocks noGrp="1"/>
          </p:cNvSpPr>
          <p:nvPr>
            <p:ph type="body" idx="1"/>
          </p:nvPr>
        </p:nvSpPr>
        <p:spPr>
          <a:xfrm>
            <a:off x="319500" y="4230575"/>
            <a:ext cx="5998800" cy="598800"/>
          </a:xfrm>
          <a:prstGeom prst="rect">
            <a:avLst/>
          </a:prstGeom>
        </p:spPr>
        <p:txBody>
          <a:bodyPr lIns="91425" tIns="91425" rIns="91425" bIns="91425" anchor="ctr" anchorCtr="0"/>
          <a:lstStyle>
            <a:lvl1pPr lvl="0">
              <a:lnSpc>
                <a:spcPct val="100000"/>
              </a:lnSpc>
              <a:spcBef>
                <a:spcPts val="0"/>
              </a:spcBef>
              <a:spcAft>
                <a:spcPts val="0"/>
              </a:spcAft>
              <a:buNone/>
              <a:defRPr/>
            </a:lvl1pPr>
          </a:lstStyle>
          <a:p>
            <a:endParaRPr/>
          </a:p>
        </p:txBody>
      </p:sp>
      <p:sp>
        <p:nvSpPr>
          <p:cNvPr id="55" name="Shape 55"/>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372725"/>
            <a:ext cx="8520600" cy="645000"/>
          </a:xfrm>
          <a:prstGeom prst="rect">
            <a:avLst/>
          </a:prstGeom>
          <a:noFill/>
          <a:ln>
            <a:noFill/>
          </a:ln>
        </p:spPr>
        <p:txBody>
          <a:bodyPr lIns="91425" tIns="91425" rIns="91425" bIns="91425" anchor="t" anchorCtr="0"/>
          <a:lstStyle>
            <a:lvl1pPr lvl="0">
              <a:spcBef>
                <a:spcPts val="0"/>
              </a:spcBef>
              <a:buClr>
                <a:schemeClr val="dk1"/>
              </a:buClr>
              <a:buSzPct val="100000"/>
              <a:buFont typeface="Playfair Display"/>
              <a:buNone/>
              <a:defRPr sz="3200" b="1">
                <a:solidFill>
                  <a:schemeClr val="dk1"/>
                </a:solidFill>
                <a:latin typeface="Playfair Display"/>
                <a:ea typeface="Playfair Display"/>
                <a:cs typeface="Playfair Display"/>
                <a:sym typeface="Playfair Display"/>
              </a:defRPr>
            </a:lvl1pPr>
            <a:lvl2pPr lvl="1">
              <a:spcBef>
                <a:spcPts val="0"/>
              </a:spcBef>
              <a:buClr>
                <a:schemeClr val="dk1"/>
              </a:buClr>
              <a:buSzPct val="100000"/>
              <a:buFont typeface="Playfair Display"/>
              <a:buNone/>
              <a:defRPr sz="3200" b="1">
                <a:solidFill>
                  <a:schemeClr val="dk1"/>
                </a:solidFill>
                <a:latin typeface="Playfair Display"/>
                <a:ea typeface="Playfair Display"/>
                <a:cs typeface="Playfair Display"/>
                <a:sym typeface="Playfair Display"/>
              </a:defRPr>
            </a:lvl2pPr>
            <a:lvl3pPr lvl="2">
              <a:spcBef>
                <a:spcPts val="0"/>
              </a:spcBef>
              <a:buClr>
                <a:schemeClr val="dk1"/>
              </a:buClr>
              <a:buSzPct val="100000"/>
              <a:buFont typeface="Playfair Display"/>
              <a:buNone/>
              <a:defRPr sz="3200" b="1">
                <a:solidFill>
                  <a:schemeClr val="dk1"/>
                </a:solidFill>
                <a:latin typeface="Playfair Display"/>
                <a:ea typeface="Playfair Display"/>
                <a:cs typeface="Playfair Display"/>
                <a:sym typeface="Playfair Display"/>
              </a:defRPr>
            </a:lvl3pPr>
            <a:lvl4pPr lvl="3">
              <a:spcBef>
                <a:spcPts val="0"/>
              </a:spcBef>
              <a:buClr>
                <a:schemeClr val="dk1"/>
              </a:buClr>
              <a:buSzPct val="100000"/>
              <a:buFont typeface="Playfair Display"/>
              <a:buNone/>
              <a:defRPr sz="3200" b="1">
                <a:solidFill>
                  <a:schemeClr val="dk1"/>
                </a:solidFill>
                <a:latin typeface="Playfair Display"/>
                <a:ea typeface="Playfair Display"/>
                <a:cs typeface="Playfair Display"/>
                <a:sym typeface="Playfair Display"/>
              </a:defRPr>
            </a:lvl4pPr>
            <a:lvl5pPr lvl="4">
              <a:spcBef>
                <a:spcPts val="0"/>
              </a:spcBef>
              <a:buClr>
                <a:schemeClr val="dk1"/>
              </a:buClr>
              <a:buSzPct val="100000"/>
              <a:buFont typeface="Playfair Display"/>
              <a:buNone/>
              <a:defRPr sz="3200" b="1">
                <a:solidFill>
                  <a:schemeClr val="dk1"/>
                </a:solidFill>
                <a:latin typeface="Playfair Display"/>
                <a:ea typeface="Playfair Display"/>
                <a:cs typeface="Playfair Display"/>
                <a:sym typeface="Playfair Display"/>
              </a:defRPr>
            </a:lvl5pPr>
            <a:lvl6pPr lvl="5">
              <a:spcBef>
                <a:spcPts val="0"/>
              </a:spcBef>
              <a:buClr>
                <a:schemeClr val="dk1"/>
              </a:buClr>
              <a:buSzPct val="100000"/>
              <a:buFont typeface="Playfair Display"/>
              <a:buNone/>
              <a:defRPr sz="3200" b="1">
                <a:solidFill>
                  <a:schemeClr val="dk1"/>
                </a:solidFill>
                <a:latin typeface="Playfair Display"/>
                <a:ea typeface="Playfair Display"/>
                <a:cs typeface="Playfair Display"/>
                <a:sym typeface="Playfair Display"/>
              </a:defRPr>
            </a:lvl6pPr>
            <a:lvl7pPr lvl="6">
              <a:spcBef>
                <a:spcPts val="0"/>
              </a:spcBef>
              <a:buClr>
                <a:schemeClr val="dk1"/>
              </a:buClr>
              <a:buSzPct val="100000"/>
              <a:buFont typeface="Playfair Display"/>
              <a:buNone/>
              <a:defRPr sz="3200" b="1">
                <a:solidFill>
                  <a:schemeClr val="dk1"/>
                </a:solidFill>
                <a:latin typeface="Playfair Display"/>
                <a:ea typeface="Playfair Display"/>
                <a:cs typeface="Playfair Display"/>
                <a:sym typeface="Playfair Display"/>
              </a:defRPr>
            </a:lvl7pPr>
            <a:lvl8pPr lvl="7">
              <a:spcBef>
                <a:spcPts val="0"/>
              </a:spcBef>
              <a:buClr>
                <a:schemeClr val="dk1"/>
              </a:buClr>
              <a:buSzPct val="100000"/>
              <a:buFont typeface="Playfair Display"/>
              <a:buNone/>
              <a:defRPr sz="3200" b="1">
                <a:solidFill>
                  <a:schemeClr val="dk1"/>
                </a:solidFill>
                <a:latin typeface="Playfair Display"/>
                <a:ea typeface="Playfair Display"/>
                <a:cs typeface="Playfair Display"/>
                <a:sym typeface="Playfair Display"/>
              </a:defRPr>
            </a:lvl8pPr>
            <a:lvl9pPr lvl="8">
              <a:spcBef>
                <a:spcPts val="0"/>
              </a:spcBef>
              <a:buClr>
                <a:schemeClr val="dk1"/>
              </a:buClr>
              <a:buSzPct val="100000"/>
              <a:buFont typeface="Playfair Display"/>
              <a:buNone/>
              <a:defRPr sz="3200" b="1">
                <a:solidFill>
                  <a:schemeClr val="dk1"/>
                </a:solidFill>
                <a:latin typeface="Playfair Display"/>
                <a:ea typeface="Playfair Display"/>
                <a:cs typeface="Playfair Display"/>
                <a:sym typeface="Playfair Display"/>
              </a:defRPr>
            </a:lvl9pPr>
          </a:lstStyle>
          <a:p>
            <a:endParaRPr/>
          </a:p>
        </p:txBody>
      </p:sp>
      <p:sp>
        <p:nvSpPr>
          <p:cNvPr id="7" name="Shape 7"/>
          <p:cNvSpPr txBox="1">
            <a:spLocks noGrp="1"/>
          </p:cNvSpPr>
          <p:nvPr>
            <p:ph type="body" idx="1"/>
          </p:nvPr>
        </p:nvSpPr>
        <p:spPr>
          <a:xfrm>
            <a:off x="311700" y="1417800"/>
            <a:ext cx="8520600" cy="3150900"/>
          </a:xfrm>
          <a:prstGeom prst="rect">
            <a:avLst/>
          </a:prstGeom>
          <a:noFill/>
          <a:ln>
            <a:noFill/>
          </a:ln>
        </p:spPr>
        <p:txBody>
          <a:bodyPr lIns="91425" tIns="91425" rIns="91425" bIns="91425" anchor="t" anchorCtr="0"/>
          <a:lstStyle>
            <a:lvl1pPr lvl="0">
              <a:lnSpc>
                <a:spcPct val="115000"/>
              </a:lnSpc>
              <a:spcBef>
                <a:spcPts val="0"/>
              </a:spcBef>
              <a:spcAft>
                <a:spcPts val="1600"/>
              </a:spcAft>
              <a:buClr>
                <a:schemeClr val="dk1"/>
              </a:buClr>
              <a:buSzPct val="100000"/>
              <a:buFont typeface="Lato"/>
              <a:defRPr sz="1800">
                <a:solidFill>
                  <a:schemeClr val="dk1"/>
                </a:solidFill>
                <a:latin typeface="Lato"/>
                <a:ea typeface="Lato"/>
                <a:cs typeface="Lato"/>
                <a:sym typeface="Lato"/>
              </a:defRPr>
            </a:lvl1pPr>
            <a:lvl2pPr lvl="1">
              <a:lnSpc>
                <a:spcPct val="115000"/>
              </a:lnSpc>
              <a:spcBef>
                <a:spcPts val="0"/>
              </a:spcBef>
              <a:spcAft>
                <a:spcPts val="1600"/>
              </a:spcAft>
              <a:buClr>
                <a:schemeClr val="dk1"/>
              </a:buClr>
              <a:buFont typeface="Lato"/>
              <a:defRPr>
                <a:solidFill>
                  <a:schemeClr val="dk1"/>
                </a:solidFill>
                <a:latin typeface="Lato"/>
                <a:ea typeface="Lato"/>
                <a:cs typeface="Lato"/>
                <a:sym typeface="Lato"/>
              </a:defRPr>
            </a:lvl2pPr>
            <a:lvl3pPr lvl="2">
              <a:lnSpc>
                <a:spcPct val="115000"/>
              </a:lnSpc>
              <a:spcBef>
                <a:spcPts val="0"/>
              </a:spcBef>
              <a:spcAft>
                <a:spcPts val="1600"/>
              </a:spcAft>
              <a:buClr>
                <a:schemeClr val="dk1"/>
              </a:buClr>
              <a:buFont typeface="Lato"/>
              <a:defRPr>
                <a:solidFill>
                  <a:schemeClr val="dk1"/>
                </a:solidFill>
                <a:latin typeface="Lato"/>
                <a:ea typeface="Lato"/>
                <a:cs typeface="Lato"/>
                <a:sym typeface="Lato"/>
              </a:defRPr>
            </a:lvl3pPr>
            <a:lvl4pPr lvl="3">
              <a:lnSpc>
                <a:spcPct val="115000"/>
              </a:lnSpc>
              <a:spcBef>
                <a:spcPts val="0"/>
              </a:spcBef>
              <a:spcAft>
                <a:spcPts val="1600"/>
              </a:spcAft>
              <a:buClr>
                <a:schemeClr val="dk1"/>
              </a:buClr>
              <a:buFont typeface="Lato"/>
              <a:defRPr>
                <a:solidFill>
                  <a:schemeClr val="dk1"/>
                </a:solidFill>
                <a:latin typeface="Lato"/>
                <a:ea typeface="Lato"/>
                <a:cs typeface="Lato"/>
                <a:sym typeface="Lato"/>
              </a:defRPr>
            </a:lvl4pPr>
            <a:lvl5pPr lvl="4">
              <a:lnSpc>
                <a:spcPct val="115000"/>
              </a:lnSpc>
              <a:spcBef>
                <a:spcPts val="0"/>
              </a:spcBef>
              <a:spcAft>
                <a:spcPts val="1600"/>
              </a:spcAft>
              <a:buClr>
                <a:schemeClr val="dk1"/>
              </a:buClr>
              <a:buFont typeface="Lato"/>
              <a:defRPr>
                <a:solidFill>
                  <a:schemeClr val="dk1"/>
                </a:solidFill>
                <a:latin typeface="Lato"/>
                <a:ea typeface="Lato"/>
                <a:cs typeface="Lato"/>
                <a:sym typeface="Lato"/>
              </a:defRPr>
            </a:lvl5pPr>
            <a:lvl6pPr lvl="5">
              <a:lnSpc>
                <a:spcPct val="115000"/>
              </a:lnSpc>
              <a:spcBef>
                <a:spcPts val="0"/>
              </a:spcBef>
              <a:spcAft>
                <a:spcPts val="1600"/>
              </a:spcAft>
              <a:buClr>
                <a:schemeClr val="dk1"/>
              </a:buClr>
              <a:buFont typeface="Lato"/>
              <a:defRPr>
                <a:solidFill>
                  <a:schemeClr val="dk1"/>
                </a:solidFill>
                <a:latin typeface="Lato"/>
                <a:ea typeface="Lato"/>
                <a:cs typeface="Lato"/>
                <a:sym typeface="Lato"/>
              </a:defRPr>
            </a:lvl6pPr>
            <a:lvl7pPr lvl="6">
              <a:lnSpc>
                <a:spcPct val="115000"/>
              </a:lnSpc>
              <a:spcBef>
                <a:spcPts val="0"/>
              </a:spcBef>
              <a:spcAft>
                <a:spcPts val="1600"/>
              </a:spcAft>
              <a:buClr>
                <a:schemeClr val="dk1"/>
              </a:buClr>
              <a:buFont typeface="Lato"/>
              <a:defRPr>
                <a:solidFill>
                  <a:schemeClr val="dk1"/>
                </a:solidFill>
                <a:latin typeface="Lato"/>
                <a:ea typeface="Lato"/>
                <a:cs typeface="Lato"/>
                <a:sym typeface="Lato"/>
              </a:defRPr>
            </a:lvl7pPr>
            <a:lvl8pPr lvl="7">
              <a:lnSpc>
                <a:spcPct val="115000"/>
              </a:lnSpc>
              <a:spcBef>
                <a:spcPts val="0"/>
              </a:spcBef>
              <a:spcAft>
                <a:spcPts val="1600"/>
              </a:spcAft>
              <a:buClr>
                <a:schemeClr val="dk1"/>
              </a:buClr>
              <a:buFont typeface="Lato"/>
              <a:defRPr>
                <a:solidFill>
                  <a:schemeClr val="dk1"/>
                </a:solidFill>
                <a:latin typeface="Lato"/>
                <a:ea typeface="Lato"/>
                <a:cs typeface="Lato"/>
                <a:sym typeface="Lato"/>
              </a:defRPr>
            </a:lvl8pPr>
            <a:lvl9pPr lvl="8">
              <a:lnSpc>
                <a:spcPct val="115000"/>
              </a:lnSpc>
              <a:spcBef>
                <a:spcPts val="0"/>
              </a:spcBef>
              <a:spcAft>
                <a:spcPts val="1600"/>
              </a:spcAft>
              <a:buClr>
                <a:schemeClr val="dk1"/>
              </a:buClr>
              <a:buFont typeface="Lato"/>
              <a:defRPr>
                <a:solidFill>
                  <a:schemeClr val="dk1"/>
                </a:solidFill>
                <a:latin typeface="Lato"/>
                <a:ea typeface="Lato"/>
                <a:cs typeface="Lato"/>
                <a:sym typeface="Lato"/>
              </a:defRPr>
            </a:lvl9pPr>
          </a:lstStyle>
          <a:p>
            <a:endParaRPr/>
          </a:p>
        </p:txBody>
      </p:sp>
      <p:sp>
        <p:nvSpPr>
          <p:cNvPr id="8" name="Shape 8"/>
          <p:cNvSpPr txBox="1">
            <a:spLocks noGrp="1"/>
          </p:cNvSpPr>
          <p:nvPr>
            <p:ph type="sldNum" idx="12"/>
          </p:nvPr>
        </p:nvSpPr>
        <p:spPr>
          <a:xfrm>
            <a:off x="8472457" y="4663216"/>
            <a:ext cx="548700" cy="393600"/>
          </a:xfrm>
          <a:prstGeom prst="rect">
            <a:avLst/>
          </a:prstGeom>
          <a:noFill/>
          <a:ln>
            <a:noFill/>
          </a:ln>
        </p:spPr>
        <p:txBody>
          <a:bodyPr lIns="91425" tIns="91425" rIns="91425" bIns="91425" anchor="ctr" anchorCtr="0">
            <a:noAutofit/>
          </a:bodyPr>
          <a:lstStyle/>
          <a:p>
            <a:pPr lvl="0" algn="r">
              <a:spcBef>
                <a:spcPts val="0"/>
              </a:spcBef>
              <a:buNone/>
            </a:pPr>
            <a:fld id="{00000000-1234-1234-1234-123412341234}" type="slidenum">
              <a:rPr lang="en" sz="1000">
                <a:solidFill>
                  <a:schemeClr val="dk1"/>
                </a:solidFill>
                <a:latin typeface="Lato"/>
                <a:ea typeface="Lato"/>
                <a:cs typeface="Lato"/>
                <a:sym typeface="Lato"/>
              </a:rPr>
              <a:t>‹#›</a:t>
            </a:fld>
            <a:endParaRPr lang="en" sz="1000">
              <a:solidFill>
                <a:schemeClr val="dk1"/>
              </a:solidFill>
              <a:latin typeface="Lato"/>
              <a:ea typeface="Lato"/>
              <a:cs typeface="Lato"/>
              <a:sym typeface="Lato"/>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control" Target="../activeX/activeX1.xml"/><Relationship Id="rId1" Type="http://schemas.openxmlformats.org/officeDocument/2006/relationships/vmlDrawing" Target="../drawings/vmlDrawing1.v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pic>
        <p:nvPicPr>
          <p:cNvPr id="68" name="Shape 68" descr="puzzle.jpg"/>
          <p:cNvPicPr preferRelativeResize="0"/>
          <p:nvPr/>
        </p:nvPicPr>
        <p:blipFill>
          <a:blip r:embed="rId3">
            <a:alphaModFix/>
          </a:blip>
          <a:stretch>
            <a:fillRect/>
          </a:stretch>
        </p:blipFill>
        <p:spPr>
          <a:xfrm rot="-5400000">
            <a:off x="1638724" y="-2661675"/>
            <a:ext cx="6453900" cy="9731350"/>
          </a:xfrm>
          <a:prstGeom prst="rect">
            <a:avLst/>
          </a:prstGeom>
          <a:noFill/>
          <a:ln>
            <a:noFill/>
          </a:ln>
        </p:spPr>
      </p:pic>
      <p:sp>
        <p:nvSpPr>
          <p:cNvPr id="69" name="Shape 69"/>
          <p:cNvSpPr txBox="1">
            <a:spLocks noGrp="1"/>
          </p:cNvSpPr>
          <p:nvPr>
            <p:ph type="ctrTitle"/>
          </p:nvPr>
        </p:nvSpPr>
        <p:spPr>
          <a:xfrm>
            <a:off x="-17931" y="13200"/>
            <a:ext cx="9295500" cy="1129800"/>
          </a:xfrm>
          <a:prstGeom prst="rect">
            <a:avLst/>
          </a:prstGeom>
        </p:spPr>
        <p:txBody>
          <a:bodyPr lIns="91425" tIns="91425" rIns="91425" bIns="91425" anchor="b" anchorCtr="0">
            <a:noAutofit/>
          </a:bodyPr>
          <a:lstStyle/>
          <a:p>
            <a:pPr lvl="0" algn="ctr">
              <a:spcBef>
                <a:spcPts val="0"/>
              </a:spcBef>
              <a:buNone/>
            </a:pPr>
            <a:r>
              <a:rPr lang="en" sz="5000" dirty="0">
                <a:solidFill>
                  <a:schemeClr val="lt1"/>
                </a:solidFill>
                <a:latin typeface="Permanent Marker"/>
                <a:ea typeface="Permanent Marker"/>
                <a:cs typeface="Permanent Marker"/>
                <a:sym typeface="Permanent Marker"/>
              </a:rPr>
              <a:t>PIECING IT ALL TOGETHER</a:t>
            </a:r>
          </a:p>
        </p:txBody>
      </p:sp>
      <p:sp>
        <p:nvSpPr>
          <p:cNvPr id="70" name="Shape 70"/>
          <p:cNvSpPr txBox="1">
            <a:spLocks noGrp="1"/>
          </p:cNvSpPr>
          <p:nvPr>
            <p:ph type="subTitle" idx="1"/>
          </p:nvPr>
        </p:nvSpPr>
        <p:spPr>
          <a:xfrm>
            <a:off x="-76150" y="1066800"/>
            <a:ext cx="9731400" cy="1719000"/>
          </a:xfrm>
          <a:prstGeom prst="rect">
            <a:avLst/>
          </a:prstGeom>
        </p:spPr>
        <p:txBody>
          <a:bodyPr lIns="91425" tIns="91425" rIns="91425" bIns="91425" anchor="b" anchorCtr="0">
            <a:noAutofit/>
          </a:bodyPr>
          <a:lstStyle/>
          <a:p>
            <a:pPr lvl="0" algn="ctr" rtl="0">
              <a:spcBef>
                <a:spcPts val="0"/>
              </a:spcBef>
              <a:buNone/>
            </a:pPr>
            <a:r>
              <a:rPr lang="en" b="1">
                <a:solidFill>
                  <a:schemeClr val="accent1"/>
                </a:solidFill>
              </a:rPr>
              <a:t>Western Illinois University</a:t>
            </a:r>
          </a:p>
          <a:p>
            <a:pPr lvl="0" algn="ctr">
              <a:spcBef>
                <a:spcPts val="0"/>
              </a:spcBef>
              <a:buNone/>
            </a:pPr>
            <a:r>
              <a:rPr lang="en" sz="1800" b="1">
                <a:solidFill>
                  <a:schemeClr val="accent1"/>
                </a:solidFill>
              </a:rPr>
              <a:t>Team Leader:</a:t>
            </a:r>
            <a:r>
              <a:rPr lang="en" sz="1800" b="1">
                <a:solidFill>
                  <a:schemeClr val="lt1"/>
                </a:solidFill>
              </a:rPr>
              <a:t> Stephanie Russell</a:t>
            </a:r>
          </a:p>
          <a:p>
            <a:pPr lvl="0" algn="ctr" rtl="0">
              <a:spcBef>
                <a:spcPts val="0"/>
              </a:spcBef>
              <a:buNone/>
            </a:pPr>
            <a:r>
              <a:rPr lang="en" sz="1800" b="1">
                <a:solidFill>
                  <a:schemeClr val="accent1"/>
                </a:solidFill>
              </a:rPr>
              <a:t>Team Members: </a:t>
            </a:r>
            <a:r>
              <a:rPr lang="en" sz="1800" b="1">
                <a:solidFill>
                  <a:schemeClr val="lt1"/>
                </a:solidFill>
              </a:rPr>
              <a:t>Amy Yang, Geoff Hamilton, </a:t>
            </a:r>
          </a:p>
          <a:p>
            <a:pPr lvl="0" algn="ctr">
              <a:spcBef>
                <a:spcPts val="0"/>
              </a:spcBef>
              <a:buNone/>
            </a:pPr>
            <a:r>
              <a:rPr lang="en" sz="1800" b="1">
                <a:solidFill>
                  <a:schemeClr val="lt1"/>
                </a:solidFill>
              </a:rPr>
              <a:t>Melissa Downin-Pokorny, and Stephanie Russell</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Shape 130"/>
          <p:cNvSpPr txBox="1">
            <a:spLocks noGrp="1"/>
          </p:cNvSpPr>
          <p:nvPr>
            <p:ph type="title"/>
          </p:nvPr>
        </p:nvSpPr>
        <p:spPr>
          <a:xfrm>
            <a:off x="128300" y="685750"/>
            <a:ext cx="4397100" cy="2206800"/>
          </a:xfrm>
          <a:prstGeom prst="rect">
            <a:avLst/>
          </a:prstGeom>
        </p:spPr>
        <p:txBody>
          <a:bodyPr lIns="91425" tIns="91425" rIns="91425" bIns="91425" anchor="b" anchorCtr="0">
            <a:noAutofit/>
          </a:bodyPr>
          <a:lstStyle/>
          <a:p>
            <a:pPr lvl="0">
              <a:spcBef>
                <a:spcPts val="0"/>
              </a:spcBef>
              <a:buNone/>
            </a:pPr>
            <a:r>
              <a:rPr lang="en" sz="4800">
                <a:latin typeface="Permanent Marker"/>
                <a:ea typeface="Permanent Marker"/>
                <a:cs typeface="Permanent Marker"/>
                <a:sym typeface="Permanent Marker"/>
              </a:rPr>
              <a:t>GENERATING LEARNING OUTCOMES</a:t>
            </a:r>
          </a:p>
        </p:txBody>
      </p:sp>
      <p:sp>
        <p:nvSpPr>
          <p:cNvPr id="131" name="Shape 131"/>
          <p:cNvSpPr txBox="1">
            <a:spLocks noGrp="1"/>
          </p:cNvSpPr>
          <p:nvPr>
            <p:ph type="body" idx="2"/>
          </p:nvPr>
        </p:nvSpPr>
        <p:spPr>
          <a:xfrm>
            <a:off x="4759375" y="607950"/>
            <a:ext cx="4241400" cy="3927600"/>
          </a:xfrm>
          <a:prstGeom prst="rect">
            <a:avLst/>
          </a:prstGeom>
          <a:ln>
            <a:noFill/>
          </a:ln>
        </p:spPr>
        <p:txBody>
          <a:bodyPr lIns="91425" tIns="91425" rIns="91425" bIns="91425" anchor="ctr" anchorCtr="0">
            <a:noAutofit/>
          </a:bodyPr>
          <a:lstStyle/>
          <a:p>
            <a:pPr lvl="0" rtl="0">
              <a:spcBef>
                <a:spcPts val="0"/>
              </a:spcBef>
              <a:spcAft>
                <a:spcPts val="0"/>
              </a:spcAft>
              <a:buNone/>
            </a:pPr>
            <a:r>
              <a:rPr lang="en" sz="1600" dirty="0"/>
              <a:t>Each learning outcome will…</a:t>
            </a:r>
          </a:p>
          <a:p>
            <a:pPr lvl="0" rtl="0">
              <a:spcBef>
                <a:spcPts val="0"/>
              </a:spcBef>
              <a:spcAft>
                <a:spcPts val="0"/>
              </a:spcAft>
              <a:buNone/>
            </a:pPr>
            <a:endParaRPr sz="1600" dirty="0"/>
          </a:p>
          <a:p>
            <a:pPr marL="457200" lvl="0" indent="-330200" rtl="0">
              <a:spcBef>
                <a:spcPts val="0"/>
              </a:spcBef>
              <a:spcAft>
                <a:spcPts val="0"/>
              </a:spcAft>
              <a:buSzPct val="100000"/>
              <a:buFont typeface="Arial" panose="020B0604020202020204" pitchFamily="34" charset="0"/>
              <a:buChar char="•"/>
            </a:pPr>
            <a:r>
              <a:rPr lang="en" sz="1600" dirty="0"/>
              <a:t>be grounded in the themes generated from  stakeholder feedback</a:t>
            </a:r>
          </a:p>
          <a:p>
            <a:pPr marL="285750" lvl="0" indent="-285750" rtl="0">
              <a:spcBef>
                <a:spcPts val="0"/>
              </a:spcBef>
              <a:spcAft>
                <a:spcPts val="0"/>
              </a:spcAft>
              <a:buFont typeface="Arial" panose="020B0604020202020204" pitchFamily="34" charset="0"/>
              <a:buChar char="•"/>
            </a:pPr>
            <a:endParaRPr sz="1600" dirty="0"/>
          </a:p>
          <a:p>
            <a:pPr marL="457200" lvl="0" indent="-330200" rtl="0">
              <a:spcBef>
                <a:spcPts val="0"/>
              </a:spcBef>
              <a:spcAft>
                <a:spcPts val="0"/>
              </a:spcAft>
              <a:buSzPct val="100000"/>
              <a:buFont typeface="Arial" panose="020B0604020202020204" pitchFamily="34" charset="0"/>
              <a:buChar char="•"/>
            </a:pPr>
            <a:r>
              <a:rPr lang="en" sz="1600" dirty="0"/>
              <a:t>be comprehensive, including a clearly stated audience, behavior, condition, and degree</a:t>
            </a:r>
          </a:p>
          <a:p>
            <a:pPr marL="285750" lvl="0" indent="-285750" rtl="0">
              <a:spcBef>
                <a:spcPts val="0"/>
              </a:spcBef>
              <a:spcAft>
                <a:spcPts val="0"/>
              </a:spcAft>
              <a:buFont typeface="Arial" panose="020B0604020202020204" pitchFamily="34" charset="0"/>
              <a:buChar char="•"/>
            </a:pPr>
            <a:endParaRPr sz="1600" dirty="0"/>
          </a:p>
          <a:p>
            <a:pPr marL="457200" lvl="0" indent="-330200" rtl="0">
              <a:spcBef>
                <a:spcPts val="0"/>
              </a:spcBef>
              <a:spcAft>
                <a:spcPts val="0"/>
              </a:spcAft>
              <a:buSzPct val="100000"/>
              <a:buFont typeface="Arial" panose="020B0604020202020204" pitchFamily="34" charset="0"/>
              <a:buChar char="•"/>
            </a:pPr>
            <a:r>
              <a:rPr lang="en" sz="1600" dirty="0"/>
              <a:t>encourage interpersonal, intrapersonal, and cognitive development amongst the participants.</a:t>
            </a:r>
          </a:p>
        </p:txBody>
      </p:sp>
      <p:pic>
        <p:nvPicPr>
          <p:cNvPr id="132" name="Shape 132"/>
          <p:cNvPicPr preferRelativeResize="0"/>
          <p:nvPr/>
        </p:nvPicPr>
        <p:blipFill>
          <a:blip r:embed="rId3">
            <a:alphaModFix/>
          </a:blip>
          <a:stretch>
            <a:fillRect/>
          </a:stretch>
        </p:blipFill>
        <p:spPr>
          <a:xfrm>
            <a:off x="1370825" y="2892550"/>
            <a:ext cx="1946150" cy="1946150"/>
          </a:xfrm>
          <a:prstGeom prst="rect">
            <a:avLst/>
          </a:prstGeom>
          <a:noFill/>
          <a:ln>
            <a:noFill/>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Shape 137"/>
          <p:cNvSpPr txBox="1">
            <a:spLocks noGrp="1"/>
          </p:cNvSpPr>
          <p:nvPr>
            <p:ph type="title"/>
          </p:nvPr>
        </p:nvSpPr>
        <p:spPr>
          <a:xfrm>
            <a:off x="27550" y="304800"/>
            <a:ext cx="9363000" cy="645000"/>
          </a:xfrm>
          <a:prstGeom prst="rect">
            <a:avLst/>
          </a:prstGeom>
        </p:spPr>
        <p:txBody>
          <a:bodyPr lIns="91425" tIns="91425" rIns="91425" bIns="91425" anchor="t" anchorCtr="0">
            <a:noAutofit/>
          </a:bodyPr>
          <a:lstStyle/>
          <a:p>
            <a:pPr lvl="0">
              <a:spcBef>
                <a:spcPts val="0"/>
              </a:spcBef>
              <a:buNone/>
            </a:pPr>
            <a:r>
              <a:rPr lang="en" sz="3300">
                <a:latin typeface="Permanent Marker"/>
                <a:ea typeface="Permanent Marker"/>
                <a:cs typeface="Permanent Marker"/>
                <a:sym typeface="Permanent Marker"/>
              </a:rPr>
              <a:t>COMPONENTS OF A LEARNING OUTCOME</a:t>
            </a:r>
          </a:p>
        </p:txBody>
      </p:sp>
      <p:sp>
        <p:nvSpPr>
          <p:cNvPr id="138" name="Shape 138"/>
          <p:cNvSpPr txBox="1">
            <a:spLocks noGrp="1"/>
          </p:cNvSpPr>
          <p:nvPr>
            <p:ph type="body" idx="1"/>
          </p:nvPr>
        </p:nvSpPr>
        <p:spPr>
          <a:xfrm>
            <a:off x="198275" y="1399600"/>
            <a:ext cx="4641900" cy="2834100"/>
          </a:xfrm>
          <a:prstGeom prst="rect">
            <a:avLst/>
          </a:prstGeom>
        </p:spPr>
        <p:txBody>
          <a:bodyPr lIns="91425" tIns="91425" rIns="91425" bIns="91425" anchor="t" anchorCtr="0">
            <a:noAutofit/>
          </a:bodyPr>
          <a:lstStyle/>
          <a:p>
            <a:pPr lvl="0" rtl="0">
              <a:lnSpc>
                <a:spcPct val="100000"/>
              </a:lnSpc>
              <a:spcBef>
                <a:spcPts val="0"/>
              </a:spcBef>
              <a:spcAft>
                <a:spcPts val="0"/>
              </a:spcAft>
              <a:buNone/>
            </a:pPr>
            <a:r>
              <a:rPr lang="en" sz="2000" b="1">
                <a:solidFill>
                  <a:schemeClr val="accent1"/>
                </a:solidFill>
              </a:rPr>
              <a:t>Audience</a:t>
            </a:r>
          </a:p>
          <a:p>
            <a:pPr marL="457200" lvl="0" indent="-228600" rtl="0">
              <a:lnSpc>
                <a:spcPct val="100000"/>
              </a:lnSpc>
              <a:spcBef>
                <a:spcPts val="0"/>
              </a:spcBef>
              <a:spcAft>
                <a:spcPts val="0"/>
              </a:spcAft>
              <a:buChar char="●"/>
            </a:pPr>
            <a:r>
              <a:rPr lang="en"/>
              <a:t>Who the outcome pertains to</a:t>
            </a:r>
          </a:p>
          <a:p>
            <a:pPr lvl="0" rtl="0">
              <a:lnSpc>
                <a:spcPct val="100000"/>
              </a:lnSpc>
              <a:spcBef>
                <a:spcPts val="0"/>
              </a:spcBef>
              <a:spcAft>
                <a:spcPts val="0"/>
              </a:spcAft>
              <a:buNone/>
            </a:pPr>
            <a:r>
              <a:rPr lang="en" sz="2000" b="1">
                <a:solidFill>
                  <a:schemeClr val="accent1"/>
                </a:solidFill>
              </a:rPr>
              <a:t>Behavior</a:t>
            </a:r>
          </a:p>
          <a:p>
            <a:pPr marL="457200" lvl="0" indent="-228600" rtl="0">
              <a:lnSpc>
                <a:spcPct val="100000"/>
              </a:lnSpc>
              <a:spcBef>
                <a:spcPts val="0"/>
              </a:spcBef>
              <a:spcAft>
                <a:spcPts val="0"/>
              </a:spcAft>
              <a:buChar char="●"/>
            </a:pPr>
            <a:r>
              <a:rPr lang="en"/>
              <a:t>What the outcome expects the audience to do</a:t>
            </a:r>
          </a:p>
          <a:p>
            <a:pPr lvl="0" rtl="0">
              <a:lnSpc>
                <a:spcPct val="100000"/>
              </a:lnSpc>
              <a:spcBef>
                <a:spcPts val="0"/>
              </a:spcBef>
              <a:spcAft>
                <a:spcPts val="0"/>
              </a:spcAft>
              <a:buNone/>
            </a:pPr>
            <a:r>
              <a:rPr lang="en" sz="2000" b="1">
                <a:solidFill>
                  <a:schemeClr val="accent1"/>
                </a:solidFill>
              </a:rPr>
              <a:t>Condition</a:t>
            </a:r>
          </a:p>
          <a:p>
            <a:pPr marL="457200" lvl="0" indent="-228600" rtl="0">
              <a:lnSpc>
                <a:spcPct val="100000"/>
              </a:lnSpc>
              <a:spcBef>
                <a:spcPts val="0"/>
              </a:spcBef>
              <a:spcAft>
                <a:spcPts val="0"/>
              </a:spcAft>
              <a:buChar char="●"/>
            </a:pPr>
            <a:r>
              <a:rPr lang="en"/>
              <a:t>The context in which learning will occur</a:t>
            </a:r>
          </a:p>
          <a:p>
            <a:pPr lvl="0" rtl="0">
              <a:lnSpc>
                <a:spcPct val="100000"/>
              </a:lnSpc>
              <a:spcBef>
                <a:spcPts val="0"/>
              </a:spcBef>
              <a:spcAft>
                <a:spcPts val="0"/>
              </a:spcAft>
              <a:buNone/>
            </a:pPr>
            <a:r>
              <a:rPr lang="en" sz="2000" b="1">
                <a:solidFill>
                  <a:schemeClr val="accent1"/>
                </a:solidFill>
              </a:rPr>
              <a:t>Degree</a:t>
            </a:r>
          </a:p>
          <a:p>
            <a:pPr marL="457200" lvl="0" indent="-228600" rtl="0">
              <a:lnSpc>
                <a:spcPct val="100000"/>
              </a:lnSpc>
              <a:spcBef>
                <a:spcPts val="0"/>
              </a:spcBef>
              <a:spcAft>
                <a:spcPts val="0"/>
              </a:spcAft>
              <a:buChar char="●"/>
            </a:pPr>
            <a:r>
              <a:rPr lang="en"/>
              <a:t>How much the learner will accomplish</a:t>
            </a:r>
          </a:p>
        </p:txBody>
      </p:sp>
      <p:sp>
        <p:nvSpPr>
          <p:cNvPr id="139" name="Shape 139"/>
          <p:cNvSpPr/>
          <p:nvPr/>
        </p:nvSpPr>
        <p:spPr>
          <a:xfrm>
            <a:off x="5007253" y="2612600"/>
            <a:ext cx="3978000" cy="2309400"/>
          </a:xfrm>
          <a:prstGeom prst="rect">
            <a:avLst/>
          </a:prstGeom>
          <a:solidFill>
            <a:srgbClr val="FFFFFF"/>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140" name="Shape 140"/>
          <p:cNvSpPr txBox="1">
            <a:spLocks noGrp="1"/>
          </p:cNvSpPr>
          <p:nvPr>
            <p:ph type="body" idx="1"/>
          </p:nvPr>
        </p:nvSpPr>
        <p:spPr>
          <a:xfrm>
            <a:off x="4932775" y="1154675"/>
            <a:ext cx="3978000" cy="1458000"/>
          </a:xfrm>
          <a:prstGeom prst="rect">
            <a:avLst/>
          </a:prstGeom>
          <a:noFill/>
        </p:spPr>
        <p:txBody>
          <a:bodyPr lIns="91425" tIns="91425" rIns="91425" bIns="91425" anchor="t" anchorCtr="0">
            <a:noAutofit/>
          </a:bodyPr>
          <a:lstStyle/>
          <a:p>
            <a:pPr lvl="0" algn="ctr">
              <a:spcBef>
                <a:spcPts val="0"/>
              </a:spcBef>
              <a:buNone/>
            </a:pPr>
            <a:r>
              <a:rPr lang="en" dirty="0">
                <a:solidFill>
                  <a:srgbClr val="FFFFFF"/>
                </a:solidFill>
              </a:rPr>
              <a:t>An example of an effective learning outcome based on the mock-responses provided previously is as follows:</a:t>
            </a:r>
          </a:p>
          <a:p>
            <a:pPr lvl="0" algn="ctr" rtl="0">
              <a:spcBef>
                <a:spcPts val="0"/>
              </a:spcBef>
              <a:buNone/>
            </a:pPr>
            <a:r>
              <a:rPr lang="en" b="1" dirty="0">
                <a:solidFill>
                  <a:schemeClr val="accent1"/>
                </a:solidFill>
              </a:rPr>
              <a:t>“Students that participate in programming developed for students on the spectrum will identify and describe campus resources that can aid in personal, social, and academic integration into the university community.”</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Shape 145"/>
          <p:cNvSpPr txBox="1">
            <a:spLocks noGrp="1"/>
          </p:cNvSpPr>
          <p:nvPr>
            <p:ph type="title"/>
          </p:nvPr>
        </p:nvSpPr>
        <p:spPr>
          <a:xfrm>
            <a:off x="128300" y="279925"/>
            <a:ext cx="4205700" cy="2729400"/>
          </a:xfrm>
          <a:prstGeom prst="rect">
            <a:avLst/>
          </a:prstGeom>
        </p:spPr>
        <p:txBody>
          <a:bodyPr lIns="91425" tIns="91425" rIns="91425" bIns="91425" anchor="b" anchorCtr="0">
            <a:noAutofit/>
          </a:bodyPr>
          <a:lstStyle/>
          <a:p>
            <a:pPr lvl="0">
              <a:spcBef>
                <a:spcPts val="0"/>
              </a:spcBef>
              <a:buNone/>
            </a:pPr>
            <a:r>
              <a:rPr lang="en" dirty="0">
                <a:latin typeface="Permanent Marker"/>
                <a:ea typeface="Permanent Marker"/>
                <a:cs typeface="Permanent Marker"/>
                <a:sym typeface="Permanent Marker"/>
              </a:rPr>
              <a:t>THREE DIMENSIONS OF DEVELOPMENT</a:t>
            </a:r>
          </a:p>
        </p:txBody>
      </p:sp>
      <p:sp>
        <p:nvSpPr>
          <p:cNvPr id="146" name="Shape 146"/>
          <p:cNvSpPr txBox="1">
            <a:spLocks noGrp="1"/>
          </p:cNvSpPr>
          <p:nvPr>
            <p:ph type="body" idx="2"/>
          </p:nvPr>
        </p:nvSpPr>
        <p:spPr>
          <a:xfrm>
            <a:off x="4698460" y="611268"/>
            <a:ext cx="4400828" cy="4222200"/>
          </a:xfrm>
          <a:prstGeom prst="rect">
            <a:avLst/>
          </a:prstGeom>
        </p:spPr>
        <p:txBody>
          <a:bodyPr lIns="91425" tIns="91425" rIns="91425" bIns="91425" anchor="ctr" anchorCtr="0">
            <a:noAutofit/>
          </a:bodyPr>
          <a:lstStyle/>
          <a:p>
            <a:pPr marR="0" lvl="0" algn="l" rtl="0">
              <a:lnSpc>
                <a:spcPct val="115000"/>
              </a:lnSpc>
              <a:spcBef>
                <a:spcPts val="0"/>
              </a:spcBef>
              <a:spcAft>
                <a:spcPts val="1600"/>
              </a:spcAft>
              <a:buNone/>
            </a:pPr>
            <a:endParaRPr sz="1600" dirty="0"/>
          </a:p>
          <a:p>
            <a:pPr lvl="0">
              <a:spcBef>
                <a:spcPts val="0"/>
              </a:spcBef>
              <a:buNone/>
            </a:pPr>
            <a:endParaRPr sz="1600" dirty="0">
              <a:solidFill>
                <a:srgbClr val="000000"/>
              </a:solidFill>
            </a:endParaRPr>
          </a:p>
          <a:p>
            <a:pPr lvl="0" rtl="0">
              <a:spcBef>
                <a:spcPts val="0"/>
              </a:spcBef>
              <a:buNone/>
            </a:pPr>
            <a:r>
              <a:rPr lang="en" sz="1600" dirty="0"/>
              <a:t>“In the transformative educational paradigm, the purpose of educational involvement is the evolution of multidimensional identity, including but not limited to cognitive, affective, behavioral and spiritual development. </a:t>
            </a:r>
            <a:r>
              <a:rPr lang="en" sz="1600" i="1" dirty="0"/>
              <a:t>Therefore learning, as it has historically been understood, is included in a much larger context that requires consideration of what students know, who they are, what their values and behavior patterns are, and how they see themselves contributing to and participating in the world in which they live</a:t>
            </a:r>
            <a:r>
              <a:rPr lang="en" sz="1600" dirty="0"/>
              <a:t>” (Keeling, 2004, p. 9).</a:t>
            </a:r>
          </a:p>
          <a:p>
            <a:pPr lvl="0" rtl="0">
              <a:spcBef>
                <a:spcPts val="0"/>
              </a:spcBef>
              <a:buNone/>
            </a:pPr>
            <a:endParaRPr dirty="0"/>
          </a:p>
          <a:p>
            <a:pPr lvl="0">
              <a:spcBef>
                <a:spcPts val="0"/>
              </a:spcBef>
              <a:buNone/>
            </a:pPr>
            <a:endParaRPr dirty="0"/>
          </a:p>
        </p:txBody>
      </p:sp>
      <p:sp>
        <p:nvSpPr>
          <p:cNvPr id="147" name="Shape 147"/>
          <p:cNvSpPr txBox="1">
            <a:spLocks noGrp="1"/>
          </p:cNvSpPr>
          <p:nvPr>
            <p:ph type="subTitle" idx="1"/>
          </p:nvPr>
        </p:nvSpPr>
        <p:spPr>
          <a:xfrm>
            <a:off x="0" y="3102425"/>
            <a:ext cx="4560300" cy="2041200"/>
          </a:xfrm>
          <a:prstGeom prst="rect">
            <a:avLst/>
          </a:prstGeom>
          <a:solidFill>
            <a:srgbClr val="FFFFFF"/>
          </a:solidFill>
          <a:ln w="38100" cap="flat" cmpd="sng">
            <a:solidFill>
              <a:srgbClr val="FFFF00"/>
            </a:solidFill>
            <a:prstDash val="solid"/>
            <a:round/>
            <a:headEnd type="none" w="med" len="med"/>
            <a:tailEnd type="none" w="med" len="med"/>
          </a:ln>
        </p:spPr>
        <p:txBody>
          <a:bodyPr lIns="91425" tIns="91425" rIns="91425" bIns="91425" anchor="t" anchorCtr="0">
            <a:noAutofit/>
          </a:bodyPr>
          <a:lstStyle/>
          <a:p>
            <a:pPr marL="457200" lvl="0" indent="0" algn="l" rtl="0">
              <a:lnSpc>
                <a:spcPct val="115000"/>
              </a:lnSpc>
              <a:spcBef>
                <a:spcPts val="0"/>
              </a:spcBef>
              <a:spcAft>
                <a:spcPts val="0"/>
              </a:spcAft>
              <a:buNone/>
            </a:pPr>
            <a:endParaRPr sz="600" b="1" dirty="0">
              <a:solidFill>
                <a:schemeClr val="accent1"/>
              </a:solidFill>
            </a:endParaRPr>
          </a:p>
          <a:p>
            <a:pPr marL="457200" lvl="0" indent="0" algn="l" rtl="0">
              <a:lnSpc>
                <a:spcPct val="115000"/>
              </a:lnSpc>
              <a:spcBef>
                <a:spcPts val="0"/>
              </a:spcBef>
              <a:spcAft>
                <a:spcPts val="0"/>
              </a:spcAft>
              <a:buNone/>
            </a:pPr>
            <a:r>
              <a:rPr lang="en" sz="1800" b="1" dirty="0">
                <a:solidFill>
                  <a:schemeClr val="accent1"/>
                </a:solidFill>
              </a:rPr>
              <a:t>Interpersonal</a:t>
            </a:r>
          </a:p>
          <a:p>
            <a:pPr marL="914400" lvl="0" indent="-317500" algn="l" rtl="0">
              <a:lnSpc>
                <a:spcPct val="115000"/>
              </a:lnSpc>
              <a:spcBef>
                <a:spcPts val="0"/>
              </a:spcBef>
              <a:spcAft>
                <a:spcPts val="0"/>
              </a:spcAft>
              <a:buClr>
                <a:schemeClr val="accent1"/>
              </a:buClr>
              <a:buSzPct val="100000"/>
              <a:buChar char="●"/>
            </a:pPr>
            <a:r>
              <a:rPr lang="en" sz="1400" dirty="0">
                <a:solidFill>
                  <a:schemeClr val="accent1"/>
                </a:solidFill>
              </a:rPr>
              <a:t>How one sees oneself in relation to others</a:t>
            </a:r>
          </a:p>
          <a:p>
            <a:pPr marL="457200" lvl="0" indent="0" algn="l" rtl="0">
              <a:lnSpc>
                <a:spcPct val="115000"/>
              </a:lnSpc>
              <a:spcBef>
                <a:spcPts val="0"/>
              </a:spcBef>
              <a:spcAft>
                <a:spcPts val="0"/>
              </a:spcAft>
              <a:buNone/>
            </a:pPr>
            <a:r>
              <a:rPr lang="en" sz="1800" b="1" dirty="0">
                <a:solidFill>
                  <a:schemeClr val="accent1"/>
                </a:solidFill>
              </a:rPr>
              <a:t>Intrapersonal</a:t>
            </a:r>
          </a:p>
          <a:p>
            <a:pPr marL="914400" lvl="0" indent="-317500" algn="l" rtl="0">
              <a:lnSpc>
                <a:spcPct val="115000"/>
              </a:lnSpc>
              <a:spcBef>
                <a:spcPts val="0"/>
              </a:spcBef>
              <a:spcAft>
                <a:spcPts val="0"/>
              </a:spcAft>
              <a:buClr>
                <a:schemeClr val="accent1"/>
              </a:buClr>
              <a:buSzPct val="100000"/>
              <a:buChar char="●"/>
            </a:pPr>
            <a:r>
              <a:rPr lang="en" sz="1400" dirty="0">
                <a:solidFill>
                  <a:schemeClr val="accent1"/>
                </a:solidFill>
              </a:rPr>
              <a:t>One’s internal belief system</a:t>
            </a:r>
          </a:p>
          <a:p>
            <a:pPr marL="457200" lvl="0" indent="0" algn="l" rtl="0">
              <a:lnSpc>
                <a:spcPct val="115000"/>
              </a:lnSpc>
              <a:spcBef>
                <a:spcPts val="0"/>
              </a:spcBef>
              <a:spcAft>
                <a:spcPts val="0"/>
              </a:spcAft>
              <a:buNone/>
            </a:pPr>
            <a:r>
              <a:rPr lang="en" sz="1800" b="1" dirty="0">
                <a:solidFill>
                  <a:schemeClr val="accent1"/>
                </a:solidFill>
              </a:rPr>
              <a:t>Cognitive</a:t>
            </a:r>
          </a:p>
          <a:p>
            <a:pPr marL="914400" lvl="0" indent="-317500" algn="l" rtl="0">
              <a:lnSpc>
                <a:spcPct val="115000"/>
              </a:lnSpc>
              <a:spcBef>
                <a:spcPts val="0"/>
              </a:spcBef>
              <a:spcAft>
                <a:spcPts val="0"/>
              </a:spcAft>
              <a:buClr>
                <a:schemeClr val="accent1"/>
              </a:buClr>
              <a:buSzPct val="100000"/>
              <a:buChar char="●"/>
            </a:pPr>
            <a:r>
              <a:rPr lang="en" sz="1400" dirty="0">
                <a:solidFill>
                  <a:schemeClr val="accent1"/>
                </a:solidFill>
              </a:rPr>
              <a:t>How one makes sense of information</a:t>
            </a:r>
          </a:p>
        </p:txBody>
      </p:sp>
      <p:pic>
        <p:nvPicPr>
          <p:cNvPr id="148" name="Shape 148"/>
          <p:cNvPicPr preferRelativeResize="0"/>
          <p:nvPr/>
        </p:nvPicPr>
        <p:blipFill>
          <a:blip r:embed="rId3">
            <a:alphaModFix/>
          </a:blip>
          <a:stretch>
            <a:fillRect/>
          </a:stretch>
        </p:blipFill>
        <p:spPr>
          <a:xfrm rot="5400000">
            <a:off x="6495087" y="-94627"/>
            <a:ext cx="807574" cy="1225824"/>
          </a:xfrm>
          <a:prstGeom prst="rect">
            <a:avLst/>
          </a:prstGeom>
          <a:noFill/>
          <a:ln>
            <a:noFill/>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Shape 153"/>
          <p:cNvSpPr txBox="1">
            <a:spLocks noGrp="1"/>
          </p:cNvSpPr>
          <p:nvPr>
            <p:ph type="title"/>
          </p:nvPr>
        </p:nvSpPr>
        <p:spPr>
          <a:xfrm>
            <a:off x="311700" y="220325"/>
            <a:ext cx="8520600" cy="645000"/>
          </a:xfrm>
          <a:prstGeom prst="rect">
            <a:avLst/>
          </a:prstGeom>
        </p:spPr>
        <p:txBody>
          <a:bodyPr lIns="91425" tIns="91425" rIns="91425" bIns="91425" anchor="t" anchorCtr="0">
            <a:noAutofit/>
          </a:bodyPr>
          <a:lstStyle/>
          <a:p>
            <a:pPr lvl="0">
              <a:spcBef>
                <a:spcPts val="0"/>
              </a:spcBef>
              <a:buNone/>
            </a:pPr>
            <a:r>
              <a:rPr lang="en" sz="4800">
                <a:latin typeface="Permanent Marker"/>
                <a:ea typeface="Permanent Marker"/>
                <a:cs typeface="Permanent Marker"/>
                <a:sym typeface="Permanent Marker"/>
              </a:rPr>
              <a:t>MEMBER-CHECKING</a:t>
            </a:r>
          </a:p>
        </p:txBody>
      </p:sp>
      <p:sp>
        <p:nvSpPr>
          <p:cNvPr id="154" name="Shape 154"/>
          <p:cNvSpPr txBox="1">
            <a:spLocks noGrp="1"/>
          </p:cNvSpPr>
          <p:nvPr>
            <p:ph type="body" idx="1"/>
          </p:nvPr>
        </p:nvSpPr>
        <p:spPr>
          <a:xfrm>
            <a:off x="311700" y="1417800"/>
            <a:ext cx="8520600" cy="3150900"/>
          </a:xfrm>
          <a:prstGeom prst="rect">
            <a:avLst/>
          </a:prstGeom>
        </p:spPr>
        <p:txBody>
          <a:bodyPr lIns="91425" tIns="91425" rIns="91425" bIns="91425" anchor="t" anchorCtr="0">
            <a:noAutofit/>
          </a:bodyPr>
          <a:lstStyle/>
          <a:p>
            <a:pPr marL="514350" lvl="0" indent="-285750" rtl="0">
              <a:spcBef>
                <a:spcPts val="0"/>
              </a:spcBef>
              <a:spcAft>
                <a:spcPts val="0"/>
              </a:spcAft>
              <a:buFont typeface="Arial" panose="020B0604020202020204" pitchFamily="34" charset="0"/>
              <a:buChar char="•"/>
            </a:pPr>
            <a:r>
              <a:rPr lang="en" dirty="0"/>
              <a:t>Communicate with the previously identified stakeholders</a:t>
            </a:r>
          </a:p>
          <a:p>
            <a:pPr marL="285750" lvl="0" indent="-285750" rtl="0">
              <a:spcBef>
                <a:spcPts val="0"/>
              </a:spcBef>
              <a:spcAft>
                <a:spcPts val="0"/>
              </a:spcAft>
              <a:buFont typeface="Arial" panose="020B0604020202020204" pitchFamily="34" charset="0"/>
              <a:buChar char="•"/>
            </a:pPr>
            <a:endParaRPr dirty="0"/>
          </a:p>
          <a:p>
            <a:pPr marL="514350" lvl="0" indent="-285750" rtl="0">
              <a:spcBef>
                <a:spcPts val="0"/>
              </a:spcBef>
              <a:spcAft>
                <a:spcPts val="0"/>
              </a:spcAft>
              <a:buFont typeface="Arial" panose="020B0604020202020204" pitchFamily="34" charset="0"/>
              <a:buChar char="•"/>
            </a:pPr>
            <a:r>
              <a:rPr lang="en" dirty="0"/>
              <a:t>Provide  stakeholders the opportunity to examine and critique the established learning outcomes</a:t>
            </a:r>
          </a:p>
          <a:p>
            <a:pPr marL="285750" lvl="0" indent="-285750" rtl="0">
              <a:spcBef>
                <a:spcPts val="0"/>
              </a:spcBef>
              <a:spcAft>
                <a:spcPts val="0"/>
              </a:spcAft>
              <a:buFont typeface="Arial" panose="020B0604020202020204" pitchFamily="34" charset="0"/>
              <a:buChar char="•"/>
            </a:pPr>
            <a:endParaRPr dirty="0"/>
          </a:p>
          <a:p>
            <a:pPr marL="514350" lvl="0" indent="-285750">
              <a:spcBef>
                <a:spcPts val="0"/>
              </a:spcBef>
              <a:buFont typeface="Arial" panose="020B0604020202020204" pitchFamily="34" charset="0"/>
              <a:buChar char="•"/>
            </a:pPr>
            <a:r>
              <a:rPr lang="en" dirty="0"/>
              <a:t>Make adjustments on an as needed basis</a:t>
            </a:r>
          </a:p>
        </p:txBody>
      </p:sp>
      <p:pic>
        <p:nvPicPr>
          <p:cNvPr id="155" name="Shape 155" descr="Puzzle-piece-clip-art-hostted-3.png"/>
          <p:cNvPicPr preferRelativeResize="0"/>
          <p:nvPr/>
        </p:nvPicPr>
        <p:blipFill>
          <a:blip r:embed="rId3">
            <a:alphaModFix/>
          </a:blip>
          <a:stretch>
            <a:fillRect/>
          </a:stretch>
        </p:blipFill>
        <p:spPr>
          <a:xfrm>
            <a:off x="6387023" y="2904375"/>
            <a:ext cx="1787449" cy="1894576"/>
          </a:xfrm>
          <a:prstGeom prst="rect">
            <a:avLst/>
          </a:prstGeom>
          <a:noFill/>
          <a:ln>
            <a:noFill/>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0" name="Shape 160"/>
          <p:cNvSpPr txBox="1">
            <a:spLocks noGrp="1"/>
          </p:cNvSpPr>
          <p:nvPr>
            <p:ph type="title"/>
          </p:nvPr>
        </p:nvSpPr>
        <p:spPr>
          <a:xfrm>
            <a:off x="-46537" y="1294875"/>
            <a:ext cx="4669200" cy="1247400"/>
          </a:xfrm>
          <a:prstGeom prst="rect">
            <a:avLst/>
          </a:prstGeom>
        </p:spPr>
        <p:txBody>
          <a:bodyPr lIns="91425" tIns="91425" rIns="91425" bIns="91425" anchor="b" anchorCtr="0">
            <a:noAutofit/>
          </a:bodyPr>
          <a:lstStyle/>
          <a:p>
            <a:pPr lvl="0">
              <a:spcBef>
                <a:spcPts val="0"/>
              </a:spcBef>
              <a:buNone/>
            </a:pPr>
            <a:r>
              <a:rPr lang="en" sz="3500">
                <a:latin typeface="Permanent Marker"/>
                <a:ea typeface="Permanent Marker"/>
                <a:cs typeface="Permanent Marker"/>
                <a:sym typeface="Permanent Marker"/>
              </a:rPr>
              <a:t>ACKNOWLEDGING OUR LIMITATIONS</a:t>
            </a:r>
          </a:p>
        </p:txBody>
      </p:sp>
      <p:sp>
        <p:nvSpPr>
          <p:cNvPr id="161" name="Shape 161"/>
          <p:cNvSpPr txBox="1">
            <a:spLocks noGrp="1"/>
          </p:cNvSpPr>
          <p:nvPr>
            <p:ph type="body" idx="2"/>
          </p:nvPr>
        </p:nvSpPr>
        <p:spPr>
          <a:xfrm>
            <a:off x="4760417" y="635425"/>
            <a:ext cx="4200300" cy="3660000"/>
          </a:xfrm>
          <a:prstGeom prst="rect">
            <a:avLst/>
          </a:prstGeom>
          <a:ln>
            <a:noFill/>
          </a:ln>
        </p:spPr>
        <p:txBody>
          <a:bodyPr lIns="91425" tIns="91425" rIns="91425" bIns="91425" anchor="ctr" anchorCtr="0">
            <a:noAutofit/>
          </a:bodyPr>
          <a:lstStyle/>
          <a:p>
            <a:pPr marL="457200" lvl="0" indent="-368300" rtl="0">
              <a:spcBef>
                <a:spcPts val="1000"/>
              </a:spcBef>
              <a:spcAft>
                <a:spcPts val="0"/>
              </a:spcAft>
              <a:buSzPct val="100000"/>
              <a:buFont typeface="Arial" panose="020B0604020202020204" pitchFamily="34" charset="0"/>
              <a:buChar char="•"/>
            </a:pPr>
            <a:r>
              <a:rPr lang="en" dirty="0"/>
              <a:t>Each person’s experience is their own</a:t>
            </a:r>
          </a:p>
          <a:p>
            <a:pPr marL="457200" lvl="0" indent="-368300" rtl="0">
              <a:spcBef>
                <a:spcPts val="0"/>
              </a:spcBef>
              <a:buSzPct val="100000"/>
              <a:buFont typeface="Arial" panose="020B0604020202020204" pitchFamily="34" charset="0"/>
              <a:buChar char="•"/>
            </a:pPr>
            <a:r>
              <a:rPr lang="en" dirty="0"/>
              <a:t>Wide spectrum of autism</a:t>
            </a:r>
          </a:p>
          <a:p>
            <a:pPr marL="457200" lvl="0" indent="-368300" rtl="0">
              <a:spcBef>
                <a:spcPts val="0"/>
              </a:spcBef>
              <a:buSzPct val="100000"/>
              <a:buFont typeface="Arial" panose="020B0604020202020204" pitchFamily="34" charset="0"/>
              <a:buChar char="•"/>
            </a:pPr>
            <a:r>
              <a:rPr lang="en" dirty="0"/>
              <a:t>Self-disclosing disability</a:t>
            </a:r>
          </a:p>
          <a:p>
            <a:pPr marL="457200" lvl="0" indent="-368300" rtl="0">
              <a:spcBef>
                <a:spcPts val="0"/>
              </a:spcBef>
              <a:buSzPct val="100000"/>
              <a:buFont typeface="Arial" panose="020B0604020202020204" pitchFamily="34" charset="0"/>
              <a:buChar char="•"/>
            </a:pPr>
            <a:r>
              <a:rPr lang="en" dirty="0"/>
              <a:t>Budget</a:t>
            </a:r>
          </a:p>
          <a:p>
            <a:pPr marL="457200" lvl="0" indent="-368300" rtl="0">
              <a:spcBef>
                <a:spcPts val="0"/>
              </a:spcBef>
              <a:buSzPct val="100000"/>
              <a:buFont typeface="Arial" panose="020B0604020202020204" pitchFamily="34" charset="0"/>
              <a:buChar char="•"/>
            </a:pPr>
            <a:r>
              <a:rPr lang="en" dirty="0"/>
              <a:t>Lack of current resources for DRC</a:t>
            </a:r>
          </a:p>
          <a:p>
            <a:pPr marL="457200" lvl="0" indent="-368300" rtl="0">
              <a:spcBef>
                <a:spcPts val="0"/>
              </a:spcBef>
              <a:buSzPct val="100000"/>
              <a:buFont typeface="Arial" panose="020B0604020202020204" pitchFamily="34" charset="0"/>
              <a:buChar char="•"/>
            </a:pPr>
            <a:r>
              <a:rPr lang="en" dirty="0"/>
              <a:t>Campus climate survey</a:t>
            </a:r>
          </a:p>
          <a:p>
            <a:pPr marL="457200" lvl="0" indent="-368300" rtl="0">
              <a:spcBef>
                <a:spcPts val="0"/>
              </a:spcBef>
              <a:buSzPct val="100000"/>
              <a:buFont typeface="Arial" panose="020B0604020202020204" pitchFamily="34" charset="0"/>
              <a:buChar char="•"/>
            </a:pPr>
            <a:r>
              <a:rPr lang="en" dirty="0"/>
              <a:t>Timeline of implementation</a:t>
            </a:r>
          </a:p>
        </p:txBody>
      </p:sp>
      <p:pic>
        <p:nvPicPr>
          <p:cNvPr id="162" name="Shape 162"/>
          <p:cNvPicPr preferRelativeResize="0"/>
          <p:nvPr/>
        </p:nvPicPr>
        <p:blipFill>
          <a:blip r:embed="rId3">
            <a:alphaModFix/>
          </a:blip>
          <a:stretch>
            <a:fillRect/>
          </a:stretch>
        </p:blipFill>
        <p:spPr>
          <a:xfrm>
            <a:off x="1258521" y="2710224"/>
            <a:ext cx="2059124" cy="1709074"/>
          </a:xfrm>
          <a:prstGeom prst="rect">
            <a:avLst/>
          </a:prstGeom>
          <a:noFill/>
          <a:ln>
            <a:noFill/>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Shape 167"/>
          <p:cNvSpPr txBox="1">
            <a:spLocks noGrp="1"/>
          </p:cNvSpPr>
          <p:nvPr>
            <p:ph type="title"/>
          </p:nvPr>
        </p:nvSpPr>
        <p:spPr>
          <a:xfrm>
            <a:off x="235500" y="296525"/>
            <a:ext cx="8750400" cy="645000"/>
          </a:xfrm>
          <a:prstGeom prst="rect">
            <a:avLst/>
          </a:prstGeom>
        </p:spPr>
        <p:txBody>
          <a:bodyPr lIns="91425" tIns="91425" rIns="91425" bIns="91425" anchor="t" anchorCtr="0">
            <a:noAutofit/>
          </a:bodyPr>
          <a:lstStyle/>
          <a:p>
            <a:pPr lvl="0">
              <a:spcBef>
                <a:spcPts val="0"/>
              </a:spcBef>
              <a:buNone/>
            </a:pPr>
            <a:r>
              <a:rPr lang="en">
                <a:latin typeface="Permanent Marker"/>
                <a:ea typeface="Permanent Marker"/>
                <a:cs typeface="Permanent Marker"/>
                <a:sym typeface="Permanent Marker"/>
              </a:rPr>
              <a:t>SHAPING THE LEARNING ENVIRONMENT</a:t>
            </a:r>
          </a:p>
        </p:txBody>
      </p:sp>
      <p:sp>
        <p:nvSpPr>
          <p:cNvPr id="168" name="Shape 168"/>
          <p:cNvSpPr txBox="1">
            <a:spLocks noGrp="1"/>
          </p:cNvSpPr>
          <p:nvPr>
            <p:ph type="body" idx="1"/>
          </p:nvPr>
        </p:nvSpPr>
        <p:spPr>
          <a:xfrm>
            <a:off x="311700" y="1225425"/>
            <a:ext cx="8520600" cy="3988800"/>
          </a:xfrm>
          <a:prstGeom prst="rect">
            <a:avLst/>
          </a:prstGeom>
        </p:spPr>
        <p:txBody>
          <a:bodyPr lIns="91425" tIns="91425" rIns="91425" bIns="91425" anchor="t" anchorCtr="0">
            <a:noAutofit/>
          </a:bodyPr>
          <a:lstStyle/>
          <a:p>
            <a:r>
              <a:rPr lang="en-US" sz="2400" dirty="0"/>
              <a:t>Items to consider when shaping the learning environment:</a:t>
            </a:r>
            <a:endParaRPr lang="en-US" sz="2400" dirty="0"/>
          </a:p>
          <a:p>
            <a:pPr marL="285750" indent="-285750" fontAlgn="base">
              <a:lnSpc>
                <a:spcPct val="100000"/>
              </a:lnSpc>
              <a:buFont typeface="Arial" panose="020B0604020202020204" pitchFamily="34" charset="0"/>
              <a:buChar char="•"/>
            </a:pPr>
            <a:r>
              <a:rPr lang="en-US" sz="1600" dirty="0"/>
              <a:t>Situating learning in the learner’s experience</a:t>
            </a:r>
          </a:p>
          <a:p>
            <a:pPr marL="285750" indent="-285750" fontAlgn="base">
              <a:lnSpc>
                <a:spcPct val="100000"/>
              </a:lnSpc>
              <a:buFont typeface="Arial" panose="020B0604020202020204" pitchFamily="34" charset="0"/>
              <a:buChar char="•"/>
            </a:pPr>
            <a:r>
              <a:rPr lang="en-US" sz="1600" dirty="0"/>
              <a:t>Finding the learner’s motivation</a:t>
            </a:r>
          </a:p>
          <a:p>
            <a:pPr marL="285750" indent="-285750" fontAlgn="base">
              <a:lnSpc>
                <a:spcPct val="100000"/>
              </a:lnSpc>
              <a:buFont typeface="Arial" panose="020B0604020202020204" pitchFamily="34" charset="0"/>
              <a:buChar char="•"/>
            </a:pPr>
            <a:r>
              <a:rPr lang="en-US" sz="1600" dirty="0"/>
              <a:t>Allowing the learner to take control</a:t>
            </a:r>
          </a:p>
          <a:p>
            <a:pPr marL="285750" indent="-285750" fontAlgn="base">
              <a:lnSpc>
                <a:spcPct val="100000"/>
              </a:lnSpc>
              <a:buFont typeface="Arial" panose="020B0604020202020204" pitchFamily="34" charset="0"/>
              <a:buChar char="•"/>
            </a:pPr>
            <a:r>
              <a:rPr lang="en-US" sz="1600" dirty="0"/>
              <a:t>Allowing space for emotion</a:t>
            </a:r>
          </a:p>
          <a:p>
            <a:pPr marL="285750" indent="-285750" fontAlgn="base">
              <a:lnSpc>
                <a:spcPct val="100000"/>
              </a:lnSpc>
              <a:buFont typeface="Arial" panose="020B0604020202020204" pitchFamily="34" charset="0"/>
              <a:buChar char="•"/>
            </a:pPr>
            <a:r>
              <a:rPr lang="en-US" sz="1600" dirty="0"/>
              <a:t>Providing a variety of sensory experiences</a:t>
            </a:r>
          </a:p>
          <a:p>
            <a:pPr marL="285750" indent="-285750" fontAlgn="base">
              <a:lnSpc>
                <a:spcPct val="100000"/>
              </a:lnSpc>
              <a:buFont typeface="Arial" panose="020B0604020202020204" pitchFamily="34" charset="0"/>
              <a:buChar char="•"/>
            </a:pPr>
            <a:r>
              <a:rPr lang="en-US" sz="1600" dirty="0"/>
              <a:t>Providing room for reflection</a:t>
            </a:r>
          </a:p>
          <a:p>
            <a:pPr marL="285750" indent="-285750" fontAlgn="base">
              <a:lnSpc>
                <a:spcPct val="100000"/>
              </a:lnSpc>
              <a:buFont typeface="Arial" panose="020B0604020202020204" pitchFamily="34" charset="0"/>
              <a:buChar char="•"/>
            </a:pPr>
            <a:r>
              <a:rPr lang="en-US" sz="1600" dirty="0"/>
              <a:t>Providing opportunities to practice</a:t>
            </a:r>
          </a:p>
        </p:txBody>
      </p:sp>
      <p:pic>
        <p:nvPicPr>
          <p:cNvPr id="169" name="Shape 169"/>
          <p:cNvPicPr preferRelativeResize="0"/>
          <p:nvPr/>
        </p:nvPicPr>
        <p:blipFill>
          <a:blip r:embed="rId3">
            <a:alphaModFix/>
          </a:blip>
          <a:stretch>
            <a:fillRect/>
          </a:stretch>
        </p:blipFill>
        <p:spPr>
          <a:xfrm rot="10800000">
            <a:off x="6432867" y="2746608"/>
            <a:ext cx="2009525" cy="2009525"/>
          </a:xfrm>
          <a:prstGeom prst="rect">
            <a:avLst/>
          </a:prstGeom>
          <a:noFill/>
          <a:ln>
            <a:noFill/>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Shape 174"/>
          <p:cNvSpPr txBox="1">
            <a:spLocks noGrp="1"/>
          </p:cNvSpPr>
          <p:nvPr>
            <p:ph type="title"/>
          </p:nvPr>
        </p:nvSpPr>
        <p:spPr>
          <a:xfrm>
            <a:off x="265500" y="486375"/>
            <a:ext cx="4045200" cy="3018600"/>
          </a:xfrm>
          <a:prstGeom prst="rect">
            <a:avLst/>
          </a:prstGeom>
        </p:spPr>
        <p:txBody>
          <a:bodyPr lIns="91425" tIns="91425" rIns="91425" bIns="91425" anchor="b" anchorCtr="0">
            <a:noAutofit/>
          </a:bodyPr>
          <a:lstStyle/>
          <a:p>
            <a:pPr lvl="0">
              <a:spcBef>
                <a:spcPts val="0"/>
              </a:spcBef>
              <a:buNone/>
            </a:pPr>
            <a:r>
              <a:rPr lang="en" sz="4500">
                <a:latin typeface="Permanent Marker"/>
                <a:ea typeface="Permanent Marker"/>
                <a:cs typeface="Permanent Marker"/>
                <a:sym typeface="Permanent Marker"/>
              </a:rPr>
              <a:t>DEVELOPING EFFECTIVE ASSESSMENT TOOLS</a:t>
            </a:r>
          </a:p>
        </p:txBody>
      </p:sp>
      <p:sp>
        <p:nvSpPr>
          <p:cNvPr id="175" name="Shape 175"/>
          <p:cNvSpPr txBox="1">
            <a:spLocks noGrp="1"/>
          </p:cNvSpPr>
          <p:nvPr>
            <p:ph type="body" idx="2"/>
          </p:nvPr>
        </p:nvSpPr>
        <p:spPr>
          <a:xfrm>
            <a:off x="4840250" y="239125"/>
            <a:ext cx="4128900" cy="4362000"/>
          </a:xfrm>
          <a:prstGeom prst="rect">
            <a:avLst/>
          </a:prstGeom>
          <a:ln>
            <a:noFill/>
          </a:ln>
        </p:spPr>
        <p:txBody>
          <a:bodyPr lIns="91425" tIns="91425" rIns="91425" bIns="91425" anchor="ctr" anchorCtr="0">
            <a:noAutofit/>
          </a:bodyPr>
          <a:lstStyle/>
          <a:p>
            <a:pPr marR="0" lvl="0" rtl="0">
              <a:lnSpc>
                <a:spcPct val="100000"/>
              </a:lnSpc>
              <a:spcBef>
                <a:spcPts val="0"/>
              </a:spcBef>
              <a:spcAft>
                <a:spcPts val="800"/>
              </a:spcAft>
              <a:buNone/>
            </a:pPr>
            <a:r>
              <a:rPr lang="en" dirty="0"/>
              <a:t>In order to develop effective assessment tools, the following should be taken into consideration</a:t>
            </a:r>
            <a:r>
              <a:rPr lang="en" dirty="0" smtClean="0"/>
              <a:t>:</a:t>
            </a:r>
          </a:p>
          <a:p>
            <a:pPr marR="0" lvl="0" rtl="0">
              <a:lnSpc>
                <a:spcPct val="100000"/>
              </a:lnSpc>
              <a:spcBef>
                <a:spcPts val="0"/>
              </a:spcBef>
              <a:spcAft>
                <a:spcPts val="800"/>
              </a:spcAft>
              <a:buNone/>
            </a:pPr>
            <a:endParaRPr lang="en" sz="300" dirty="0"/>
          </a:p>
          <a:p>
            <a:pPr marR="0" lvl="0" rtl="0">
              <a:lnSpc>
                <a:spcPct val="100000"/>
              </a:lnSpc>
              <a:spcBef>
                <a:spcPts val="0"/>
              </a:spcBef>
              <a:spcAft>
                <a:spcPts val="600"/>
              </a:spcAft>
              <a:buNone/>
            </a:pPr>
            <a:r>
              <a:rPr lang="en" u="sng" dirty="0"/>
              <a:t>The Four Criteria of Trustworthiness</a:t>
            </a:r>
          </a:p>
          <a:p>
            <a:pPr marL="457200" marR="0" lvl="0" indent="-228600" algn="l" rtl="0">
              <a:lnSpc>
                <a:spcPct val="100000"/>
              </a:lnSpc>
              <a:spcBef>
                <a:spcPts val="0"/>
              </a:spcBef>
              <a:spcAft>
                <a:spcPts val="0"/>
              </a:spcAft>
              <a:buFont typeface="Source Code Pro"/>
              <a:buAutoNum type="arabicPeriod"/>
            </a:pPr>
            <a:r>
              <a:rPr lang="en" sz="1600" b="1" dirty="0"/>
              <a:t>Credibility</a:t>
            </a:r>
          </a:p>
          <a:p>
            <a:pPr marL="971550" marR="0" lvl="1" indent="-285750" algn="l" rtl="0">
              <a:lnSpc>
                <a:spcPct val="100000"/>
              </a:lnSpc>
              <a:spcBef>
                <a:spcPts val="0"/>
              </a:spcBef>
              <a:spcAft>
                <a:spcPts val="0"/>
              </a:spcAft>
              <a:buFont typeface="Arial" panose="020B0604020202020204" pitchFamily="34" charset="0"/>
              <a:buChar char="•"/>
            </a:pPr>
            <a:r>
              <a:rPr lang="en" dirty="0"/>
              <a:t>Are the results matching up to the learning outcomes?</a:t>
            </a:r>
          </a:p>
          <a:p>
            <a:pPr marL="457200" marR="0" lvl="0" indent="-228600" algn="l" rtl="0">
              <a:lnSpc>
                <a:spcPct val="100000"/>
              </a:lnSpc>
              <a:spcBef>
                <a:spcPts val="0"/>
              </a:spcBef>
              <a:spcAft>
                <a:spcPts val="0"/>
              </a:spcAft>
              <a:buFont typeface="Source Code Pro"/>
              <a:buAutoNum type="arabicPeriod"/>
            </a:pPr>
            <a:r>
              <a:rPr lang="en" sz="1600" b="1" dirty="0"/>
              <a:t>Transferability</a:t>
            </a:r>
          </a:p>
          <a:p>
            <a:pPr marL="971550" marR="0" lvl="1" indent="-285750" algn="l" rtl="0">
              <a:lnSpc>
                <a:spcPct val="100000"/>
              </a:lnSpc>
              <a:spcBef>
                <a:spcPts val="0"/>
              </a:spcBef>
              <a:spcAft>
                <a:spcPts val="0"/>
              </a:spcAft>
              <a:buFont typeface="Arial" panose="020B0604020202020204" pitchFamily="34" charset="0"/>
              <a:buChar char="•"/>
            </a:pPr>
            <a:r>
              <a:rPr lang="en" dirty="0"/>
              <a:t>Are the results generalizable?</a:t>
            </a:r>
          </a:p>
          <a:p>
            <a:pPr marL="457200" marR="0" lvl="0" indent="-228600" algn="l" rtl="0">
              <a:lnSpc>
                <a:spcPct val="100000"/>
              </a:lnSpc>
              <a:spcBef>
                <a:spcPts val="0"/>
              </a:spcBef>
              <a:spcAft>
                <a:spcPts val="0"/>
              </a:spcAft>
              <a:buFont typeface="Source Code Pro"/>
              <a:buAutoNum type="arabicPeriod"/>
            </a:pPr>
            <a:r>
              <a:rPr lang="en" sz="1600" b="1" dirty="0"/>
              <a:t>Dependability</a:t>
            </a:r>
          </a:p>
          <a:p>
            <a:pPr marL="971550" marR="0" lvl="1" indent="-285750" algn="l" rtl="0">
              <a:lnSpc>
                <a:spcPct val="100000"/>
              </a:lnSpc>
              <a:spcBef>
                <a:spcPts val="0"/>
              </a:spcBef>
              <a:spcAft>
                <a:spcPts val="0"/>
              </a:spcAft>
              <a:buFont typeface="Arial" panose="020B0604020202020204" pitchFamily="34" charset="0"/>
              <a:buChar char="•"/>
            </a:pPr>
            <a:r>
              <a:rPr lang="en" dirty="0"/>
              <a:t>Are the results reliable?</a:t>
            </a:r>
          </a:p>
          <a:p>
            <a:pPr marL="457200" marR="0" lvl="0" indent="-228600" algn="l" rtl="0">
              <a:lnSpc>
                <a:spcPct val="100000"/>
              </a:lnSpc>
              <a:spcBef>
                <a:spcPts val="0"/>
              </a:spcBef>
              <a:spcAft>
                <a:spcPts val="0"/>
              </a:spcAft>
              <a:buFont typeface="Source Code Pro"/>
              <a:buAutoNum type="arabicPeriod"/>
            </a:pPr>
            <a:r>
              <a:rPr lang="en" sz="1600" b="1" dirty="0"/>
              <a:t>Confirmability</a:t>
            </a:r>
            <a:endParaRPr lang="en" b="1" dirty="0"/>
          </a:p>
          <a:p>
            <a:pPr marL="971550" marR="0" lvl="1" indent="-285750" algn="l" rtl="0">
              <a:lnSpc>
                <a:spcPct val="100000"/>
              </a:lnSpc>
              <a:spcBef>
                <a:spcPts val="0"/>
              </a:spcBef>
              <a:spcAft>
                <a:spcPts val="0"/>
              </a:spcAft>
              <a:buFont typeface="Arial" panose="020B0604020202020204" pitchFamily="34" charset="0"/>
              <a:buChar char="•"/>
            </a:pPr>
            <a:r>
              <a:rPr lang="en" dirty="0"/>
              <a:t>Are the results objective?</a:t>
            </a:r>
          </a:p>
        </p:txBody>
      </p:sp>
      <p:pic>
        <p:nvPicPr>
          <p:cNvPr id="176" name="Shape 176"/>
          <p:cNvPicPr preferRelativeResize="0"/>
          <p:nvPr/>
        </p:nvPicPr>
        <p:blipFill>
          <a:blip r:embed="rId3">
            <a:alphaModFix/>
          </a:blip>
          <a:stretch>
            <a:fillRect/>
          </a:stretch>
        </p:blipFill>
        <p:spPr>
          <a:xfrm rot="5400000">
            <a:off x="1708512" y="3397949"/>
            <a:ext cx="1279924" cy="1612025"/>
          </a:xfrm>
          <a:prstGeom prst="rect">
            <a:avLst/>
          </a:prstGeom>
          <a:noFill/>
          <a:ln>
            <a:noFill/>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sp>
        <p:nvSpPr>
          <p:cNvPr id="181" name="Shape 181"/>
          <p:cNvSpPr txBox="1">
            <a:spLocks noGrp="1"/>
          </p:cNvSpPr>
          <p:nvPr>
            <p:ph type="title"/>
          </p:nvPr>
        </p:nvSpPr>
        <p:spPr>
          <a:xfrm>
            <a:off x="311700" y="296525"/>
            <a:ext cx="8520600" cy="645000"/>
          </a:xfrm>
          <a:prstGeom prst="rect">
            <a:avLst/>
          </a:prstGeom>
        </p:spPr>
        <p:txBody>
          <a:bodyPr lIns="91425" tIns="91425" rIns="91425" bIns="91425" anchor="t" anchorCtr="0">
            <a:noAutofit/>
          </a:bodyPr>
          <a:lstStyle/>
          <a:p>
            <a:pPr lvl="0">
              <a:spcBef>
                <a:spcPts val="0"/>
              </a:spcBef>
              <a:buNone/>
            </a:pPr>
            <a:r>
              <a:rPr lang="en" sz="4000">
                <a:latin typeface="Permanent Marker"/>
                <a:ea typeface="Permanent Marker"/>
                <a:cs typeface="Permanent Marker"/>
                <a:sym typeface="Permanent Marker"/>
              </a:rPr>
              <a:t>TWO TYPES OF ASSESSMENT</a:t>
            </a:r>
          </a:p>
        </p:txBody>
      </p:sp>
      <p:sp>
        <p:nvSpPr>
          <p:cNvPr id="182" name="Shape 182"/>
          <p:cNvSpPr txBox="1">
            <a:spLocks noGrp="1"/>
          </p:cNvSpPr>
          <p:nvPr>
            <p:ph type="body" idx="1"/>
          </p:nvPr>
        </p:nvSpPr>
        <p:spPr>
          <a:xfrm>
            <a:off x="311700" y="1119200"/>
            <a:ext cx="8520600" cy="3502200"/>
          </a:xfrm>
          <a:prstGeom prst="rect">
            <a:avLst/>
          </a:prstGeom>
        </p:spPr>
        <p:txBody>
          <a:bodyPr lIns="91425" tIns="91425" rIns="91425" bIns="91425" anchor="t" anchorCtr="0">
            <a:noAutofit/>
          </a:bodyPr>
          <a:lstStyle/>
          <a:p>
            <a:pPr marL="0" lvl="0" indent="0" rtl="0">
              <a:spcBef>
                <a:spcPts val="0"/>
              </a:spcBef>
              <a:spcAft>
                <a:spcPts val="1000"/>
              </a:spcAft>
              <a:buNone/>
            </a:pPr>
            <a:r>
              <a:rPr lang="en" b="1" dirty="0"/>
              <a:t>Create focus groups to better understand how the learning outcomes could be modified and ultimately, help create the service.</a:t>
            </a:r>
          </a:p>
          <a:p>
            <a:pPr marL="457200" lvl="0" indent="-228600" rtl="0">
              <a:lnSpc>
                <a:spcPct val="100000"/>
              </a:lnSpc>
              <a:spcBef>
                <a:spcPts val="0"/>
              </a:spcBef>
              <a:buAutoNum type="arabicPeriod"/>
            </a:pPr>
            <a:r>
              <a:rPr lang="en" u="sng" dirty="0" smtClean="0"/>
              <a:t>Formative</a:t>
            </a:r>
            <a:endParaRPr lang="en" u="sng" dirty="0"/>
          </a:p>
          <a:p>
            <a:pPr marL="914400" lvl="1" indent="-342900" rtl="0">
              <a:lnSpc>
                <a:spcPct val="100000"/>
              </a:lnSpc>
              <a:spcBef>
                <a:spcPts val="0"/>
              </a:spcBef>
              <a:buSzPct val="100000"/>
              <a:buFont typeface="Arial" panose="020B0604020202020204" pitchFamily="34" charset="0"/>
              <a:buChar char="•"/>
            </a:pPr>
            <a:r>
              <a:rPr lang="en" sz="1600" dirty="0"/>
              <a:t>Member checks </a:t>
            </a:r>
          </a:p>
          <a:p>
            <a:pPr marL="914400" lvl="1" indent="-342900" rtl="0">
              <a:lnSpc>
                <a:spcPct val="100000"/>
              </a:lnSpc>
              <a:spcBef>
                <a:spcPts val="0"/>
              </a:spcBef>
              <a:buSzPct val="100000"/>
              <a:buFont typeface="Arial" panose="020B0604020202020204" pitchFamily="34" charset="0"/>
              <a:buChar char="•"/>
            </a:pPr>
            <a:r>
              <a:rPr lang="en" sz="1600" dirty="0"/>
              <a:t>Maintain and build a  transitional document </a:t>
            </a:r>
          </a:p>
          <a:p>
            <a:pPr marL="457200" lvl="0" indent="-228600" rtl="0">
              <a:lnSpc>
                <a:spcPct val="100000"/>
              </a:lnSpc>
              <a:spcBef>
                <a:spcPts val="0"/>
              </a:spcBef>
              <a:buAutoNum type="arabicPeriod"/>
            </a:pPr>
            <a:r>
              <a:rPr lang="en" u="sng" dirty="0" smtClean="0"/>
              <a:t>Summative</a:t>
            </a:r>
            <a:endParaRPr lang="en" u="sng" dirty="0"/>
          </a:p>
          <a:p>
            <a:pPr marL="914400" lvl="1" indent="-342900" rtl="0">
              <a:lnSpc>
                <a:spcPct val="100000"/>
              </a:lnSpc>
              <a:spcBef>
                <a:spcPts val="0"/>
              </a:spcBef>
              <a:buSzPct val="100000"/>
              <a:buFont typeface="Arial" panose="020B0604020202020204" pitchFamily="34" charset="0"/>
              <a:buChar char="•"/>
            </a:pPr>
            <a:r>
              <a:rPr lang="en" sz="1600" dirty="0"/>
              <a:t>Create a  survey to assess whether the service is meeting the learning outcomes. However, this part will only be done once the service is executed in the future.</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86"/>
        <p:cNvGrpSpPr/>
        <p:nvPr/>
      </p:nvGrpSpPr>
      <p:grpSpPr>
        <a:xfrm>
          <a:off x="0" y="0"/>
          <a:ext cx="0" cy="0"/>
          <a:chOff x="0" y="0"/>
          <a:chExt cx="0" cy="0"/>
        </a:xfrm>
      </p:grpSpPr>
      <p:sp>
        <p:nvSpPr>
          <p:cNvPr id="187" name="Shape 187"/>
          <p:cNvSpPr txBox="1">
            <a:spLocks noGrp="1"/>
          </p:cNvSpPr>
          <p:nvPr>
            <p:ph type="title"/>
          </p:nvPr>
        </p:nvSpPr>
        <p:spPr>
          <a:xfrm>
            <a:off x="217812" y="622575"/>
            <a:ext cx="4045200" cy="1707000"/>
          </a:xfrm>
          <a:prstGeom prst="rect">
            <a:avLst/>
          </a:prstGeom>
        </p:spPr>
        <p:txBody>
          <a:bodyPr lIns="91425" tIns="91425" rIns="91425" bIns="91425" anchor="b" anchorCtr="0">
            <a:noAutofit/>
          </a:bodyPr>
          <a:lstStyle/>
          <a:p>
            <a:pPr lvl="0">
              <a:spcBef>
                <a:spcPts val="0"/>
              </a:spcBef>
              <a:buNone/>
            </a:pPr>
            <a:r>
              <a:rPr lang="en" sz="5200">
                <a:latin typeface="Permanent Marker"/>
                <a:ea typeface="Permanent Marker"/>
                <a:cs typeface="Permanent Marker"/>
                <a:sym typeface="Permanent Marker"/>
              </a:rPr>
              <a:t>BUDGET</a:t>
            </a:r>
          </a:p>
        </p:txBody>
      </p:sp>
      <p:sp>
        <p:nvSpPr>
          <p:cNvPr id="188" name="Shape 188"/>
          <p:cNvSpPr txBox="1">
            <a:spLocks noGrp="1"/>
          </p:cNvSpPr>
          <p:nvPr>
            <p:ph type="body" idx="2"/>
          </p:nvPr>
        </p:nvSpPr>
        <p:spPr>
          <a:xfrm>
            <a:off x="4745234" y="386736"/>
            <a:ext cx="4272000" cy="3933300"/>
          </a:xfrm>
          <a:prstGeom prst="rect">
            <a:avLst/>
          </a:prstGeom>
          <a:ln>
            <a:noFill/>
          </a:ln>
        </p:spPr>
        <p:txBody>
          <a:bodyPr lIns="91425" tIns="91425" rIns="91425" bIns="91425" anchor="ctr" anchorCtr="0">
            <a:noAutofit/>
          </a:bodyPr>
          <a:lstStyle/>
          <a:p>
            <a:pPr marL="457200" lvl="0" indent="-349250" rtl="0">
              <a:lnSpc>
                <a:spcPct val="100000"/>
              </a:lnSpc>
              <a:spcBef>
                <a:spcPts val="1000"/>
              </a:spcBef>
              <a:spcAft>
                <a:spcPts val="0"/>
              </a:spcAft>
              <a:buSzPct val="100000"/>
              <a:buFont typeface="Arial" panose="020B0604020202020204" pitchFamily="34" charset="0"/>
              <a:buChar char="•"/>
            </a:pPr>
            <a:r>
              <a:rPr lang="en" dirty="0"/>
              <a:t>Preliminary Budget Needs:</a:t>
            </a:r>
          </a:p>
          <a:p>
            <a:pPr marL="914400" lvl="1" indent="-336550" rtl="0">
              <a:lnSpc>
                <a:spcPct val="100000"/>
              </a:lnSpc>
              <a:spcBef>
                <a:spcPts val="0"/>
              </a:spcBef>
              <a:buSzPct val="100000"/>
              <a:buFont typeface="Courier New" panose="02070309020205020404" pitchFamily="49" charset="0"/>
              <a:buChar char="o"/>
            </a:pPr>
            <a:r>
              <a:rPr lang="en" sz="1600" dirty="0"/>
              <a:t>No monetary costs</a:t>
            </a:r>
          </a:p>
          <a:p>
            <a:pPr marL="914400" lvl="1" indent="-336550" rtl="0">
              <a:lnSpc>
                <a:spcPct val="100000"/>
              </a:lnSpc>
              <a:spcBef>
                <a:spcPts val="0"/>
              </a:spcBef>
              <a:spcAft>
                <a:spcPts val="1000"/>
              </a:spcAft>
              <a:buSzPct val="100000"/>
              <a:buFont typeface="Courier New" panose="02070309020205020404" pitchFamily="49" charset="0"/>
              <a:buChar char="o"/>
            </a:pPr>
            <a:r>
              <a:rPr lang="en" sz="1600" dirty="0"/>
              <a:t>Employees’ &amp; students’ time and resources needed to conduct initial research  [i.e. contacting stakeholders and developing themes]</a:t>
            </a:r>
          </a:p>
          <a:p>
            <a:pPr marL="457200" lvl="0" indent="-349250" rtl="0">
              <a:lnSpc>
                <a:spcPct val="100000"/>
              </a:lnSpc>
              <a:spcBef>
                <a:spcPts val="0"/>
              </a:spcBef>
              <a:buSzPct val="100000"/>
              <a:buFont typeface="Arial" panose="020B0604020202020204" pitchFamily="34" charset="0"/>
              <a:buChar char="•"/>
            </a:pPr>
            <a:r>
              <a:rPr lang="en" sz="1900" dirty="0"/>
              <a:t>Post-Research Budget Needs:</a:t>
            </a:r>
          </a:p>
          <a:p>
            <a:pPr marL="914400" lvl="1" indent="-336550" rtl="0">
              <a:lnSpc>
                <a:spcPct val="100000"/>
              </a:lnSpc>
              <a:spcBef>
                <a:spcPts val="0"/>
              </a:spcBef>
              <a:buSzPct val="100000"/>
              <a:buFont typeface="Courier New" panose="02070309020205020404" pitchFamily="49" charset="0"/>
              <a:buChar char="o"/>
            </a:pPr>
            <a:r>
              <a:rPr lang="en" sz="1700" dirty="0"/>
              <a:t>To be determined post-data collection</a:t>
            </a:r>
          </a:p>
          <a:p>
            <a:pPr marL="914400" lvl="1" indent="-336550">
              <a:lnSpc>
                <a:spcPct val="100000"/>
              </a:lnSpc>
              <a:spcBef>
                <a:spcPts val="0"/>
              </a:spcBef>
              <a:buSzPct val="100000"/>
              <a:buFont typeface="Courier New" panose="02070309020205020404" pitchFamily="49" charset="0"/>
              <a:buChar char="o"/>
            </a:pPr>
            <a:r>
              <a:rPr lang="en" sz="1700" dirty="0"/>
              <a:t>Highly dependent on outcomes of research</a:t>
            </a:r>
          </a:p>
        </p:txBody>
      </p:sp>
      <p:pic>
        <p:nvPicPr>
          <p:cNvPr id="189" name="Shape 189"/>
          <p:cNvPicPr preferRelativeResize="0"/>
          <p:nvPr/>
        </p:nvPicPr>
        <p:blipFill>
          <a:blip r:embed="rId3">
            <a:alphaModFix/>
          </a:blip>
          <a:stretch>
            <a:fillRect/>
          </a:stretch>
        </p:blipFill>
        <p:spPr>
          <a:xfrm rot="5400002">
            <a:off x="1539999" y="2103025"/>
            <a:ext cx="1608024" cy="2440924"/>
          </a:xfrm>
          <a:prstGeom prst="rect">
            <a:avLst/>
          </a:prstGeom>
          <a:noFill/>
          <a:ln>
            <a:noFill/>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93"/>
        <p:cNvGrpSpPr/>
        <p:nvPr/>
      </p:nvGrpSpPr>
      <p:grpSpPr>
        <a:xfrm>
          <a:off x="0" y="0"/>
          <a:ext cx="0" cy="0"/>
          <a:chOff x="0" y="0"/>
          <a:chExt cx="0" cy="0"/>
        </a:xfrm>
      </p:grpSpPr>
      <p:sp>
        <p:nvSpPr>
          <p:cNvPr id="194" name="Shape 194"/>
          <p:cNvSpPr txBox="1">
            <a:spLocks noGrp="1"/>
          </p:cNvSpPr>
          <p:nvPr>
            <p:ph type="title"/>
          </p:nvPr>
        </p:nvSpPr>
        <p:spPr>
          <a:xfrm>
            <a:off x="311700" y="220325"/>
            <a:ext cx="8520600" cy="645000"/>
          </a:xfrm>
          <a:prstGeom prst="rect">
            <a:avLst/>
          </a:prstGeom>
        </p:spPr>
        <p:txBody>
          <a:bodyPr lIns="91425" tIns="91425" rIns="91425" bIns="91425" anchor="t" anchorCtr="0">
            <a:noAutofit/>
          </a:bodyPr>
          <a:lstStyle/>
          <a:p>
            <a:pPr lvl="0">
              <a:spcBef>
                <a:spcPts val="0"/>
              </a:spcBef>
              <a:buNone/>
            </a:pPr>
            <a:r>
              <a:rPr lang="en" sz="4800">
                <a:latin typeface="Permanent Marker"/>
                <a:ea typeface="Permanent Marker"/>
                <a:cs typeface="Permanent Marker"/>
                <a:sym typeface="Permanent Marker"/>
              </a:rPr>
              <a:t>REFERENCES</a:t>
            </a:r>
          </a:p>
        </p:txBody>
      </p:sp>
      <p:sp>
        <p:nvSpPr>
          <p:cNvPr id="195" name="Shape 195"/>
          <p:cNvSpPr txBox="1">
            <a:spLocks noGrp="1"/>
          </p:cNvSpPr>
          <p:nvPr>
            <p:ph type="body" idx="1"/>
          </p:nvPr>
        </p:nvSpPr>
        <p:spPr>
          <a:xfrm>
            <a:off x="311700" y="1417800"/>
            <a:ext cx="8520600" cy="3150900"/>
          </a:xfrm>
          <a:prstGeom prst="rect">
            <a:avLst/>
          </a:prstGeom>
        </p:spPr>
        <p:txBody>
          <a:bodyPr lIns="91425" tIns="91425" rIns="91425" bIns="91425" anchor="t" anchorCtr="0">
            <a:noAutofit/>
          </a:bodyPr>
          <a:lstStyle/>
          <a:p>
            <a:pPr lvl="0" rtl="0">
              <a:spcBef>
                <a:spcPts val="0"/>
              </a:spcBef>
              <a:spcAft>
                <a:spcPts val="1000"/>
              </a:spcAft>
              <a:buNone/>
            </a:pPr>
            <a:r>
              <a:rPr lang="en" sz="1500" dirty="0">
                <a:solidFill>
                  <a:srgbClr val="FFFFFF"/>
                </a:solidFill>
              </a:rPr>
              <a:t>Guba, E.G., &amp; Lincoln, Y.S. (1989). </a:t>
            </a:r>
            <a:r>
              <a:rPr lang="en" sz="1500" i="1" dirty="0">
                <a:solidFill>
                  <a:srgbClr val="FFFFFF"/>
                </a:solidFill>
              </a:rPr>
              <a:t>Fourth generation evaluation. </a:t>
            </a:r>
            <a:r>
              <a:rPr lang="en" sz="1500" dirty="0">
                <a:solidFill>
                  <a:srgbClr val="FFFFFF"/>
                </a:solidFill>
              </a:rPr>
              <a:t>Thousand Oaks, CA: Sage.</a:t>
            </a:r>
          </a:p>
          <a:p>
            <a:pPr lvl="0" rtl="0">
              <a:spcBef>
                <a:spcPts val="0"/>
              </a:spcBef>
              <a:spcAft>
                <a:spcPts val="1000"/>
              </a:spcAft>
              <a:buNone/>
            </a:pPr>
            <a:r>
              <a:rPr lang="en" sz="1500" dirty="0">
                <a:solidFill>
                  <a:srgbClr val="FFFFFF"/>
                </a:solidFill>
              </a:rPr>
              <a:t>Keeling, R. (2004). </a:t>
            </a:r>
            <a:r>
              <a:rPr lang="en" sz="1500" i="1" dirty="0">
                <a:solidFill>
                  <a:srgbClr val="FFFFFF"/>
                </a:solidFill>
              </a:rPr>
              <a:t>Learning reconsidered</a:t>
            </a:r>
            <a:r>
              <a:rPr lang="en" sz="1500" dirty="0">
                <a:solidFill>
                  <a:srgbClr val="FFFFFF"/>
                </a:solidFill>
              </a:rPr>
              <a:t>. Washington, DC: American College Personnel Association &amp;</a:t>
            </a:r>
          </a:p>
          <a:p>
            <a:pPr lvl="0" indent="457200" rtl="0">
              <a:spcBef>
                <a:spcPts val="0"/>
              </a:spcBef>
              <a:spcAft>
                <a:spcPts val="1000"/>
              </a:spcAft>
              <a:buNone/>
            </a:pPr>
            <a:r>
              <a:rPr lang="en" sz="1500" dirty="0">
                <a:solidFill>
                  <a:srgbClr val="FFFFFF"/>
                </a:solidFill>
              </a:rPr>
              <a:t>National Association of Student Personnel Administrators</a:t>
            </a:r>
            <a:r>
              <a:rPr lang="en" sz="1500" dirty="0" smtClean="0">
                <a:solidFill>
                  <a:srgbClr val="FFFFFF"/>
                </a:solidFill>
              </a:rPr>
              <a:t>.</a:t>
            </a:r>
          </a:p>
          <a:p>
            <a:pPr>
              <a:spcAft>
                <a:spcPts val="1000"/>
              </a:spcAft>
            </a:pPr>
            <a:r>
              <a:rPr lang="en-US" sz="1500" dirty="0">
                <a:solidFill>
                  <a:srgbClr val="FFFFFF"/>
                </a:solidFill>
              </a:rPr>
              <a:t>Kegan, R. (1994). </a:t>
            </a:r>
            <a:r>
              <a:rPr lang="en-US" sz="1500" i="1" dirty="0">
                <a:solidFill>
                  <a:srgbClr val="FFFFFF"/>
                </a:solidFill>
              </a:rPr>
              <a:t>In over our heads: The mental demands of modern life</a:t>
            </a:r>
            <a:r>
              <a:rPr lang="en-US" sz="1500" dirty="0">
                <a:solidFill>
                  <a:srgbClr val="FFFFFF"/>
                </a:solidFill>
              </a:rPr>
              <a:t>. Cambridge, MA: Harvard </a:t>
            </a:r>
          </a:p>
          <a:p>
            <a:pPr>
              <a:spcAft>
                <a:spcPts val="1000"/>
              </a:spcAft>
            </a:pPr>
            <a:r>
              <a:rPr lang="en-US" sz="1500" dirty="0">
                <a:solidFill>
                  <a:srgbClr val="FFFFFF"/>
                </a:solidFill>
              </a:rPr>
              <a:t> </a:t>
            </a:r>
            <a:r>
              <a:rPr lang="en-US" sz="1500" dirty="0" smtClean="0">
                <a:solidFill>
                  <a:srgbClr val="FFFFFF"/>
                </a:solidFill>
              </a:rPr>
              <a:t>           University </a:t>
            </a:r>
            <a:r>
              <a:rPr lang="en-US" sz="1500" dirty="0">
                <a:solidFill>
                  <a:srgbClr val="FFFFFF"/>
                </a:solidFill>
              </a:rPr>
              <a:t>Press</a:t>
            </a:r>
            <a:r>
              <a:rPr lang="en-US" sz="1500" dirty="0">
                <a:solidFill>
                  <a:srgbClr val="FFFFFF"/>
                </a:solidFill>
              </a:rPr>
              <a:t>.</a:t>
            </a:r>
            <a:endParaRPr lang="en" sz="1500" dirty="0">
              <a:solidFill>
                <a:srgbClr val="FFFFFF"/>
              </a:solidFill>
            </a:endParaRPr>
          </a:p>
          <a:p>
            <a:pPr marL="0" lvl="0" indent="0" rtl="0">
              <a:spcBef>
                <a:spcPts val="0"/>
              </a:spcBef>
              <a:spcAft>
                <a:spcPts val="1000"/>
              </a:spcAft>
              <a:buNone/>
            </a:pPr>
            <a:r>
              <a:rPr lang="en" sz="1500" dirty="0">
                <a:solidFill>
                  <a:srgbClr val="FFFFFF"/>
                </a:solidFill>
              </a:rPr>
              <a:t>Kotter, John P. (2012). </a:t>
            </a:r>
            <a:r>
              <a:rPr lang="en" sz="1500" i="1" dirty="0">
                <a:solidFill>
                  <a:srgbClr val="FFFFFF"/>
                </a:solidFill>
              </a:rPr>
              <a:t>Leading change</a:t>
            </a:r>
            <a:r>
              <a:rPr lang="en" sz="1500" dirty="0">
                <a:solidFill>
                  <a:srgbClr val="FFFFFF"/>
                </a:solidFill>
              </a:rPr>
              <a:t>. Harvard Business Review Press.</a:t>
            </a:r>
          </a:p>
          <a:p>
            <a:pPr lvl="0" rtl="0">
              <a:spcBef>
                <a:spcPts val="0"/>
              </a:spcBef>
              <a:spcAft>
                <a:spcPts val="1000"/>
              </a:spcAft>
              <a:buNone/>
            </a:pPr>
            <a:r>
              <a:rPr lang="en" sz="1500" dirty="0">
                <a:solidFill>
                  <a:srgbClr val="FFFFFF"/>
                </a:solidFill>
              </a:rPr>
              <a:t>Schoper. S. (2015). Learning outcomes. Personal Collection.</a:t>
            </a:r>
          </a:p>
          <a:p>
            <a:pPr lvl="0" rtl="0">
              <a:spcBef>
                <a:spcPts val="0"/>
              </a:spcBef>
              <a:buNone/>
            </a:pPr>
            <a:r>
              <a:rPr lang="en" sz="1500" dirty="0">
                <a:solidFill>
                  <a:srgbClr val="FFFFFF"/>
                </a:solidFill>
              </a:rPr>
              <a:t>Zull, J.E. (2002). </a:t>
            </a:r>
            <a:r>
              <a:rPr lang="en" sz="1500" i="1" dirty="0">
                <a:solidFill>
                  <a:srgbClr val="FFFFFF"/>
                </a:solidFill>
              </a:rPr>
              <a:t>The art of changing the brain. </a:t>
            </a:r>
            <a:r>
              <a:rPr lang="en" sz="1500" dirty="0">
                <a:solidFill>
                  <a:srgbClr val="FFFFFF"/>
                </a:solidFill>
              </a:rPr>
              <a:t>Sterling, VA: Stylus Publisher</a:t>
            </a:r>
          </a:p>
        </p:txBody>
      </p:sp>
      <p:pic>
        <p:nvPicPr>
          <p:cNvPr id="196" name="Shape 196"/>
          <p:cNvPicPr preferRelativeResize="0"/>
          <p:nvPr/>
        </p:nvPicPr>
        <p:blipFill>
          <a:blip r:embed="rId3">
            <a:alphaModFix/>
          </a:blip>
          <a:stretch>
            <a:fillRect/>
          </a:stretch>
        </p:blipFill>
        <p:spPr>
          <a:xfrm rot="5400000">
            <a:off x="7141600" y="3092899"/>
            <a:ext cx="1342925" cy="2038475"/>
          </a:xfrm>
          <a:prstGeom prst="rect">
            <a:avLst/>
          </a:prstGeom>
          <a:noFill/>
          <a:ln>
            <a:noFill/>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75" name="Shape 75"/>
          <p:cNvSpPr txBox="1">
            <a:spLocks noGrp="1"/>
          </p:cNvSpPr>
          <p:nvPr>
            <p:ph type="title"/>
          </p:nvPr>
        </p:nvSpPr>
        <p:spPr>
          <a:xfrm>
            <a:off x="311700" y="220325"/>
            <a:ext cx="8520600" cy="645000"/>
          </a:xfrm>
          <a:prstGeom prst="rect">
            <a:avLst/>
          </a:prstGeom>
        </p:spPr>
        <p:txBody>
          <a:bodyPr lIns="91425" tIns="91425" rIns="91425" bIns="91425" anchor="t" anchorCtr="0">
            <a:noAutofit/>
          </a:bodyPr>
          <a:lstStyle/>
          <a:p>
            <a:pPr lvl="0" algn="ctr" rtl="0">
              <a:spcBef>
                <a:spcPts val="0"/>
              </a:spcBef>
              <a:buNone/>
            </a:pPr>
            <a:r>
              <a:rPr lang="en" sz="4800" dirty="0">
                <a:latin typeface="Permanent Marker"/>
                <a:ea typeface="Permanent Marker"/>
                <a:cs typeface="Permanent Marker"/>
                <a:sym typeface="Permanent Marker"/>
              </a:rPr>
              <a:t>THE NEED</a:t>
            </a:r>
          </a:p>
        </p:txBody>
      </p:sp>
      <p:sp>
        <p:nvSpPr>
          <p:cNvPr id="76" name="Shape 76"/>
          <p:cNvSpPr txBox="1">
            <a:spLocks noGrp="1"/>
          </p:cNvSpPr>
          <p:nvPr>
            <p:ph type="body" idx="1"/>
          </p:nvPr>
        </p:nvSpPr>
        <p:spPr>
          <a:xfrm>
            <a:off x="311700" y="1417800"/>
            <a:ext cx="8520600" cy="3434100"/>
          </a:xfrm>
          <a:prstGeom prst="rect">
            <a:avLst/>
          </a:prstGeom>
        </p:spPr>
        <p:txBody>
          <a:bodyPr lIns="91425" tIns="91425" rIns="91425" bIns="91425" anchor="t" anchorCtr="0">
            <a:noAutofit/>
          </a:bodyPr>
          <a:lstStyle/>
          <a:p>
            <a:pPr marL="457200" lvl="0" indent="-355600" rtl="0">
              <a:spcBef>
                <a:spcPts val="0"/>
              </a:spcBef>
              <a:buClr>
                <a:srgbClr val="FFFFFF"/>
              </a:buClr>
              <a:buSzPct val="100000"/>
              <a:buFont typeface="Arial" panose="020B0604020202020204" pitchFamily="34" charset="0"/>
              <a:buChar char="•"/>
            </a:pPr>
            <a:r>
              <a:rPr lang="en" sz="2000" dirty="0">
                <a:solidFill>
                  <a:srgbClr val="FFFFFF"/>
                </a:solidFill>
              </a:rPr>
              <a:t>Significant increase of students on the autism spectrum attending our institution</a:t>
            </a:r>
          </a:p>
          <a:p>
            <a:pPr marL="457200" lvl="0" indent="-355600" rtl="0">
              <a:spcBef>
                <a:spcPts val="0"/>
              </a:spcBef>
              <a:buClr>
                <a:srgbClr val="FFFFFF"/>
              </a:buClr>
              <a:buSzPct val="100000"/>
              <a:buFont typeface="Arial" panose="020B0604020202020204" pitchFamily="34" charset="0"/>
              <a:buChar char="•"/>
            </a:pPr>
            <a:r>
              <a:rPr lang="en" sz="2000" dirty="0">
                <a:solidFill>
                  <a:srgbClr val="FFFFFF"/>
                </a:solidFill>
              </a:rPr>
              <a:t>Services for this population have not evolved</a:t>
            </a:r>
          </a:p>
          <a:p>
            <a:pPr marL="457200" lvl="0" indent="-355600" rtl="0">
              <a:spcBef>
                <a:spcPts val="0"/>
              </a:spcBef>
              <a:buClr>
                <a:srgbClr val="FFFFFF"/>
              </a:buClr>
              <a:buSzPct val="100000"/>
              <a:buFont typeface="Arial" panose="020B0604020202020204" pitchFamily="34" charset="0"/>
              <a:buChar char="•"/>
            </a:pPr>
            <a:r>
              <a:rPr lang="en" sz="2000" dirty="0">
                <a:solidFill>
                  <a:srgbClr val="FFFFFF"/>
                </a:solidFill>
              </a:rPr>
              <a:t>Exploration of intentional programming to assist in personal, social, and academic integration into the campus community for students on the autism spectrum is needed</a:t>
            </a:r>
          </a:p>
        </p:txBody>
      </p:sp>
      <p:pic>
        <p:nvPicPr>
          <p:cNvPr id="77" name="Shape 77"/>
          <p:cNvPicPr preferRelativeResize="0"/>
          <p:nvPr/>
        </p:nvPicPr>
        <p:blipFill>
          <a:blip r:embed="rId3">
            <a:alphaModFix/>
          </a:blip>
          <a:stretch>
            <a:fillRect/>
          </a:stretch>
        </p:blipFill>
        <p:spPr>
          <a:xfrm rot="5400000">
            <a:off x="7475350" y="-139174"/>
            <a:ext cx="1077824" cy="1636074"/>
          </a:xfrm>
          <a:prstGeom prst="rect">
            <a:avLst/>
          </a:prstGeom>
          <a:noFill/>
          <a:ln>
            <a:noFill/>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1"/>
        <p:cNvGrpSpPr/>
        <p:nvPr/>
      </p:nvGrpSpPr>
      <p:grpSpPr>
        <a:xfrm>
          <a:off x="0" y="0"/>
          <a:ext cx="0" cy="0"/>
          <a:chOff x="0" y="0"/>
          <a:chExt cx="0" cy="0"/>
        </a:xfrm>
      </p:grpSpPr>
      <p:sp>
        <p:nvSpPr>
          <p:cNvPr id="82" name="Shape 82"/>
          <p:cNvSpPr txBox="1">
            <a:spLocks noGrp="1"/>
          </p:cNvSpPr>
          <p:nvPr>
            <p:ph type="title"/>
          </p:nvPr>
        </p:nvSpPr>
        <p:spPr>
          <a:xfrm>
            <a:off x="311700" y="220325"/>
            <a:ext cx="8520600" cy="645000"/>
          </a:xfrm>
          <a:prstGeom prst="rect">
            <a:avLst/>
          </a:prstGeom>
        </p:spPr>
        <p:txBody>
          <a:bodyPr lIns="91425" tIns="91425" rIns="91425" bIns="91425" anchor="t" anchorCtr="0">
            <a:noAutofit/>
          </a:bodyPr>
          <a:lstStyle/>
          <a:p>
            <a:pPr lvl="0" algn="ctr" rtl="0">
              <a:spcBef>
                <a:spcPts val="0"/>
              </a:spcBef>
              <a:buNone/>
            </a:pPr>
            <a:r>
              <a:rPr lang="en" sz="4800" dirty="0">
                <a:latin typeface="Permanent Marker"/>
                <a:ea typeface="Permanent Marker"/>
                <a:cs typeface="Permanent Marker"/>
                <a:sym typeface="Permanent Marker"/>
              </a:rPr>
              <a:t>Background</a:t>
            </a:r>
          </a:p>
        </p:txBody>
      </p:sp>
      <p:pic>
        <p:nvPicPr>
          <p:cNvPr id="83" name="Shape 83" descr="Puzzle-piece-clip-art-hostted-3.png"/>
          <p:cNvPicPr preferRelativeResize="0"/>
          <p:nvPr/>
        </p:nvPicPr>
        <p:blipFill>
          <a:blip r:embed="rId5">
            <a:alphaModFix/>
          </a:blip>
          <a:stretch>
            <a:fillRect/>
          </a:stretch>
        </p:blipFill>
        <p:spPr>
          <a:xfrm rot="-5400000">
            <a:off x="7525537" y="1363"/>
            <a:ext cx="1189400" cy="1424125"/>
          </a:xfrm>
          <a:prstGeom prst="rect">
            <a:avLst/>
          </a:prstGeom>
          <a:noFill/>
          <a:ln>
            <a:noFill/>
          </a:ln>
        </p:spPr>
      </p:pic>
    </p:spTree>
    <p:controls>
      <mc:AlternateContent xmlns:mc="http://schemas.openxmlformats.org/markup-compatibility/2006">
        <mc:Choice xmlns:v="urn:schemas-microsoft-com:vml" Requires="v">
          <p:control spid="1026" name="ShockwaveFlash1" r:id="rId2" imgW="6020640" imgH="3258005"/>
        </mc:Choice>
        <mc:Fallback>
          <p:control name="ShockwaveFlash1" r:id="rId2" imgW="6020640" imgH="3258005">
            <p:pic>
              <p:nvPicPr>
                <p:cNvPr id="0" name="ShockwaveFlash1"/>
                <p:cNvPicPr preferRelativeResize="0">
                  <a:picLocks noChangeArrowheads="1" noChangeShapeType="1"/>
                </p:cNvPicPr>
                <p:nvPr/>
              </p:nvPicPr>
              <p:blipFill>
                <a:blip r:embed="rId6">
                  <a:extLst>
                    <a:ext uri="{28A0092B-C50C-407E-A947-70E740481C1C}">
                      <a14:useLocalDpi xmlns:a14="http://schemas.microsoft.com/office/drawing/2010/main" val="0"/>
                    </a:ext>
                  </a:extLst>
                </a:blip>
                <a:srcRect/>
                <a:stretch>
                  <a:fillRect/>
                </a:stretch>
              </p:blipFill>
              <p:spPr bwMode="auto">
                <a:xfrm>
                  <a:off x="1447800" y="1390650"/>
                  <a:ext cx="6019800" cy="325755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p:controls>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Shape 89"/>
          <p:cNvSpPr txBox="1">
            <a:spLocks noGrp="1"/>
          </p:cNvSpPr>
          <p:nvPr>
            <p:ph type="title"/>
          </p:nvPr>
        </p:nvSpPr>
        <p:spPr>
          <a:xfrm>
            <a:off x="265475" y="1307300"/>
            <a:ext cx="4045200" cy="3462900"/>
          </a:xfrm>
          <a:prstGeom prst="rect">
            <a:avLst/>
          </a:prstGeom>
        </p:spPr>
        <p:txBody>
          <a:bodyPr lIns="91425" tIns="91425" rIns="91425" bIns="91425" anchor="b" anchorCtr="0">
            <a:noAutofit/>
          </a:bodyPr>
          <a:lstStyle/>
          <a:p>
            <a:pPr lvl="0">
              <a:spcBef>
                <a:spcPts val="0"/>
              </a:spcBef>
              <a:buNone/>
            </a:pPr>
            <a:r>
              <a:rPr lang="en" sz="4000">
                <a:latin typeface="Permanent Marker"/>
                <a:ea typeface="Permanent Marker"/>
                <a:cs typeface="Permanent Marker"/>
                <a:sym typeface="Permanent Marker"/>
              </a:rPr>
              <a:t>HOW TO CREATE THE PROGRAM &amp; IMPLEMENT CHANGE</a:t>
            </a:r>
          </a:p>
        </p:txBody>
      </p:sp>
      <p:sp>
        <p:nvSpPr>
          <p:cNvPr id="90" name="Shape 90"/>
          <p:cNvSpPr txBox="1">
            <a:spLocks noGrp="1"/>
          </p:cNvSpPr>
          <p:nvPr>
            <p:ph type="body" idx="2"/>
          </p:nvPr>
        </p:nvSpPr>
        <p:spPr>
          <a:xfrm>
            <a:off x="4853175" y="268867"/>
            <a:ext cx="4045200" cy="3915300"/>
          </a:xfrm>
          <a:prstGeom prst="rect">
            <a:avLst/>
          </a:prstGeom>
          <a:ln>
            <a:noFill/>
          </a:ln>
        </p:spPr>
        <p:txBody>
          <a:bodyPr lIns="91425" tIns="91425" rIns="91425" bIns="91425" anchor="ctr" anchorCtr="0">
            <a:noAutofit/>
          </a:bodyPr>
          <a:lstStyle/>
          <a:p>
            <a:pPr lvl="0" algn="ctr" rtl="0">
              <a:spcBef>
                <a:spcPts val="0"/>
              </a:spcBef>
              <a:spcAft>
                <a:spcPts val="0"/>
              </a:spcAft>
              <a:buNone/>
            </a:pPr>
            <a:r>
              <a:rPr lang="en" sz="1600" b="1" dirty="0"/>
              <a:t>Utilize John P. Kotter’s Eight-Stage Change Process (</a:t>
            </a:r>
            <a:r>
              <a:rPr lang="en" sz="1600" b="1" i="1" dirty="0"/>
              <a:t>Leading Change, 2012)</a:t>
            </a:r>
          </a:p>
          <a:p>
            <a:pPr lvl="0" rtl="0">
              <a:spcBef>
                <a:spcPts val="0"/>
              </a:spcBef>
              <a:spcAft>
                <a:spcPts val="0"/>
              </a:spcAft>
              <a:buNone/>
            </a:pPr>
            <a:endParaRPr sz="600" i="1" dirty="0"/>
          </a:p>
          <a:p>
            <a:pPr marL="914400" lvl="0" indent="-228600" rtl="0">
              <a:spcBef>
                <a:spcPts val="0"/>
              </a:spcBef>
              <a:buAutoNum type="arabicPeriod"/>
            </a:pPr>
            <a:r>
              <a:rPr lang="en" sz="1400" dirty="0"/>
              <a:t>Establish a sense of urgency</a:t>
            </a:r>
          </a:p>
          <a:p>
            <a:pPr marL="914400" lvl="0" indent="-228600" rtl="0">
              <a:spcBef>
                <a:spcPts val="0"/>
              </a:spcBef>
              <a:buAutoNum type="arabicPeriod"/>
            </a:pPr>
            <a:r>
              <a:rPr lang="en" sz="1400" dirty="0"/>
              <a:t>Form a powerful guiding coalition</a:t>
            </a:r>
          </a:p>
          <a:p>
            <a:pPr marL="914400" lvl="0" indent="-228600" rtl="0">
              <a:spcBef>
                <a:spcPts val="0"/>
              </a:spcBef>
              <a:buAutoNum type="arabicPeriod"/>
            </a:pPr>
            <a:r>
              <a:rPr lang="en" sz="1400" dirty="0"/>
              <a:t>Create a vision</a:t>
            </a:r>
          </a:p>
          <a:p>
            <a:pPr marL="914400" lvl="0" indent="-228600" rtl="0">
              <a:spcBef>
                <a:spcPts val="0"/>
              </a:spcBef>
              <a:buAutoNum type="arabicPeriod"/>
            </a:pPr>
            <a:r>
              <a:rPr lang="en" sz="1400" dirty="0"/>
              <a:t>Communicate the vision</a:t>
            </a:r>
          </a:p>
          <a:p>
            <a:pPr marL="914400" lvl="0" indent="-228600" rtl="0">
              <a:spcBef>
                <a:spcPts val="0"/>
              </a:spcBef>
              <a:buAutoNum type="arabicPeriod"/>
            </a:pPr>
            <a:r>
              <a:rPr lang="en" sz="1400" dirty="0"/>
              <a:t>Empower others to act</a:t>
            </a:r>
          </a:p>
          <a:p>
            <a:pPr marL="914400" lvl="0" indent="-228600" rtl="0">
              <a:spcBef>
                <a:spcPts val="0"/>
              </a:spcBef>
              <a:buAutoNum type="arabicPeriod"/>
            </a:pPr>
            <a:r>
              <a:rPr lang="en" sz="1400" dirty="0"/>
              <a:t>Generate  short-term wins</a:t>
            </a:r>
          </a:p>
          <a:p>
            <a:pPr marL="914400" lvl="0" indent="-228600" rtl="0">
              <a:spcBef>
                <a:spcPts val="0"/>
              </a:spcBef>
              <a:buAutoNum type="arabicPeriod"/>
            </a:pPr>
            <a:r>
              <a:rPr lang="en" sz="1400" dirty="0"/>
              <a:t>Consolidate improvements</a:t>
            </a:r>
          </a:p>
          <a:p>
            <a:pPr marL="914400" lvl="0" indent="-228600" rtl="0">
              <a:spcBef>
                <a:spcPts val="0"/>
              </a:spcBef>
              <a:buAutoNum type="arabicPeriod"/>
            </a:pPr>
            <a:r>
              <a:rPr lang="en" sz="1400" dirty="0"/>
              <a:t>Institutionalize changes</a:t>
            </a:r>
          </a:p>
        </p:txBody>
      </p:sp>
      <p:pic>
        <p:nvPicPr>
          <p:cNvPr id="91" name="Shape 91"/>
          <p:cNvPicPr preferRelativeResize="0"/>
          <p:nvPr/>
        </p:nvPicPr>
        <p:blipFill>
          <a:blip r:embed="rId3">
            <a:alphaModFix/>
          </a:blip>
          <a:stretch>
            <a:fillRect/>
          </a:stretch>
        </p:blipFill>
        <p:spPr>
          <a:xfrm>
            <a:off x="1583262" y="352250"/>
            <a:ext cx="1409620" cy="1169975"/>
          </a:xfrm>
          <a:prstGeom prst="rect">
            <a:avLst/>
          </a:prstGeom>
          <a:noFill/>
          <a:ln>
            <a:noFill/>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Shape 96"/>
          <p:cNvSpPr txBox="1">
            <a:spLocks noGrp="1"/>
          </p:cNvSpPr>
          <p:nvPr>
            <p:ph type="title"/>
          </p:nvPr>
        </p:nvSpPr>
        <p:spPr>
          <a:xfrm>
            <a:off x="28775" y="280700"/>
            <a:ext cx="9144000" cy="889500"/>
          </a:xfrm>
          <a:prstGeom prst="rect">
            <a:avLst/>
          </a:prstGeom>
        </p:spPr>
        <p:txBody>
          <a:bodyPr lIns="91425" tIns="91425" rIns="91425" bIns="91425" anchor="t" anchorCtr="0">
            <a:noAutofit/>
          </a:bodyPr>
          <a:lstStyle/>
          <a:p>
            <a:pPr lvl="0" algn="ctr">
              <a:spcBef>
                <a:spcPts val="0"/>
              </a:spcBef>
              <a:buNone/>
            </a:pPr>
            <a:r>
              <a:rPr lang="en" sz="3500" dirty="0">
                <a:latin typeface="Permanent Marker"/>
                <a:ea typeface="Permanent Marker"/>
                <a:cs typeface="Permanent Marker"/>
                <a:sym typeface="Permanent Marker"/>
              </a:rPr>
              <a:t>HOW TO BEGIN THE CHANGE PROCESS</a:t>
            </a:r>
          </a:p>
        </p:txBody>
      </p:sp>
      <p:sp>
        <p:nvSpPr>
          <p:cNvPr id="97" name="Shape 97"/>
          <p:cNvSpPr txBox="1">
            <a:spLocks noGrp="1"/>
          </p:cNvSpPr>
          <p:nvPr>
            <p:ph type="body" idx="1"/>
          </p:nvPr>
        </p:nvSpPr>
        <p:spPr>
          <a:xfrm>
            <a:off x="163275" y="1119675"/>
            <a:ext cx="8852400" cy="3842100"/>
          </a:xfrm>
          <a:prstGeom prst="rect">
            <a:avLst/>
          </a:prstGeom>
        </p:spPr>
        <p:txBody>
          <a:bodyPr lIns="91425" tIns="91425" rIns="91425" bIns="91425" anchor="t" anchorCtr="0">
            <a:noAutofit/>
          </a:bodyPr>
          <a:lstStyle/>
          <a:p>
            <a:pPr lvl="0" algn="ctr" rtl="0">
              <a:lnSpc>
                <a:spcPct val="100000"/>
              </a:lnSpc>
              <a:spcBef>
                <a:spcPts val="0"/>
              </a:spcBef>
              <a:spcAft>
                <a:spcPts val="300"/>
              </a:spcAft>
              <a:buNone/>
            </a:pPr>
            <a:r>
              <a:rPr lang="en" b="1" dirty="0"/>
              <a:t>In order to even begin the eight-stage change process, we need more information:</a:t>
            </a:r>
          </a:p>
          <a:p>
            <a:pPr marL="514350" lvl="0" indent="-285750" rtl="0">
              <a:lnSpc>
                <a:spcPct val="100000"/>
              </a:lnSpc>
              <a:spcBef>
                <a:spcPts val="0"/>
              </a:spcBef>
              <a:spcAft>
                <a:spcPts val="800"/>
              </a:spcAft>
              <a:buFont typeface="Arial" panose="020B0604020202020204" pitchFamily="34" charset="0"/>
              <a:buChar char="•"/>
            </a:pPr>
            <a:r>
              <a:rPr lang="en" dirty="0"/>
              <a:t>Who are the stakeholders involved? Do we have all of the necessary voices on our current committee</a:t>
            </a:r>
            <a:r>
              <a:rPr lang="en" dirty="0" smtClean="0"/>
              <a:t>?</a:t>
            </a:r>
            <a:endParaRPr lang="en" dirty="0"/>
          </a:p>
          <a:p>
            <a:pPr marL="514350" lvl="0" indent="-285750" rtl="0">
              <a:lnSpc>
                <a:spcPct val="100000"/>
              </a:lnSpc>
              <a:spcBef>
                <a:spcPts val="0"/>
              </a:spcBef>
              <a:spcAft>
                <a:spcPts val="800"/>
              </a:spcAft>
              <a:buFont typeface="Arial" panose="020B0604020202020204" pitchFamily="34" charset="0"/>
              <a:buChar char="•"/>
            </a:pPr>
            <a:r>
              <a:rPr lang="en" dirty="0"/>
              <a:t>What do our stakeholders need and want out of a program of this type?</a:t>
            </a:r>
          </a:p>
          <a:p>
            <a:pPr marL="514350" lvl="0" indent="-285750" rtl="0">
              <a:lnSpc>
                <a:spcPct val="100000"/>
              </a:lnSpc>
              <a:spcBef>
                <a:spcPts val="0"/>
              </a:spcBef>
              <a:spcAft>
                <a:spcPts val="800"/>
              </a:spcAft>
              <a:buFont typeface="Arial" panose="020B0604020202020204" pitchFamily="34" charset="0"/>
              <a:buChar char="•"/>
            </a:pPr>
            <a:r>
              <a:rPr lang="en" dirty="0"/>
              <a:t>How can we translate those needs and wants into learning outcomes for the program?</a:t>
            </a:r>
          </a:p>
          <a:p>
            <a:pPr marL="514350" lvl="0" indent="-285750" rtl="0">
              <a:lnSpc>
                <a:spcPct val="100000"/>
              </a:lnSpc>
              <a:spcBef>
                <a:spcPts val="0"/>
              </a:spcBef>
              <a:spcAft>
                <a:spcPts val="800"/>
              </a:spcAft>
              <a:buFont typeface="Arial" panose="020B0604020202020204" pitchFamily="34" charset="0"/>
              <a:buChar char="•"/>
            </a:pPr>
            <a:r>
              <a:rPr lang="en" dirty="0"/>
              <a:t>How can we ensure that our learning outcomes are leading to student growth and development as well as connect to the institutional mission?</a:t>
            </a:r>
          </a:p>
          <a:p>
            <a:pPr marL="514350" lvl="0" indent="-285750" rtl="0">
              <a:lnSpc>
                <a:spcPct val="100000"/>
              </a:lnSpc>
              <a:spcBef>
                <a:spcPts val="0"/>
              </a:spcBef>
              <a:spcAft>
                <a:spcPts val="800"/>
              </a:spcAft>
              <a:buFont typeface="Arial" panose="020B0604020202020204" pitchFamily="34" charset="0"/>
              <a:buChar char="•"/>
            </a:pPr>
            <a:r>
              <a:rPr lang="en" dirty="0"/>
              <a:t>What are our limitations?</a:t>
            </a:r>
          </a:p>
          <a:p>
            <a:pPr marL="514350" lvl="0" indent="-285750" rtl="0">
              <a:lnSpc>
                <a:spcPct val="100000"/>
              </a:lnSpc>
              <a:spcBef>
                <a:spcPts val="0"/>
              </a:spcBef>
              <a:spcAft>
                <a:spcPts val="800"/>
              </a:spcAft>
              <a:buFont typeface="Arial" panose="020B0604020202020204" pitchFamily="34" charset="0"/>
              <a:buChar char="•"/>
            </a:pPr>
            <a:r>
              <a:rPr lang="en" dirty="0"/>
              <a:t>How can we create an environment conducive to fulfilling our learning outcomes?</a:t>
            </a:r>
          </a:p>
          <a:p>
            <a:pPr marL="514350" lvl="0" indent="-285750" rtl="0">
              <a:lnSpc>
                <a:spcPct val="100000"/>
              </a:lnSpc>
              <a:spcBef>
                <a:spcPts val="0"/>
              </a:spcBef>
              <a:spcAft>
                <a:spcPts val="800"/>
              </a:spcAft>
              <a:buFont typeface="Arial" panose="020B0604020202020204" pitchFamily="34" charset="0"/>
              <a:buChar char="•"/>
            </a:pPr>
            <a:r>
              <a:rPr lang="en" dirty="0"/>
              <a:t>What forms of assessment should we put in place? </a:t>
            </a:r>
          </a:p>
          <a:p>
            <a:pPr lvl="0">
              <a:lnSpc>
                <a:spcPct val="100000"/>
              </a:lnSpc>
              <a:spcBef>
                <a:spcPts val="0"/>
              </a:spcBef>
              <a:spcAft>
                <a:spcPts val="800"/>
              </a:spcAft>
              <a:buNone/>
            </a:pPr>
            <a:endParaRP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pic>
        <p:nvPicPr>
          <p:cNvPr id="102" name="Shape 102"/>
          <p:cNvPicPr preferRelativeResize="0"/>
          <p:nvPr/>
        </p:nvPicPr>
        <p:blipFill>
          <a:blip r:embed="rId3">
            <a:alphaModFix/>
          </a:blip>
          <a:stretch>
            <a:fillRect/>
          </a:stretch>
        </p:blipFill>
        <p:spPr>
          <a:xfrm>
            <a:off x="1330349" y="2602849"/>
            <a:ext cx="2161249" cy="2157650"/>
          </a:xfrm>
          <a:prstGeom prst="rect">
            <a:avLst/>
          </a:prstGeom>
          <a:noFill/>
          <a:ln>
            <a:noFill/>
          </a:ln>
        </p:spPr>
      </p:pic>
      <p:sp>
        <p:nvSpPr>
          <p:cNvPr id="103" name="Shape 103"/>
          <p:cNvSpPr txBox="1">
            <a:spLocks noGrp="1"/>
          </p:cNvSpPr>
          <p:nvPr>
            <p:ph type="title"/>
          </p:nvPr>
        </p:nvSpPr>
        <p:spPr>
          <a:xfrm>
            <a:off x="257537" y="691350"/>
            <a:ext cx="4045200" cy="1707000"/>
          </a:xfrm>
          <a:prstGeom prst="rect">
            <a:avLst/>
          </a:prstGeom>
        </p:spPr>
        <p:txBody>
          <a:bodyPr lIns="91425" tIns="91425" rIns="91425" bIns="91425" anchor="b" anchorCtr="0">
            <a:noAutofit/>
          </a:bodyPr>
          <a:lstStyle/>
          <a:p>
            <a:pPr lvl="0">
              <a:spcBef>
                <a:spcPts val="0"/>
              </a:spcBef>
              <a:buNone/>
            </a:pPr>
            <a:r>
              <a:rPr lang="en" sz="4800">
                <a:latin typeface="Permanent Marker"/>
                <a:ea typeface="Permanent Marker"/>
                <a:cs typeface="Permanent Marker"/>
                <a:sym typeface="Permanent Marker"/>
              </a:rPr>
              <a:t>OUR NEXT STEPS</a:t>
            </a:r>
          </a:p>
        </p:txBody>
      </p:sp>
      <p:sp>
        <p:nvSpPr>
          <p:cNvPr id="104" name="Shape 104"/>
          <p:cNvSpPr txBox="1">
            <a:spLocks noGrp="1"/>
          </p:cNvSpPr>
          <p:nvPr>
            <p:ph type="body" idx="2"/>
          </p:nvPr>
        </p:nvSpPr>
        <p:spPr>
          <a:xfrm>
            <a:off x="4680852" y="246163"/>
            <a:ext cx="4283100" cy="4110000"/>
          </a:xfrm>
          <a:prstGeom prst="rect">
            <a:avLst/>
          </a:prstGeom>
          <a:ln>
            <a:noFill/>
          </a:ln>
        </p:spPr>
        <p:txBody>
          <a:bodyPr lIns="91425" tIns="91425" rIns="91425" bIns="91425" anchor="ctr" anchorCtr="0">
            <a:noAutofit/>
          </a:bodyPr>
          <a:lstStyle/>
          <a:p>
            <a:pPr marL="457200" lvl="0" indent="-228600" rtl="0">
              <a:lnSpc>
                <a:spcPct val="100000"/>
              </a:lnSpc>
              <a:spcBef>
                <a:spcPts val="0"/>
              </a:spcBef>
              <a:buClr>
                <a:srgbClr val="595959"/>
              </a:buClr>
              <a:buAutoNum type="arabicPeriod"/>
            </a:pPr>
            <a:r>
              <a:rPr lang="en" sz="1600" dirty="0">
                <a:solidFill>
                  <a:srgbClr val="595959"/>
                </a:solidFill>
              </a:rPr>
              <a:t>Identify and contact stakeholders to obtain feedback </a:t>
            </a:r>
          </a:p>
          <a:p>
            <a:pPr marL="457200" lvl="0" indent="-228600" rtl="0">
              <a:lnSpc>
                <a:spcPct val="100000"/>
              </a:lnSpc>
              <a:spcBef>
                <a:spcPts val="0"/>
              </a:spcBef>
              <a:buClr>
                <a:srgbClr val="595959"/>
              </a:buClr>
              <a:buAutoNum type="arabicPeriod"/>
            </a:pPr>
            <a:r>
              <a:rPr lang="en" sz="1600" dirty="0">
                <a:solidFill>
                  <a:srgbClr val="595959"/>
                </a:solidFill>
              </a:rPr>
              <a:t>Condense stakeholder feedback into overarching themes</a:t>
            </a:r>
          </a:p>
          <a:p>
            <a:pPr marL="457200" lvl="0" indent="-228600" rtl="0">
              <a:lnSpc>
                <a:spcPct val="100000"/>
              </a:lnSpc>
              <a:spcBef>
                <a:spcPts val="0"/>
              </a:spcBef>
              <a:buClr>
                <a:srgbClr val="595959"/>
              </a:buClr>
              <a:buAutoNum type="arabicPeriod"/>
            </a:pPr>
            <a:r>
              <a:rPr lang="en" sz="1600" dirty="0">
                <a:solidFill>
                  <a:srgbClr val="595959"/>
                </a:solidFill>
              </a:rPr>
              <a:t>Generate holistic learning outcomes </a:t>
            </a:r>
          </a:p>
          <a:p>
            <a:pPr marL="457200" lvl="0" indent="-228600" rtl="0">
              <a:lnSpc>
                <a:spcPct val="100000"/>
              </a:lnSpc>
              <a:spcBef>
                <a:spcPts val="0"/>
              </a:spcBef>
              <a:buClr>
                <a:srgbClr val="595959"/>
              </a:buClr>
              <a:buAutoNum type="arabicPeriod"/>
            </a:pPr>
            <a:r>
              <a:rPr lang="en" sz="1600" dirty="0">
                <a:solidFill>
                  <a:srgbClr val="595959"/>
                </a:solidFill>
              </a:rPr>
              <a:t>Member-check learning outcomes with stakeholders to ensure credibility</a:t>
            </a:r>
          </a:p>
          <a:p>
            <a:pPr marL="457200" lvl="0" indent="-228600" rtl="0">
              <a:lnSpc>
                <a:spcPct val="100000"/>
              </a:lnSpc>
              <a:spcBef>
                <a:spcPts val="0"/>
              </a:spcBef>
              <a:buClr>
                <a:srgbClr val="595959"/>
              </a:buClr>
              <a:buAutoNum type="arabicPeriod"/>
            </a:pPr>
            <a:r>
              <a:rPr lang="en" sz="1600" dirty="0">
                <a:solidFill>
                  <a:srgbClr val="595959"/>
                </a:solidFill>
              </a:rPr>
              <a:t>Acknowledge our limitations related to program development</a:t>
            </a:r>
          </a:p>
          <a:p>
            <a:pPr marL="457200" lvl="0" indent="-228600" rtl="0">
              <a:lnSpc>
                <a:spcPct val="100000"/>
              </a:lnSpc>
              <a:spcBef>
                <a:spcPts val="0"/>
              </a:spcBef>
              <a:buClr>
                <a:srgbClr val="595959"/>
              </a:buClr>
              <a:buAutoNum type="arabicPeriod"/>
            </a:pPr>
            <a:r>
              <a:rPr lang="en" sz="1600" dirty="0">
                <a:solidFill>
                  <a:srgbClr val="595959"/>
                </a:solidFill>
              </a:rPr>
              <a:t>Shape the learning environment </a:t>
            </a:r>
          </a:p>
          <a:p>
            <a:pPr marL="457200" lvl="0" indent="-228600">
              <a:lnSpc>
                <a:spcPct val="100000"/>
              </a:lnSpc>
              <a:spcBef>
                <a:spcPts val="0"/>
              </a:spcBef>
              <a:buClr>
                <a:srgbClr val="595959"/>
              </a:buClr>
              <a:buAutoNum type="arabicPeriod"/>
            </a:pPr>
            <a:r>
              <a:rPr lang="en" sz="1600" dirty="0">
                <a:solidFill>
                  <a:srgbClr val="595959"/>
                </a:solidFill>
              </a:rPr>
              <a:t>Develop effective assessment tools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Shape 109"/>
          <p:cNvSpPr txBox="1">
            <a:spLocks noGrp="1"/>
          </p:cNvSpPr>
          <p:nvPr>
            <p:ph type="title"/>
          </p:nvPr>
        </p:nvSpPr>
        <p:spPr>
          <a:xfrm>
            <a:off x="-907500" y="221100"/>
            <a:ext cx="8520600" cy="645000"/>
          </a:xfrm>
          <a:prstGeom prst="rect">
            <a:avLst/>
          </a:prstGeom>
        </p:spPr>
        <p:txBody>
          <a:bodyPr lIns="91425" tIns="91425" rIns="91425" bIns="91425" anchor="t" anchorCtr="0">
            <a:noAutofit/>
          </a:bodyPr>
          <a:lstStyle/>
          <a:p>
            <a:pPr lvl="0" algn="ctr">
              <a:spcBef>
                <a:spcPts val="0"/>
              </a:spcBef>
              <a:buNone/>
            </a:pPr>
            <a:r>
              <a:rPr lang="en" sz="4800">
                <a:latin typeface="Permanent Marker"/>
                <a:ea typeface="Permanent Marker"/>
                <a:cs typeface="Permanent Marker"/>
                <a:sym typeface="Permanent Marker"/>
              </a:rPr>
              <a:t>The STAKEHOLDERS</a:t>
            </a:r>
          </a:p>
        </p:txBody>
      </p:sp>
      <p:sp>
        <p:nvSpPr>
          <p:cNvPr id="110" name="Shape 110"/>
          <p:cNvSpPr txBox="1">
            <a:spLocks noGrp="1"/>
          </p:cNvSpPr>
          <p:nvPr>
            <p:ph type="body" idx="1"/>
          </p:nvPr>
        </p:nvSpPr>
        <p:spPr>
          <a:xfrm>
            <a:off x="163200" y="1247564"/>
            <a:ext cx="8980800" cy="3790200"/>
          </a:xfrm>
          <a:prstGeom prst="rect">
            <a:avLst/>
          </a:prstGeom>
        </p:spPr>
        <p:txBody>
          <a:bodyPr lIns="91425" tIns="91425" rIns="91425" bIns="91425" anchor="t" anchorCtr="0">
            <a:noAutofit/>
          </a:bodyPr>
          <a:lstStyle/>
          <a:p>
            <a:pPr marL="514350" lvl="0" indent="-285750" rtl="0">
              <a:lnSpc>
                <a:spcPct val="100000"/>
              </a:lnSpc>
              <a:spcBef>
                <a:spcPts val="0"/>
              </a:spcBef>
              <a:spcAft>
                <a:spcPts val="600"/>
              </a:spcAft>
              <a:buClr>
                <a:srgbClr val="FFFFFF"/>
              </a:buClr>
              <a:buFont typeface="Arial" panose="020B0604020202020204" pitchFamily="34" charset="0"/>
              <a:buChar char="•"/>
            </a:pPr>
            <a:r>
              <a:rPr lang="en" sz="1600" dirty="0">
                <a:solidFill>
                  <a:srgbClr val="FFFFFF"/>
                </a:solidFill>
              </a:rPr>
              <a:t>Students on the spectrum</a:t>
            </a:r>
          </a:p>
          <a:p>
            <a:pPr marL="514350" lvl="0" indent="-285750" rtl="0">
              <a:lnSpc>
                <a:spcPct val="100000"/>
              </a:lnSpc>
              <a:spcBef>
                <a:spcPts val="0"/>
              </a:spcBef>
              <a:spcAft>
                <a:spcPts val="600"/>
              </a:spcAft>
              <a:buClr>
                <a:srgbClr val="FFFFFF"/>
              </a:buClr>
              <a:buFont typeface="Arial" panose="020B0604020202020204" pitchFamily="34" charset="0"/>
              <a:buChar char="•"/>
            </a:pPr>
            <a:r>
              <a:rPr lang="en" sz="1600" dirty="0">
                <a:solidFill>
                  <a:srgbClr val="FFFFFF"/>
                </a:solidFill>
              </a:rPr>
              <a:t>Students not identified as on the spectrum</a:t>
            </a:r>
          </a:p>
          <a:p>
            <a:pPr marL="514350" lvl="0" indent="-285750" rtl="0">
              <a:lnSpc>
                <a:spcPct val="100000"/>
              </a:lnSpc>
              <a:spcBef>
                <a:spcPts val="0"/>
              </a:spcBef>
              <a:spcAft>
                <a:spcPts val="600"/>
              </a:spcAft>
              <a:buClr>
                <a:srgbClr val="FFFFFF"/>
              </a:buClr>
              <a:buFont typeface="Arial" panose="020B0604020202020204" pitchFamily="34" charset="0"/>
              <a:buChar char="•"/>
            </a:pPr>
            <a:r>
              <a:rPr lang="en" sz="1600" dirty="0">
                <a:solidFill>
                  <a:srgbClr val="FFFFFF"/>
                </a:solidFill>
              </a:rPr>
              <a:t>Director of the Disability Resource Center</a:t>
            </a:r>
          </a:p>
          <a:p>
            <a:pPr marL="514350" lvl="0" indent="-285750" rtl="0">
              <a:lnSpc>
                <a:spcPct val="100000"/>
              </a:lnSpc>
              <a:spcBef>
                <a:spcPts val="0"/>
              </a:spcBef>
              <a:spcAft>
                <a:spcPts val="600"/>
              </a:spcAft>
              <a:buClr>
                <a:srgbClr val="FFFFFF"/>
              </a:buClr>
              <a:buFont typeface="Arial" panose="020B0604020202020204" pitchFamily="34" charset="0"/>
              <a:buChar char="•"/>
            </a:pPr>
            <a:r>
              <a:rPr lang="en" sz="1600" dirty="0">
                <a:solidFill>
                  <a:srgbClr val="FFFFFF"/>
                </a:solidFill>
              </a:rPr>
              <a:t>Dean of Students </a:t>
            </a:r>
          </a:p>
          <a:p>
            <a:pPr marL="514350" lvl="0" indent="-285750" rtl="0">
              <a:lnSpc>
                <a:spcPct val="100000"/>
              </a:lnSpc>
              <a:spcBef>
                <a:spcPts val="0"/>
              </a:spcBef>
              <a:spcAft>
                <a:spcPts val="600"/>
              </a:spcAft>
              <a:buClr>
                <a:srgbClr val="FFFFFF"/>
              </a:buClr>
              <a:buFont typeface="Arial" panose="020B0604020202020204" pitchFamily="34" charset="0"/>
              <a:buChar char="•"/>
            </a:pPr>
            <a:r>
              <a:rPr lang="en" sz="1600" dirty="0">
                <a:solidFill>
                  <a:srgbClr val="FFFFFF"/>
                </a:solidFill>
              </a:rPr>
              <a:t>Faculty</a:t>
            </a:r>
          </a:p>
          <a:p>
            <a:pPr marL="914400" lvl="1" indent="-342900" rtl="0">
              <a:lnSpc>
                <a:spcPct val="100000"/>
              </a:lnSpc>
              <a:spcBef>
                <a:spcPts val="0"/>
              </a:spcBef>
              <a:spcAft>
                <a:spcPts val="600"/>
              </a:spcAft>
              <a:buClr>
                <a:srgbClr val="FFFFFF"/>
              </a:buClr>
              <a:buSzPct val="100000"/>
              <a:buFont typeface="Arial" panose="020B0604020202020204" pitchFamily="34" charset="0"/>
              <a:buChar char="•"/>
            </a:pPr>
            <a:r>
              <a:rPr lang="en" sz="1600" dirty="0">
                <a:solidFill>
                  <a:srgbClr val="FFFFFF"/>
                </a:solidFill>
              </a:rPr>
              <a:t> Applicable Departments [e.g. College of Education]</a:t>
            </a:r>
          </a:p>
          <a:p>
            <a:pPr marL="514350" lvl="0" indent="-285750" rtl="0">
              <a:lnSpc>
                <a:spcPct val="100000"/>
              </a:lnSpc>
              <a:spcBef>
                <a:spcPts val="0"/>
              </a:spcBef>
              <a:spcAft>
                <a:spcPts val="600"/>
              </a:spcAft>
              <a:buClr>
                <a:srgbClr val="FFFFFF"/>
              </a:buClr>
              <a:buFont typeface="Arial" panose="020B0604020202020204" pitchFamily="34" charset="0"/>
              <a:buChar char="•"/>
            </a:pPr>
            <a:r>
              <a:rPr lang="en" sz="1600" dirty="0">
                <a:solidFill>
                  <a:srgbClr val="FFFFFF"/>
                </a:solidFill>
              </a:rPr>
              <a:t>All committee members </a:t>
            </a:r>
          </a:p>
          <a:p>
            <a:pPr marL="514350" lvl="0" indent="-285750" rtl="0">
              <a:lnSpc>
                <a:spcPct val="100000"/>
              </a:lnSpc>
              <a:spcBef>
                <a:spcPts val="0"/>
              </a:spcBef>
              <a:spcAft>
                <a:spcPts val="600"/>
              </a:spcAft>
              <a:buClr>
                <a:srgbClr val="FFFFFF"/>
              </a:buClr>
              <a:buFont typeface="Arial" panose="020B0604020202020204" pitchFamily="34" charset="0"/>
              <a:buChar char="•"/>
            </a:pPr>
            <a:r>
              <a:rPr lang="en" sz="1600" dirty="0">
                <a:solidFill>
                  <a:srgbClr val="FFFFFF"/>
                </a:solidFill>
              </a:rPr>
              <a:t>Other student affairs professionals</a:t>
            </a:r>
          </a:p>
          <a:p>
            <a:pPr marL="914400" lvl="1" indent="-342900" rtl="0">
              <a:lnSpc>
                <a:spcPct val="100000"/>
              </a:lnSpc>
              <a:spcBef>
                <a:spcPts val="0"/>
              </a:spcBef>
              <a:spcAft>
                <a:spcPts val="600"/>
              </a:spcAft>
              <a:buClr>
                <a:srgbClr val="FFFFFF"/>
              </a:buClr>
              <a:buSzPct val="100000"/>
              <a:buFont typeface="Arial" panose="020B0604020202020204" pitchFamily="34" charset="0"/>
              <a:buChar char="•"/>
            </a:pPr>
            <a:r>
              <a:rPr lang="en" sz="1600" dirty="0">
                <a:solidFill>
                  <a:srgbClr val="FFFFFF"/>
                </a:solidFill>
              </a:rPr>
              <a:t>Counseling Staff</a:t>
            </a:r>
          </a:p>
          <a:p>
            <a:pPr marL="514350" lvl="0" indent="-285750" rtl="0">
              <a:lnSpc>
                <a:spcPct val="100000"/>
              </a:lnSpc>
              <a:spcBef>
                <a:spcPts val="0"/>
              </a:spcBef>
              <a:spcAft>
                <a:spcPts val="600"/>
              </a:spcAft>
              <a:buClr>
                <a:srgbClr val="FFFFFF"/>
              </a:buClr>
              <a:buFont typeface="Arial" panose="020B0604020202020204" pitchFamily="34" charset="0"/>
              <a:buChar char="•"/>
            </a:pPr>
            <a:r>
              <a:rPr lang="en" sz="1600" dirty="0">
                <a:solidFill>
                  <a:srgbClr val="FFFFFF"/>
                </a:solidFill>
              </a:rPr>
              <a:t>Parents/Guardians</a:t>
            </a:r>
          </a:p>
          <a:p>
            <a:pPr marL="514350" lvl="0" indent="-285750" rtl="0">
              <a:lnSpc>
                <a:spcPct val="100000"/>
              </a:lnSpc>
              <a:spcBef>
                <a:spcPts val="0"/>
              </a:spcBef>
              <a:spcAft>
                <a:spcPts val="600"/>
              </a:spcAft>
              <a:buClr>
                <a:srgbClr val="FFFFFF"/>
              </a:buClr>
              <a:buFont typeface="Arial" panose="020B0604020202020204" pitchFamily="34" charset="0"/>
              <a:buChar char="•"/>
            </a:pPr>
            <a:r>
              <a:rPr lang="en" sz="1600" dirty="0">
                <a:solidFill>
                  <a:srgbClr val="FFFFFF"/>
                </a:solidFill>
              </a:rPr>
              <a:t>Community connections directly related to the relevant student population</a:t>
            </a:r>
          </a:p>
        </p:txBody>
      </p:sp>
      <p:pic>
        <p:nvPicPr>
          <p:cNvPr id="111" name="Shape 111"/>
          <p:cNvPicPr preferRelativeResize="0"/>
          <p:nvPr/>
        </p:nvPicPr>
        <p:blipFill>
          <a:blip r:embed="rId3">
            <a:alphaModFix/>
          </a:blip>
          <a:stretch>
            <a:fillRect/>
          </a:stretch>
        </p:blipFill>
        <p:spPr>
          <a:xfrm rot="5400000">
            <a:off x="6977675" y="304050"/>
            <a:ext cx="1745250" cy="1745250"/>
          </a:xfrm>
          <a:prstGeom prst="rect">
            <a:avLst/>
          </a:prstGeom>
          <a:noFill/>
          <a:ln>
            <a:noFill/>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Shape 116"/>
          <p:cNvSpPr txBox="1">
            <a:spLocks noGrp="1"/>
          </p:cNvSpPr>
          <p:nvPr>
            <p:ph type="title"/>
          </p:nvPr>
        </p:nvSpPr>
        <p:spPr>
          <a:xfrm>
            <a:off x="288825" y="680300"/>
            <a:ext cx="4045200" cy="1707000"/>
          </a:xfrm>
          <a:prstGeom prst="rect">
            <a:avLst/>
          </a:prstGeom>
        </p:spPr>
        <p:txBody>
          <a:bodyPr lIns="91425" tIns="91425" rIns="91425" bIns="91425" anchor="b" anchorCtr="0">
            <a:noAutofit/>
          </a:bodyPr>
          <a:lstStyle/>
          <a:p>
            <a:pPr lvl="0">
              <a:spcBef>
                <a:spcPts val="0"/>
              </a:spcBef>
              <a:buNone/>
            </a:pPr>
            <a:r>
              <a:rPr lang="en" sz="4800">
                <a:latin typeface="Permanent Marker"/>
                <a:ea typeface="Permanent Marker"/>
                <a:cs typeface="Permanent Marker"/>
                <a:sym typeface="Permanent Marker"/>
              </a:rPr>
              <a:t>THE QUESTION</a:t>
            </a:r>
          </a:p>
        </p:txBody>
      </p:sp>
      <p:sp>
        <p:nvSpPr>
          <p:cNvPr id="117" name="Shape 117"/>
          <p:cNvSpPr txBox="1">
            <a:spLocks noGrp="1"/>
          </p:cNvSpPr>
          <p:nvPr>
            <p:ph type="body" idx="2"/>
          </p:nvPr>
        </p:nvSpPr>
        <p:spPr>
          <a:xfrm>
            <a:off x="4939500" y="912000"/>
            <a:ext cx="3837000" cy="3319500"/>
          </a:xfrm>
          <a:prstGeom prst="rect">
            <a:avLst/>
          </a:prstGeom>
          <a:ln>
            <a:noFill/>
          </a:ln>
        </p:spPr>
        <p:txBody>
          <a:bodyPr lIns="91425" tIns="91425" rIns="91425" bIns="91425" anchor="ctr" anchorCtr="0">
            <a:noAutofit/>
          </a:bodyPr>
          <a:lstStyle/>
          <a:p>
            <a:pPr lvl="0" algn="ctr" rtl="0">
              <a:spcBef>
                <a:spcPts val="0"/>
              </a:spcBef>
              <a:buNone/>
            </a:pPr>
            <a:r>
              <a:rPr lang="en" sz="2400" b="1" dirty="0"/>
              <a:t>What do you think students on the spectrum need or want from a service </a:t>
            </a:r>
            <a:r>
              <a:rPr lang="en" sz="2400" b="1" dirty="0" smtClean="0"/>
              <a:t>designed to </a:t>
            </a:r>
            <a:r>
              <a:rPr lang="en" sz="2400" b="1" dirty="0"/>
              <a:t>assist with personal, social, and academic integration into the university community?</a:t>
            </a:r>
            <a:r>
              <a:rPr lang="en" sz="2400" b="1" dirty="0">
                <a:solidFill>
                  <a:srgbClr val="000000"/>
                </a:solidFill>
              </a:rPr>
              <a:t> </a:t>
            </a:r>
          </a:p>
        </p:txBody>
      </p:sp>
      <p:pic>
        <p:nvPicPr>
          <p:cNvPr id="118" name="Shape 118"/>
          <p:cNvPicPr preferRelativeResize="0"/>
          <p:nvPr/>
        </p:nvPicPr>
        <p:blipFill>
          <a:blip r:embed="rId3">
            <a:alphaModFix/>
          </a:blip>
          <a:stretch>
            <a:fillRect/>
          </a:stretch>
        </p:blipFill>
        <p:spPr>
          <a:xfrm rot="5400000">
            <a:off x="1561412" y="2191987"/>
            <a:ext cx="1870599" cy="2355975"/>
          </a:xfrm>
          <a:prstGeom prst="rect">
            <a:avLst/>
          </a:prstGeom>
          <a:noFill/>
          <a:ln>
            <a:noFill/>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Shape 123"/>
          <p:cNvSpPr txBox="1">
            <a:spLocks noGrp="1"/>
          </p:cNvSpPr>
          <p:nvPr>
            <p:ph type="title"/>
          </p:nvPr>
        </p:nvSpPr>
        <p:spPr>
          <a:xfrm>
            <a:off x="311700" y="220325"/>
            <a:ext cx="8520600" cy="645000"/>
          </a:xfrm>
          <a:prstGeom prst="rect">
            <a:avLst/>
          </a:prstGeom>
        </p:spPr>
        <p:txBody>
          <a:bodyPr lIns="91425" tIns="91425" rIns="91425" bIns="91425" anchor="t" anchorCtr="0">
            <a:noAutofit/>
          </a:bodyPr>
          <a:lstStyle/>
          <a:p>
            <a:pPr lvl="0">
              <a:spcBef>
                <a:spcPts val="0"/>
              </a:spcBef>
              <a:buNone/>
            </a:pPr>
            <a:r>
              <a:rPr lang="en" sz="4800">
                <a:latin typeface="Permanent Marker"/>
                <a:ea typeface="Permanent Marker"/>
                <a:cs typeface="Permanent Marker"/>
                <a:sym typeface="Permanent Marker"/>
              </a:rPr>
              <a:t>DEVELOPING THEMES</a:t>
            </a:r>
          </a:p>
        </p:txBody>
      </p:sp>
      <p:sp>
        <p:nvSpPr>
          <p:cNvPr id="124" name="Shape 124"/>
          <p:cNvSpPr txBox="1">
            <a:spLocks noGrp="1"/>
          </p:cNvSpPr>
          <p:nvPr>
            <p:ph type="body" idx="1"/>
          </p:nvPr>
        </p:nvSpPr>
        <p:spPr>
          <a:xfrm>
            <a:off x="452325" y="1621225"/>
            <a:ext cx="8197800" cy="2404500"/>
          </a:xfrm>
          <a:prstGeom prst="rect">
            <a:avLst/>
          </a:prstGeom>
        </p:spPr>
        <p:txBody>
          <a:bodyPr lIns="91425" tIns="91425" rIns="91425" bIns="91425" anchor="t" anchorCtr="0">
            <a:noAutofit/>
          </a:bodyPr>
          <a:lstStyle/>
          <a:p>
            <a:pPr lvl="0" rtl="0">
              <a:spcBef>
                <a:spcPts val="0"/>
              </a:spcBef>
              <a:buNone/>
            </a:pPr>
            <a:r>
              <a:rPr lang="en" dirty="0">
                <a:solidFill>
                  <a:srgbClr val="FFFFFF"/>
                </a:solidFill>
              </a:rPr>
              <a:t>After collecting data from each stakeholder, we will group responses together that share a similar theme.  Below is an example of what a possible theme could look like based on the responses given from the stakeholders.</a:t>
            </a:r>
          </a:p>
          <a:p>
            <a:pPr marL="457200" lvl="0" indent="-330200" rtl="0">
              <a:spcBef>
                <a:spcPts val="0"/>
              </a:spcBef>
              <a:buSzPct val="100000"/>
              <a:buFont typeface="Arial" panose="020B0604020202020204" pitchFamily="34" charset="0"/>
              <a:buChar char="•"/>
            </a:pPr>
            <a:r>
              <a:rPr lang="en" sz="1600" i="1" dirty="0">
                <a:solidFill>
                  <a:srgbClr val="FFFFFF"/>
                </a:solidFill>
              </a:rPr>
              <a:t>Provide a space for students on the spectrum where students can interact, feel supported, and learn about helpful resources</a:t>
            </a:r>
            <a:r>
              <a:rPr lang="en" sz="1600" i="1" dirty="0"/>
              <a:t>. </a:t>
            </a:r>
            <a:r>
              <a:rPr lang="en" sz="1600" dirty="0">
                <a:solidFill>
                  <a:srgbClr val="000000"/>
                </a:solidFill>
              </a:rPr>
              <a:t> </a:t>
            </a:r>
          </a:p>
        </p:txBody>
      </p:sp>
      <p:pic>
        <p:nvPicPr>
          <p:cNvPr id="125" name="Shape 125" descr="Puzzle-piece-clip-art-hostted-3.png"/>
          <p:cNvPicPr preferRelativeResize="0"/>
          <p:nvPr/>
        </p:nvPicPr>
        <p:blipFill>
          <a:blip r:embed="rId3">
            <a:alphaModFix/>
          </a:blip>
          <a:stretch>
            <a:fillRect/>
          </a:stretch>
        </p:blipFill>
        <p:spPr>
          <a:xfrm rot="-5400000">
            <a:off x="7552389" y="95259"/>
            <a:ext cx="1111499" cy="1330825"/>
          </a:xfrm>
          <a:prstGeom prst="rect">
            <a:avLst/>
          </a:prstGeom>
          <a:noFill/>
          <a:ln>
            <a:noFill/>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blue-gold">
  <a:themeElements>
    <a:clrScheme name="Blue &amp; Gold">
      <a:dk1>
        <a:srgbClr val="FFFFFF"/>
      </a:dk1>
      <a:lt1>
        <a:srgbClr val="01AFD1"/>
      </a:lt1>
      <a:dk2>
        <a:srgbClr val="1E2D31"/>
      </a:dk2>
      <a:lt2>
        <a:srgbClr val="BFC7CA"/>
      </a:lt2>
      <a:accent1>
        <a:srgbClr val="006F85"/>
      </a:accent1>
      <a:accent2>
        <a:srgbClr val="AF4345"/>
      </a:accent2>
      <a:accent3>
        <a:srgbClr val="47D06A"/>
      </a:accent3>
      <a:accent4>
        <a:srgbClr val="F58F8F"/>
      </a:accent4>
      <a:accent5>
        <a:srgbClr val="F6CD4C"/>
      </a:accent5>
      <a:accent6>
        <a:srgbClr val="F8E71C"/>
      </a:accent6>
      <a:hlink>
        <a:srgbClr val="F6CD4C"/>
      </a:hlink>
      <a:folHlink>
        <a:srgbClr val="F6CD4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TotalTime>
  <Words>1079</Words>
  <Application>Microsoft Office PowerPoint</Application>
  <PresentationFormat>On-screen Show (16:9)</PresentationFormat>
  <Paragraphs>143</Paragraphs>
  <Slides>19</Slides>
  <Notes>19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Arial</vt:lpstr>
      <vt:lpstr>Source Code Pro</vt:lpstr>
      <vt:lpstr>Permanent Marker</vt:lpstr>
      <vt:lpstr>Courier New</vt:lpstr>
      <vt:lpstr>Playfair Display</vt:lpstr>
      <vt:lpstr>Lato</vt:lpstr>
      <vt:lpstr>blue-gold</vt:lpstr>
      <vt:lpstr>PIECING IT ALL TOGETHER</vt:lpstr>
      <vt:lpstr>THE NEED</vt:lpstr>
      <vt:lpstr>Background</vt:lpstr>
      <vt:lpstr>HOW TO CREATE THE PROGRAM &amp; IMPLEMENT CHANGE</vt:lpstr>
      <vt:lpstr>HOW TO BEGIN THE CHANGE PROCESS</vt:lpstr>
      <vt:lpstr>OUR NEXT STEPS</vt:lpstr>
      <vt:lpstr>The STAKEHOLDERS</vt:lpstr>
      <vt:lpstr>THE QUESTION</vt:lpstr>
      <vt:lpstr>DEVELOPING THEMES</vt:lpstr>
      <vt:lpstr>GENERATING LEARNING OUTCOMES</vt:lpstr>
      <vt:lpstr>COMPONENTS OF A LEARNING OUTCOME</vt:lpstr>
      <vt:lpstr>THREE DIMENSIONS OF DEVELOPMENT</vt:lpstr>
      <vt:lpstr>MEMBER-CHECKING</vt:lpstr>
      <vt:lpstr>ACKNOWLEDGING OUR LIMITATIONS</vt:lpstr>
      <vt:lpstr>SHAPING THE LEARNING ENVIRONMENT</vt:lpstr>
      <vt:lpstr>DEVELOPING EFFECTIVE ASSESSMENT TOOLS</vt:lpstr>
      <vt:lpstr>TWO TYPES OF ASSESSMENT</vt:lpstr>
      <vt:lpstr>BUDGET</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PIECING IT ALL TOGETHER</dc:title>
  <dc:creator>Geoffrey M Hamilton</dc:creator>
  <cp:lastModifiedBy>Stephanie</cp:lastModifiedBy>
  <cp:revision>5</cp:revision>
  <dcterms:modified xsi:type="dcterms:W3CDTF">2017-02-24T17:24:13Z</dcterms:modified>
</cp:coreProperties>
</file>