
<file path=[Content_Types].xml><?xml version="1.0" encoding="utf-8"?>
<Types xmlns="http://schemas.openxmlformats.org/package/2006/content-types">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2.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autoCompressPictures="0" embedTrueTypeFonts="1" strictFirstAndLastChars="0" saveSubsetFonts="1">
  <p:sldMasterIdLst>
    <p:sldMasterId id="2147483659"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Lst>
  <p:sldSz cy="5143500" cx="9144000"/>
  <p:notesSz cx="6858000" cy="9144000"/>
  <p:embeddedFontLst>
    <p:embeddedFont>
      <p:font typeface="Old Standard TT"/>
      <p:regular r:id="rId19"/>
      <p:bold r:id="rId20"/>
      <p:italic r:id="rId21"/>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file>

<file path=ppt/_rels/presentation.xml.rels><?xml version="1.0" encoding="UTF-8" standalone="yes"?><Relationships xmlns="http://schemas.openxmlformats.org/package/2006/relationships"><Relationship Id="rId20" Type="http://schemas.openxmlformats.org/officeDocument/2006/relationships/font" Target="fonts/OldStandardTT-bold.fntdata"/><Relationship Id="rId11" Type="http://schemas.openxmlformats.org/officeDocument/2006/relationships/slide" Target="slides/slide7.xml"/><Relationship Id="rId10" Type="http://schemas.openxmlformats.org/officeDocument/2006/relationships/slide" Target="slides/slide6.xml"/><Relationship Id="rId21" Type="http://schemas.openxmlformats.org/officeDocument/2006/relationships/font" Target="fonts/OldStandardTT-italic.fntdata"/><Relationship Id="rId13" Type="http://schemas.openxmlformats.org/officeDocument/2006/relationships/slide" Target="slides/slide9.xml"/><Relationship Id="rId12" Type="http://schemas.openxmlformats.org/officeDocument/2006/relationships/slide" Target="slides/slide8.xml"/><Relationship Id="rId1" Type="http://schemas.openxmlformats.org/officeDocument/2006/relationships/theme" Target="theme/theme2.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15" Type="http://schemas.openxmlformats.org/officeDocument/2006/relationships/slide" Target="slides/slide11.xml"/><Relationship Id="rId14" Type="http://schemas.openxmlformats.org/officeDocument/2006/relationships/slide" Target="slides/slide10.xml"/><Relationship Id="rId17" Type="http://schemas.openxmlformats.org/officeDocument/2006/relationships/slide" Target="slides/slide13.xml"/><Relationship Id="rId16" Type="http://schemas.openxmlformats.org/officeDocument/2006/relationships/slide" Target="slides/slide12.xml"/><Relationship Id="rId5" Type="http://schemas.openxmlformats.org/officeDocument/2006/relationships/slide" Target="slides/slide1.xml"/><Relationship Id="rId19" Type="http://schemas.openxmlformats.org/officeDocument/2006/relationships/font" Target="fonts/OldStandardTT-regular.fntdata"/><Relationship Id="rId6" Type="http://schemas.openxmlformats.org/officeDocument/2006/relationships/slide" Target="slides/slide2.xml"/><Relationship Id="rId18" Type="http://schemas.openxmlformats.org/officeDocument/2006/relationships/slide" Target="slides/slide14.xml"/><Relationship Id="rId7" Type="http://schemas.openxmlformats.org/officeDocument/2006/relationships/slide" Target="slides/slide3.xml"/><Relationship Id="rId8"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 name="Shape 2"/>
        <p:cNvGrpSpPr/>
        <p:nvPr/>
      </p:nvGrpSpPr>
      <p:grpSpPr>
        <a:xfrm>
          <a:off x="0" y="0"/>
          <a:ext cx="0" cy="0"/>
          <a:chOff x="0" y="0"/>
          <a:chExt cx="0" cy="0"/>
        </a:xfrm>
      </p:grpSpPr>
      <p:sp>
        <p:nvSpPr>
          <p:cNvPr id="3" name="Shape 3"/>
          <p:cNvSpPr/>
          <p:nvPr>
            <p:ph idx="2" type="sldImg"/>
          </p:nvPr>
        </p:nvSpPr>
        <p:spPr>
          <a:xfrm>
            <a:off x="381300" y="685800"/>
            <a:ext cx="6096075"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
        <p:nvSpPr>
          <p:cNvPr id="4" name="Shape 4"/>
          <p:cNvSpPr txBox="1"/>
          <p:nvPr>
            <p:ph idx="1" type="body"/>
          </p:nvPr>
        </p:nvSpPr>
        <p:spPr>
          <a:xfrm>
            <a:off x="685800" y="4343400"/>
            <a:ext cx="5486400" cy="4114800"/>
          </a:xfrm>
          <a:prstGeom prst="rect">
            <a:avLst/>
          </a:prstGeom>
          <a:noFill/>
          <a:ln>
            <a:noFill/>
          </a:ln>
        </p:spPr>
        <p:txBody>
          <a:bodyPr anchorCtr="0" anchor="t" bIns="91425" lIns="91425" rIns="91425" tIns="91425"/>
          <a:lstStyle>
            <a:lvl1pPr lvl="0">
              <a:spcBef>
                <a:spcPts val="0"/>
              </a:spcBef>
              <a:defRPr sz="1100"/>
            </a:lvl1pPr>
            <a:lvl2pPr lvl="1">
              <a:spcBef>
                <a:spcPts val="0"/>
              </a:spcBef>
              <a:defRPr sz="1100"/>
            </a:lvl2pPr>
            <a:lvl3pPr lvl="2">
              <a:spcBef>
                <a:spcPts val="0"/>
              </a:spcBef>
              <a:defRPr sz="1100"/>
            </a:lvl3pPr>
            <a:lvl4pPr lvl="3">
              <a:spcBef>
                <a:spcPts val="0"/>
              </a:spcBef>
              <a:defRPr sz="1100"/>
            </a:lvl4pPr>
            <a:lvl5pPr lvl="4">
              <a:spcBef>
                <a:spcPts val="0"/>
              </a:spcBef>
              <a:defRPr sz="1100"/>
            </a:lvl5pPr>
            <a:lvl6pPr lvl="5">
              <a:spcBef>
                <a:spcPts val="0"/>
              </a:spcBef>
              <a:defRPr sz="1100"/>
            </a:lvl6pPr>
            <a:lvl7pPr lvl="6">
              <a:spcBef>
                <a:spcPts val="0"/>
              </a:spcBef>
              <a:defRPr sz="1100"/>
            </a:lvl7pPr>
            <a:lvl8pPr lvl="7">
              <a:spcBef>
                <a:spcPts val="0"/>
              </a:spcBef>
              <a:defRPr sz="1100"/>
            </a:lvl8pPr>
            <a:lvl9pPr lvl="8">
              <a:spcBef>
                <a:spcPts val="0"/>
              </a:spcBef>
              <a:defRPr sz="1100"/>
            </a:lvl9pPr>
          </a:lstStyle>
          <a:p/>
        </p:txBody>
      </p:sp>
    </p:spTree>
  </p:cSld>
  <p:clrMap accent1="accent1" accent2="accent2" accent3="accent3" accent4="accent4" accent5="accent5" accent6="accent6" bg1="lt1" bg2="dk2" tx1="dk1" tx2="lt2" folHlink="folHlink" hlink="hlink"/>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55" name="Shape 55"/>
        <p:cNvGrpSpPr/>
        <p:nvPr/>
      </p:nvGrpSpPr>
      <p:grpSpPr>
        <a:xfrm>
          <a:off x="0" y="0"/>
          <a:ext cx="0" cy="0"/>
          <a:chOff x="0" y="0"/>
          <a:chExt cx="0" cy="0"/>
        </a:xfrm>
      </p:grpSpPr>
      <p:sp>
        <p:nvSpPr>
          <p:cNvPr id="56" name="Shape 56"/>
          <p:cNvSpPr/>
          <p:nvPr>
            <p:ph idx="2" type="sldImg"/>
          </p:nvPr>
        </p:nvSpPr>
        <p:spPr>
          <a:xfrm>
            <a:off x="381300" y="685800"/>
            <a:ext cx="6096075" cy="3429000"/>
          </a:xfrm>
          <a:custGeom>
            <a:pathLst>
              <a:path extrusionOk="0" h="120000" w="120000">
                <a:moveTo>
                  <a:pt x="0" y="0"/>
                </a:moveTo>
                <a:lnTo>
                  <a:pt x="120000" y="0"/>
                </a:lnTo>
                <a:lnTo>
                  <a:pt x="120000" y="120000"/>
                </a:lnTo>
                <a:lnTo>
                  <a:pt x="0" y="120000"/>
                </a:lnTo>
                <a:close/>
              </a:path>
            </a:pathLst>
          </a:custGeom>
        </p:spPr>
      </p:sp>
      <p:sp>
        <p:nvSpPr>
          <p:cNvPr id="57" name="Shape 57"/>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10" name="Shape 110"/>
        <p:cNvGrpSpPr/>
        <p:nvPr/>
      </p:nvGrpSpPr>
      <p:grpSpPr>
        <a:xfrm>
          <a:off x="0" y="0"/>
          <a:ext cx="0" cy="0"/>
          <a:chOff x="0" y="0"/>
          <a:chExt cx="0" cy="0"/>
        </a:xfrm>
      </p:grpSpPr>
      <p:sp>
        <p:nvSpPr>
          <p:cNvPr id="111" name="Shape 111"/>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12" name="Shape 112"/>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16" name="Shape 116"/>
        <p:cNvGrpSpPr/>
        <p:nvPr/>
      </p:nvGrpSpPr>
      <p:grpSpPr>
        <a:xfrm>
          <a:off x="0" y="0"/>
          <a:ext cx="0" cy="0"/>
          <a:chOff x="0" y="0"/>
          <a:chExt cx="0" cy="0"/>
        </a:xfrm>
      </p:grpSpPr>
      <p:sp>
        <p:nvSpPr>
          <p:cNvPr id="117" name="Shape 117"/>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18" name="Shape 118"/>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22" name="Shape 122"/>
        <p:cNvGrpSpPr/>
        <p:nvPr/>
      </p:nvGrpSpPr>
      <p:grpSpPr>
        <a:xfrm>
          <a:off x="0" y="0"/>
          <a:ext cx="0" cy="0"/>
          <a:chOff x="0" y="0"/>
          <a:chExt cx="0" cy="0"/>
        </a:xfrm>
      </p:grpSpPr>
      <p:sp>
        <p:nvSpPr>
          <p:cNvPr id="123" name="Shape 123"/>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24" name="Shape 124"/>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28" name="Shape 128"/>
        <p:cNvGrpSpPr/>
        <p:nvPr/>
      </p:nvGrpSpPr>
      <p:grpSpPr>
        <a:xfrm>
          <a:off x="0" y="0"/>
          <a:ext cx="0" cy="0"/>
          <a:chOff x="0" y="0"/>
          <a:chExt cx="0" cy="0"/>
        </a:xfrm>
      </p:grpSpPr>
      <p:sp>
        <p:nvSpPr>
          <p:cNvPr id="129" name="Shape 129"/>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30" name="Shape 130"/>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34" name="Shape 134"/>
        <p:cNvGrpSpPr/>
        <p:nvPr/>
      </p:nvGrpSpPr>
      <p:grpSpPr>
        <a:xfrm>
          <a:off x="0" y="0"/>
          <a:ext cx="0" cy="0"/>
          <a:chOff x="0" y="0"/>
          <a:chExt cx="0" cy="0"/>
        </a:xfrm>
      </p:grpSpPr>
      <p:sp>
        <p:nvSpPr>
          <p:cNvPr id="135" name="Shape 135"/>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36" name="Shape 136"/>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t/>
            </a:r>
            <a:endParaRPr sz="1000">
              <a:solidFill>
                <a:srgbClr val="303030"/>
              </a:solidFill>
              <a:highlight>
                <a:srgbClr val="FFFFFF"/>
              </a:highlight>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61" name="Shape 61"/>
        <p:cNvGrpSpPr/>
        <p:nvPr/>
      </p:nvGrpSpPr>
      <p:grpSpPr>
        <a:xfrm>
          <a:off x="0" y="0"/>
          <a:ext cx="0" cy="0"/>
          <a:chOff x="0" y="0"/>
          <a:chExt cx="0" cy="0"/>
        </a:xfrm>
      </p:grpSpPr>
      <p:sp>
        <p:nvSpPr>
          <p:cNvPr id="62" name="Shape 62"/>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63" name="Shape 63"/>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67" name="Shape 67"/>
        <p:cNvGrpSpPr/>
        <p:nvPr/>
      </p:nvGrpSpPr>
      <p:grpSpPr>
        <a:xfrm>
          <a:off x="0" y="0"/>
          <a:ext cx="0" cy="0"/>
          <a:chOff x="0" y="0"/>
          <a:chExt cx="0" cy="0"/>
        </a:xfrm>
      </p:grpSpPr>
      <p:sp>
        <p:nvSpPr>
          <p:cNvPr id="68" name="Shape 68"/>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69" name="Shape 69"/>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73" name="Shape 73"/>
        <p:cNvGrpSpPr/>
        <p:nvPr/>
      </p:nvGrpSpPr>
      <p:grpSpPr>
        <a:xfrm>
          <a:off x="0" y="0"/>
          <a:ext cx="0" cy="0"/>
          <a:chOff x="0" y="0"/>
          <a:chExt cx="0" cy="0"/>
        </a:xfrm>
      </p:grpSpPr>
      <p:sp>
        <p:nvSpPr>
          <p:cNvPr id="74" name="Shape 74"/>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75" name="Shape 75"/>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79" name="Shape 79"/>
        <p:cNvGrpSpPr/>
        <p:nvPr/>
      </p:nvGrpSpPr>
      <p:grpSpPr>
        <a:xfrm>
          <a:off x="0" y="0"/>
          <a:ext cx="0" cy="0"/>
          <a:chOff x="0" y="0"/>
          <a:chExt cx="0" cy="0"/>
        </a:xfrm>
      </p:grpSpPr>
      <p:sp>
        <p:nvSpPr>
          <p:cNvPr id="80" name="Shape 80"/>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81" name="Shape 81"/>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85" name="Shape 85"/>
        <p:cNvGrpSpPr/>
        <p:nvPr/>
      </p:nvGrpSpPr>
      <p:grpSpPr>
        <a:xfrm>
          <a:off x="0" y="0"/>
          <a:ext cx="0" cy="0"/>
          <a:chOff x="0" y="0"/>
          <a:chExt cx="0" cy="0"/>
        </a:xfrm>
      </p:grpSpPr>
      <p:sp>
        <p:nvSpPr>
          <p:cNvPr id="86" name="Shape 86"/>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87" name="Shape 87"/>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91" name="Shape 91"/>
        <p:cNvGrpSpPr/>
        <p:nvPr/>
      </p:nvGrpSpPr>
      <p:grpSpPr>
        <a:xfrm>
          <a:off x="0" y="0"/>
          <a:ext cx="0" cy="0"/>
          <a:chOff x="0" y="0"/>
          <a:chExt cx="0" cy="0"/>
        </a:xfrm>
      </p:grpSpPr>
      <p:sp>
        <p:nvSpPr>
          <p:cNvPr id="92" name="Shape 92"/>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93" name="Shape 93"/>
          <p:cNvSpPr txBox="1"/>
          <p:nvPr>
            <p:ph idx="1" type="body"/>
          </p:nvPr>
        </p:nvSpPr>
        <p:spPr>
          <a:xfrm>
            <a:off x="685800" y="4343400"/>
            <a:ext cx="5486400" cy="4114800"/>
          </a:xfrm>
          <a:prstGeom prst="rect">
            <a:avLst/>
          </a:prstGeom>
        </p:spPr>
        <p:txBody>
          <a:bodyPr anchorCtr="0" anchor="t" bIns="91425" lIns="91425" rIns="91425" tIns="91425">
            <a:noAutofit/>
          </a:bodyPr>
          <a:lstStyle/>
          <a:p>
            <a:pPr lvl="0" rtl="0">
              <a:lnSpc>
                <a:spcPct val="115000"/>
              </a:lnSpc>
              <a:spcBef>
                <a:spcPts val="0"/>
              </a:spcBef>
              <a:spcAft>
                <a:spcPts val="1600"/>
              </a:spcAft>
              <a:buClr>
                <a:schemeClr val="dk1"/>
              </a:buClr>
              <a:buSzPct val="100000"/>
              <a:buFont typeface="Arial"/>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97" name="Shape 97"/>
        <p:cNvGrpSpPr/>
        <p:nvPr/>
      </p:nvGrpSpPr>
      <p:grpSpPr>
        <a:xfrm>
          <a:off x="0" y="0"/>
          <a:ext cx="0" cy="0"/>
          <a:chOff x="0" y="0"/>
          <a:chExt cx="0" cy="0"/>
        </a:xfrm>
      </p:grpSpPr>
      <p:sp>
        <p:nvSpPr>
          <p:cNvPr id="98" name="Shape 98"/>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99" name="Shape 99"/>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03" name="Shape 103"/>
        <p:cNvGrpSpPr/>
        <p:nvPr/>
      </p:nvGrpSpPr>
      <p:grpSpPr>
        <a:xfrm>
          <a:off x="0" y="0"/>
          <a:ext cx="0" cy="0"/>
          <a:chOff x="0" y="0"/>
          <a:chExt cx="0" cy="0"/>
        </a:xfrm>
      </p:grpSpPr>
      <p:sp>
        <p:nvSpPr>
          <p:cNvPr id="104" name="Shape 104"/>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05" name="Shape 105"/>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itle">
  <p:cSld name="Title slide">
    <p:bg>
      <p:bgPr>
        <a:solidFill>
          <a:schemeClr val="dk1"/>
        </a:solidFill>
      </p:bgPr>
    </p:bg>
    <p:spTree>
      <p:nvGrpSpPr>
        <p:cNvPr id="9" name="Shape 9"/>
        <p:cNvGrpSpPr/>
        <p:nvPr/>
      </p:nvGrpSpPr>
      <p:grpSpPr>
        <a:xfrm>
          <a:off x="0" y="0"/>
          <a:ext cx="0" cy="0"/>
          <a:chOff x="0" y="0"/>
          <a:chExt cx="0" cy="0"/>
        </a:xfrm>
      </p:grpSpPr>
      <p:sp>
        <p:nvSpPr>
          <p:cNvPr id="10" name="Shape 10"/>
          <p:cNvSpPr/>
          <p:nvPr/>
        </p:nvSpPr>
        <p:spPr>
          <a:xfrm>
            <a:off x="0" y="100"/>
            <a:ext cx="9144000" cy="1711800"/>
          </a:xfrm>
          <a:prstGeom prst="rect">
            <a:avLst/>
          </a:prstGeom>
          <a:solidFill>
            <a:schemeClr val="lt2"/>
          </a:solidFill>
          <a:ln>
            <a:noFill/>
          </a:ln>
        </p:spPr>
        <p:txBody>
          <a:bodyPr anchorCtr="0" anchor="ctr" bIns="91425" lIns="91425" rIns="91425" tIns="91425">
            <a:noAutofit/>
          </a:bodyPr>
          <a:lstStyle/>
          <a:p>
            <a:pPr lvl="0">
              <a:spcBef>
                <a:spcPts val="0"/>
              </a:spcBef>
              <a:buNone/>
            </a:pPr>
            <a:r>
              <a:t/>
            </a:r>
            <a:endParaRPr/>
          </a:p>
        </p:txBody>
      </p:sp>
      <p:cxnSp>
        <p:nvCxnSpPr>
          <p:cNvPr id="11" name="Shape 11"/>
          <p:cNvCxnSpPr/>
          <p:nvPr/>
        </p:nvCxnSpPr>
        <p:spPr>
          <a:xfrm>
            <a:off x="641934" y="3597500"/>
            <a:ext cx="390299" cy="0"/>
          </a:xfrm>
          <a:prstGeom prst="straightConnector1">
            <a:avLst/>
          </a:prstGeom>
          <a:noFill/>
          <a:ln cap="flat" cmpd="sng" w="28575">
            <a:solidFill>
              <a:schemeClr val="accent1"/>
            </a:solidFill>
            <a:prstDash val="solid"/>
            <a:round/>
            <a:headEnd len="med" w="med" type="none"/>
            <a:tailEnd len="med" w="med" type="none"/>
          </a:ln>
        </p:spPr>
      </p:cxnSp>
      <p:sp>
        <p:nvSpPr>
          <p:cNvPr id="12" name="Shape 12"/>
          <p:cNvSpPr txBox="1"/>
          <p:nvPr>
            <p:ph type="ctrTitle"/>
          </p:nvPr>
        </p:nvSpPr>
        <p:spPr>
          <a:xfrm>
            <a:off x="512700" y="1893300"/>
            <a:ext cx="8118600" cy="1522800"/>
          </a:xfrm>
          <a:prstGeom prst="rect">
            <a:avLst/>
          </a:prstGeom>
        </p:spPr>
        <p:txBody>
          <a:bodyPr anchorCtr="0" anchor="b" bIns="91425" lIns="91425" rIns="91425" tIns="91425"/>
          <a:lstStyle>
            <a:lvl1pPr lvl="0">
              <a:spcBef>
                <a:spcPts val="0"/>
              </a:spcBef>
              <a:buClr>
                <a:schemeClr val="accent1"/>
              </a:buClr>
              <a:buSzPct val="100000"/>
              <a:defRPr sz="4200">
                <a:solidFill>
                  <a:schemeClr val="accent1"/>
                </a:solidFill>
              </a:defRPr>
            </a:lvl1pPr>
            <a:lvl2pPr lvl="1">
              <a:spcBef>
                <a:spcPts val="0"/>
              </a:spcBef>
              <a:buClr>
                <a:schemeClr val="accent1"/>
              </a:buClr>
              <a:buSzPct val="100000"/>
              <a:defRPr sz="4200">
                <a:solidFill>
                  <a:schemeClr val="accent1"/>
                </a:solidFill>
              </a:defRPr>
            </a:lvl2pPr>
            <a:lvl3pPr lvl="2">
              <a:spcBef>
                <a:spcPts val="0"/>
              </a:spcBef>
              <a:buClr>
                <a:schemeClr val="accent1"/>
              </a:buClr>
              <a:buSzPct val="100000"/>
              <a:defRPr sz="4200">
                <a:solidFill>
                  <a:schemeClr val="accent1"/>
                </a:solidFill>
              </a:defRPr>
            </a:lvl3pPr>
            <a:lvl4pPr lvl="3">
              <a:spcBef>
                <a:spcPts val="0"/>
              </a:spcBef>
              <a:buClr>
                <a:schemeClr val="accent1"/>
              </a:buClr>
              <a:buSzPct val="100000"/>
              <a:defRPr sz="4200">
                <a:solidFill>
                  <a:schemeClr val="accent1"/>
                </a:solidFill>
              </a:defRPr>
            </a:lvl4pPr>
            <a:lvl5pPr lvl="4">
              <a:spcBef>
                <a:spcPts val="0"/>
              </a:spcBef>
              <a:buClr>
                <a:schemeClr val="accent1"/>
              </a:buClr>
              <a:buSzPct val="100000"/>
              <a:defRPr sz="4200">
                <a:solidFill>
                  <a:schemeClr val="accent1"/>
                </a:solidFill>
              </a:defRPr>
            </a:lvl5pPr>
            <a:lvl6pPr lvl="5">
              <a:spcBef>
                <a:spcPts val="0"/>
              </a:spcBef>
              <a:buClr>
                <a:schemeClr val="accent1"/>
              </a:buClr>
              <a:buSzPct val="100000"/>
              <a:defRPr sz="4200">
                <a:solidFill>
                  <a:schemeClr val="accent1"/>
                </a:solidFill>
              </a:defRPr>
            </a:lvl6pPr>
            <a:lvl7pPr lvl="6">
              <a:spcBef>
                <a:spcPts val="0"/>
              </a:spcBef>
              <a:buClr>
                <a:schemeClr val="accent1"/>
              </a:buClr>
              <a:buSzPct val="100000"/>
              <a:defRPr sz="4200">
                <a:solidFill>
                  <a:schemeClr val="accent1"/>
                </a:solidFill>
              </a:defRPr>
            </a:lvl7pPr>
            <a:lvl8pPr lvl="7">
              <a:spcBef>
                <a:spcPts val="0"/>
              </a:spcBef>
              <a:buClr>
                <a:schemeClr val="accent1"/>
              </a:buClr>
              <a:buSzPct val="100000"/>
              <a:defRPr sz="4200">
                <a:solidFill>
                  <a:schemeClr val="accent1"/>
                </a:solidFill>
              </a:defRPr>
            </a:lvl8pPr>
            <a:lvl9pPr lvl="8">
              <a:spcBef>
                <a:spcPts val="0"/>
              </a:spcBef>
              <a:buClr>
                <a:schemeClr val="accent1"/>
              </a:buClr>
              <a:buSzPct val="100000"/>
              <a:defRPr sz="4200">
                <a:solidFill>
                  <a:schemeClr val="accent1"/>
                </a:solidFill>
              </a:defRPr>
            </a:lvl9pPr>
          </a:lstStyle>
          <a:p/>
        </p:txBody>
      </p:sp>
      <p:sp>
        <p:nvSpPr>
          <p:cNvPr id="13" name="Shape 13"/>
          <p:cNvSpPr txBox="1"/>
          <p:nvPr>
            <p:ph idx="1" type="subTitle"/>
          </p:nvPr>
        </p:nvSpPr>
        <p:spPr>
          <a:xfrm>
            <a:off x="512700" y="3840639"/>
            <a:ext cx="8118600" cy="787500"/>
          </a:xfrm>
          <a:prstGeom prst="rect">
            <a:avLst/>
          </a:prstGeom>
        </p:spPr>
        <p:txBody>
          <a:bodyPr anchorCtr="0" anchor="t" bIns="91425" lIns="91425" rIns="91425" tIns="91425"/>
          <a:lstStyle>
            <a:lvl1pPr lvl="0">
              <a:lnSpc>
                <a:spcPct val="100000"/>
              </a:lnSpc>
              <a:spcBef>
                <a:spcPts val="0"/>
              </a:spcBef>
              <a:spcAft>
                <a:spcPts val="0"/>
              </a:spcAft>
              <a:buClr>
                <a:schemeClr val="accent2"/>
              </a:buClr>
              <a:buSzPct val="100000"/>
              <a:buNone/>
              <a:defRPr sz="2400">
                <a:solidFill>
                  <a:schemeClr val="accent2"/>
                </a:solidFill>
              </a:defRPr>
            </a:lvl1pPr>
            <a:lvl2pPr lvl="1">
              <a:lnSpc>
                <a:spcPct val="100000"/>
              </a:lnSpc>
              <a:spcBef>
                <a:spcPts val="0"/>
              </a:spcBef>
              <a:spcAft>
                <a:spcPts val="0"/>
              </a:spcAft>
              <a:buClr>
                <a:schemeClr val="accent2"/>
              </a:buClr>
              <a:buSzPct val="100000"/>
              <a:buNone/>
              <a:defRPr sz="2400">
                <a:solidFill>
                  <a:schemeClr val="accent2"/>
                </a:solidFill>
              </a:defRPr>
            </a:lvl2pPr>
            <a:lvl3pPr lvl="2">
              <a:lnSpc>
                <a:spcPct val="100000"/>
              </a:lnSpc>
              <a:spcBef>
                <a:spcPts val="0"/>
              </a:spcBef>
              <a:spcAft>
                <a:spcPts val="0"/>
              </a:spcAft>
              <a:buClr>
                <a:schemeClr val="accent2"/>
              </a:buClr>
              <a:buSzPct val="100000"/>
              <a:buNone/>
              <a:defRPr sz="2400">
                <a:solidFill>
                  <a:schemeClr val="accent2"/>
                </a:solidFill>
              </a:defRPr>
            </a:lvl3pPr>
            <a:lvl4pPr lvl="3">
              <a:lnSpc>
                <a:spcPct val="100000"/>
              </a:lnSpc>
              <a:spcBef>
                <a:spcPts val="0"/>
              </a:spcBef>
              <a:spcAft>
                <a:spcPts val="0"/>
              </a:spcAft>
              <a:buClr>
                <a:schemeClr val="accent2"/>
              </a:buClr>
              <a:buSzPct val="100000"/>
              <a:buNone/>
              <a:defRPr sz="2400">
                <a:solidFill>
                  <a:schemeClr val="accent2"/>
                </a:solidFill>
              </a:defRPr>
            </a:lvl4pPr>
            <a:lvl5pPr lvl="4">
              <a:lnSpc>
                <a:spcPct val="100000"/>
              </a:lnSpc>
              <a:spcBef>
                <a:spcPts val="0"/>
              </a:spcBef>
              <a:spcAft>
                <a:spcPts val="0"/>
              </a:spcAft>
              <a:buClr>
                <a:schemeClr val="accent2"/>
              </a:buClr>
              <a:buSzPct val="100000"/>
              <a:buNone/>
              <a:defRPr sz="2400">
                <a:solidFill>
                  <a:schemeClr val="accent2"/>
                </a:solidFill>
              </a:defRPr>
            </a:lvl5pPr>
            <a:lvl6pPr lvl="5">
              <a:lnSpc>
                <a:spcPct val="100000"/>
              </a:lnSpc>
              <a:spcBef>
                <a:spcPts val="0"/>
              </a:spcBef>
              <a:spcAft>
                <a:spcPts val="0"/>
              </a:spcAft>
              <a:buClr>
                <a:schemeClr val="accent2"/>
              </a:buClr>
              <a:buSzPct val="100000"/>
              <a:buNone/>
              <a:defRPr sz="2400">
                <a:solidFill>
                  <a:schemeClr val="accent2"/>
                </a:solidFill>
              </a:defRPr>
            </a:lvl6pPr>
            <a:lvl7pPr lvl="6">
              <a:lnSpc>
                <a:spcPct val="100000"/>
              </a:lnSpc>
              <a:spcBef>
                <a:spcPts val="0"/>
              </a:spcBef>
              <a:spcAft>
                <a:spcPts val="0"/>
              </a:spcAft>
              <a:buClr>
                <a:schemeClr val="accent2"/>
              </a:buClr>
              <a:buSzPct val="100000"/>
              <a:buNone/>
              <a:defRPr sz="2400">
                <a:solidFill>
                  <a:schemeClr val="accent2"/>
                </a:solidFill>
              </a:defRPr>
            </a:lvl7pPr>
            <a:lvl8pPr lvl="7">
              <a:lnSpc>
                <a:spcPct val="100000"/>
              </a:lnSpc>
              <a:spcBef>
                <a:spcPts val="0"/>
              </a:spcBef>
              <a:spcAft>
                <a:spcPts val="0"/>
              </a:spcAft>
              <a:buClr>
                <a:schemeClr val="accent2"/>
              </a:buClr>
              <a:buSzPct val="100000"/>
              <a:buNone/>
              <a:defRPr sz="2400">
                <a:solidFill>
                  <a:schemeClr val="accent2"/>
                </a:solidFill>
              </a:defRPr>
            </a:lvl8pPr>
            <a:lvl9pPr lvl="8">
              <a:lnSpc>
                <a:spcPct val="100000"/>
              </a:lnSpc>
              <a:spcBef>
                <a:spcPts val="0"/>
              </a:spcBef>
              <a:spcAft>
                <a:spcPts val="0"/>
              </a:spcAft>
              <a:buClr>
                <a:schemeClr val="accent2"/>
              </a:buClr>
              <a:buSzPct val="100000"/>
              <a:buNone/>
              <a:defRPr sz="2400">
                <a:solidFill>
                  <a:schemeClr val="accent2"/>
                </a:solidFill>
              </a:defRPr>
            </a:lvl9pPr>
          </a:lstStyle>
          <a:p/>
        </p:txBody>
      </p:sp>
      <p:sp>
        <p:nvSpPr>
          <p:cNvPr id="14" name="Shape 14"/>
          <p:cNvSpPr txBox="1"/>
          <p:nvPr>
            <p:ph idx="12" type="sldNum"/>
          </p:nvPr>
        </p:nvSpPr>
        <p:spPr>
          <a:xfrm>
            <a:off x="8472457" y="4663216"/>
            <a:ext cx="548700"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en">
                <a:solidFill>
                  <a:schemeClr val="accent1"/>
                </a:solidFill>
              </a:rPr>
              <a:t>‹#›</a:t>
            </a:fld>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name="Big number">
    <p:spTree>
      <p:nvGrpSpPr>
        <p:cNvPr id="49" name="Shape 49"/>
        <p:cNvGrpSpPr/>
        <p:nvPr/>
      </p:nvGrpSpPr>
      <p:grpSpPr>
        <a:xfrm>
          <a:off x="0" y="0"/>
          <a:ext cx="0" cy="0"/>
          <a:chOff x="0" y="0"/>
          <a:chExt cx="0" cy="0"/>
        </a:xfrm>
      </p:grpSpPr>
      <p:sp>
        <p:nvSpPr>
          <p:cNvPr id="50" name="Shape 50"/>
          <p:cNvSpPr txBox="1"/>
          <p:nvPr>
            <p:ph type="title"/>
          </p:nvPr>
        </p:nvSpPr>
        <p:spPr>
          <a:xfrm>
            <a:off x="311700" y="1039650"/>
            <a:ext cx="8520600" cy="2106300"/>
          </a:xfrm>
          <a:prstGeom prst="rect">
            <a:avLst/>
          </a:prstGeom>
        </p:spPr>
        <p:txBody>
          <a:bodyPr anchorCtr="0" anchor="b" bIns="91425" lIns="91425" rIns="91425" tIns="91425"/>
          <a:lstStyle>
            <a:lvl1pPr lvl="0" algn="ctr">
              <a:spcBef>
                <a:spcPts val="0"/>
              </a:spcBef>
              <a:buSzPct val="100000"/>
              <a:defRPr b="1" sz="14000"/>
            </a:lvl1pPr>
            <a:lvl2pPr lvl="1" algn="ctr">
              <a:spcBef>
                <a:spcPts val="0"/>
              </a:spcBef>
              <a:buSzPct val="100000"/>
              <a:defRPr b="1" sz="14000"/>
            </a:lvl2pPr>
            <a:lvl3pPr lvl="2" algn="ctr">
              <a:spcBef>
                <a:spcPts val="0"/>
              </a:spcBef>
              <a:buSzPct val="100000"/>
              <a:defRPr b="1" sz="14000"/>
            </a:lvl3pPr>
            <a:lvl4pPr lvl="3" algn="ctr">
              <a:spcBef>
                <a:spcPts val="0"/>
              </a:spcBef>
              <a:buSzPct val="100000"/>
              <a:defRPr b="1" sz="14000"/>
            </a:lvl4pPr>
            <a:lvl5pPr lvl="4" algn="ctr">
              <a:spcBef>
                <a:spcPts val="0"/>
              </a:spcBef>
              <a:buSzPct val="100000"/>
              <a:defRPr b="1" sz="14000"/>
            </a:lvl5pPr>
            <a:lvl6pPr lvl="5" algn="ctr">
              <a:spcBef>
                <a:spcPts val="0"/>
              </a:spcBef>
              <a:buSzPct val="100000"/>
              <a:defRPr b="1" sz="14000"/>
            </a:lvl6pPr>
            <a:lvl7pPr lvl="6" algn="ctr">
              <a:spcBef>
                <a:spcPts val="0"/>
              </a:spcBef>
              <a:buSzPct val="100000"/>
              <a:defRPr b="1" sz="14000"/>
            </a:lvl7pPr>
            <a:lvl8pPr lvl="7" algn="ctr">
              <a:spcBef>
                <a:spcPts val="0"/>
              </a:spcBef>
              <a:buSzPct val="100000"/>
              <a:defRPr b="1" sz="14000"/>
            </a:lvl8pPr>
            <a:lvl9pPr lvl="8" algn="ctr">
              <a:spcBef>
                <a:spcPts val="0"/>
              </a:spcBef>
              <a:buSzPct val="100000"/>
              <a:defRPr b="1" sz="14000"/>
            </a:lvl9pPr>
          </a:lstStyle>
          <a:p/>
        </p:txBody>
      </p:sp>
      <p:sp>
        <p:nvSpPr>
          <p:cNvPr id="51" name="Shape 51"/>
          <p:cNvSpPr txBox="1"/>
          <p:nvPr>
            <p:ph idx="1" type="body"/>
          </p:nvPr>
        </p:nvSpPr>
        <p:spPr>
          <a:xfrm>
            <a:off x="311700" y="3228425"/>
            <a:ext cx="8520600" cy="1300800"/>
          </a:xfrm>
          <a:prstGeom prst="rect">
            <a:avLst/>
          </a:prstGeom>
        </p:spPr>
        <p:txBody>
          <a:bodyPr anchorCtr="0" anchor="t" bIns="91425" lIns="91425" rIns="91425" tIns="91425"/>
          <a:lstStyle>
            <a:lvl1pPr lvl="0" algn="ctr">
              <a:spcBef>
                <a:spcPts val="0"/>
              </a:spcBef>
              <a:defRPr/>
            </a:lvl1pPr>
            <a:lvl2pPr lvl="1" algn="ctr">
              <a:spcBef>
                <a:spcPts val="0"/>
              </a:spcBef>
              <a:defRPr/>
            </a:lvl2pPr>
            <a:lvl3pPr lvl="2" algn="ctr">
              <a:spcBef>
                <a:spcPts val="0"/>
              </a:spcBef>
              <a:defRPr/>
            </a:lvl3pPr>
            <a:lvl4pPr lvl="3" algn="ctr">
              <a:spcBef>
                <a:spcPts val="0"/>
              </a:spcBef>
              <a:defRPr/>
            </a:lvl4pPr>
            <a:lvl5pPr lvl="4" algn="ctr">
              <a:spcBef>
                <a:spcPts val="0"/>
              </a:spcBef>
              <a:defRPr/>
            </a:lvl5pPr>
            <a:lvl6pPr lvl="5" algn="ctr">
              <a:spcBef>
                <a:spcPts val="0"/>
              </a:spcBef>
              <a:defRPr/>
            </a:lvl6pPr>
            <a:lvl7pPr lvl="6" algn="ctr">
              <a:spcBef>
                <a:spcPts val="0"/>
              </a:spcBef>
              <a:defRPr/>
            </a:lvl7pPr>
            <a:lvl8pPr lvl="7" algn="ctr">
              <a:spcBef>
                <a:spcPts val="0"/>
              </a:spcBef>
              <a:defRPr/>
            </a:lvl8pPr>
            <a:lvl9pPr lvl="8" algn="ctr">
              <a:spcBef>
                <a:spcPts val="0"/>
              </a:spcBef>
              <a:defRPr/>
            </a:lvl9pPr>
          </a:lstStyle>
          <a:p/>
        </p:txBody>
      </p:sp>
      <p:sp>
        <p:nvSpPr>
          <p:cNvPr id="52" name="Shape 52"/>
          <p:cNvSpPr txBox="1"/>
          <p:nvPr>
            <p:ph idx="12" type="sldNum"/>
          </p:nvPr>
        </p:nvSpPr>
        <p:spPr>
          <a:xfrm>
            <a:off x="8472457" y="4663216"/>
            <a:ext cx="548700"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en"/>
              <a:t>‹#›</a:t>
            </a:fld>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blank">
  <p:cSld name="Blank">
    <p:spTree>
      <p:nvGrpSpPr>
        <p:cNvPr id="53" name="Shape 53"/>
        <p:cNvGrpSpPr/>
        <p:nvPr/>
      </p:nvGrpSpPr>
      <p:grpSpPr>
        <a:xfrm>
          <a:off x="0" y="0"/>
          <a:ext cx="0" cy="0"/>
          <a:chOff x="0" y="0"/>
          <a:chExt cx="0" cy="0"/>
        </a:xfrm>
      </p:grpSpPr>
      <p:sp>
        <p:nvSpPr>
          <p:cNvPr id="54" name="Shape 54"/>
          <p:cNvSpPr txBox="1"/>
          <p:nvPr>
            <p:ph idx="12" type="sldNum"/>
          </p:nvPr>
        </p:nvSpPr>
        <p:spPr>
          <a:xfrm>
            <a:off x="8472457" y="4663216"/>
            <a:ext cx="548700"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en"/>
              <a:t>‹#›</a:t>
            </a:fld>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secHead">
  <p:cSld name="Section header">
    <p:bg>
      <p:bgPr>
        <a:solidFill>
          <a:schemeClr val="dk1"/>
        </a:solidFill>
      </p:bgPr>
    </p:bg>
    <p:spTree>
      <p:nvGrpSpPr>
        <p:cNvPr id="15" name="Shape 15"/>
        <p:cNvGrpSpPr/>
        <p:nvPr/>
      </p:nvGrpSpPr>
      <p:grpSpPr>
        <a:xfrm>
          <a:off x="0" y="0"/>
          <a:ext cx="0" cy="0"/>
          <a:chOff x="0" y="0"/>
          <a:chExt cx="0" cy="0"/>
        </a:xfrm>
      </p:grpSpPr>
      <p:cxnSp>
        <p:nvCxnSpPr>
          <p:cNvPr id="16" name="Shape 16"/>
          <p:cNvCxnSpPr/>
          <p:nvPr/>
        </p:nvCxnSpPr>
        <p:spPr>
          <a:xfrm>
            <a:off x="641934" y="3597500"/>
            <a:ext cx="390299" cy="0"/>
          </a:xfrm>
          <a:prstGeom prst="straightConnector1">
            <a:avLst/>
          </a:prstGeom>
          <a:noFill/>
          <a:ln cap="flat" cmpd="sng" w="28575">
            <a:solidFill>
              <a:schemeClr val="lt2"/>
            </a:solidFill>
            <a:prstDash val="solid"/>
            <a:round/>
            <a:headEnd len="med" w="med" type="none"/>
            <a:tailEnd len="med" w="med" type="none"/>
          </a:ln>
        </p:spPr>
      </p:cxnSp>
      <p:sp>
        <p:nvSpPr>
          <p:cNvPr id="17" name="Shape 17"/>
          <p:cNvSpPr txBox="1"/>
          <p:nvPr>
            <p:ph type="title"/>
          </p:nvPr>
        </p:nvSpPr>
        <p:spPr>
          <a:xfrm>
            <a:off x="512700" y="1893300"/>
            <a:ext cx="8118600" cy="1522800"/>
          </a:xfrm>
          <a:prstGeom prst="rect">
            <a:avLst/>
          </a:prstGeom>
        </p:spPr>
        <p:txBody>
          <a:bodyPr anchorCtr="0" anchor="b" bIns="91425" lIns="91425" rIns="91425" tIns="91425"/>
          <a:lstStyle>
            <a:lvl1pPr lvl="0">
              <a:spcBef>
                <a:spcPts val="0"/>
              </a:spcBef>
              <a:buClr>
                <a:schemeClr val="accent1"/>
              </a:buClr>
              <a:buSzPct val="100000"/>
              <a:defRPr sz="6000">
                <a:solidFill>
                  <a:schemeClr val="accent1"/>
                </a:solidFill>
              </a:defRPr>
            </a:lvl1pPr>
            <a:lvl2pPr lvl="1">
              <a:spcBef>
                <a:spcPts val="0"/>
              </a:spcBef>
              <a:buClr>
                <a:schemeClr val="accent1"/>
              </a:buClr>
              <a:buSzPct val="100000"/>
              <a:defRPr sz="6000">
                <a:solidFill>
                  <a:schemeClr val="accent1"/>
                </a:solidFill>
              </a:defRPr>
            </a:lvl2pPr>
            <a:lvl3pPr lvl="2">
              <a:spcBef>
                <a:spcPts val="0"/>
              </a:spcBef>
              <a:buClr>
                <a:schemeClr val="accent1"/>
              </a:buClr>
              <a:buSzPct val="100000"/>
              <a:defRPr sz="6000">
                <a:solidFill>
                  <a:schemeClr val="accent1"/>
                </a:solidFill>
              </a:defRPr>
            </a:lvl3pPr>
            <a:lvl4pPr lvl="3">
              <a:spcBef>
                <a:spcPts val="0"/>
              </a:spcBef>
              <a:buClr>
                <a:schemeClr val="accent1"/>
              </a:buClr>
              <a:buSzPct val="100000"/>
              <a:defRPr sz="6000">
                <a:solidFill>
                  <a:schemeClr val="accent1"/>
                </a:solidFill>
              </a:defRPr>
            </a:lvl4pPr>
            <a:lvl5pPr lvl="4">
              <a:spcBef>
                <a:spcPts val="0"/>
              </a:spcBef>
              <a:buClr>
                <a:schemeClr val="accent1"/>
              </a:buClr>
              <a:buSzPct val="100000"/>
              <a:defRPr sz="6000">
                <a:solidFill>
                  <a:schemeClr val="accent1"/>
                </a:solidFill>
              </a:defRPr>
            </a:lvl5pPr>
            <a:lvl6pPr lvl="5">
              <a:spcBef>
                <a:spcPts val="0"/>
              </a:spcBef>
              <a:buClr>
                <a:schemeClr val="accent1"/>
              </a:buClr>
              <a:buSzPct val="100000"/>
              <a:defRPr sz="6000">
                <a:solidFill>
                  <a:schemeClr val="accent1"/>
                </a:solidFill>
              </a:defRPr>
            </a:lvl6pPr>
            <a:lvl7pPr lvl="6">
              <a:spcBef>
                <a:spcPts val="0"/>
              </a:spcBef>
              <a:buClr>
                <a:schemeClr val="accent1"/>
              </a:buClr>
              <a:buSzPct val="100000"/>
              <a:defRPr sz="6000">
                <a:solidFill>
                  <a:schemeClr val="accent1"/>
                </a:solidFill>
              </a:defRPr>
            </a:lvl7pPr>
            <a:lvl8pPr lvl="7">
              <a:spcBef>
                <a:spcPts val="0"/>
              </a:spcBef>
              <a:buClr>
                <a:schemeClr val="accent1"/>
              </a:buClr>
              <a:buSzPct val="100000"/>
              <a:defRPr sz="6000">
                <a:solidFill>
                  <a:schemeClr val="accent1"/>
                </a:solidFill>
              </a:defRPr>
            </a:lvl8pPr>
            <a:lvl9pPr lvl="8">
              <a:spcBef>
                <a:spcPts val="0"/>
              </a:spcBef>
              <a:buClr>
                <a:schemeClr val="accent1"/>
              </a:buClr>
              <a:buSzPct val="100000"/>
              <a:defRPr sz="6000">
                <a:solidFill>
                  <a:schemeClr val="accent1"/>
                </a:solidFill>
              </a:defRPr>
            </a:lvl9pPr>
          </a:lstStyle>
          <a:p/>
        </p:txBody>
      </p:sp>
      <p:sp>
        <p:nvSpPr>
          <p:cNvPr id="18" name="Shape 18"/>
          <p:cNvSpPr txBox="1"/>
          <p:nvPr>
            <p:ph idx="12" type="sldNum"/>
          </p:nvPr>
        </p:nvSpPr>
        <p:spPr>
          <a:xfrm>
            <a:off x="8472457" y="4663216"/>
            <a:ext cx="548700"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en">
                <a:solidFill>
                  <a:schemeClr val="accent1"/>
                </a:solidFill>
              </a:rPr>
              <a:t>‹#›</a:t>
            </a:fld>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x">
  <p:cSld name="Title and body">
    <p:spTree>
      <p:nvGrpSpPr>
        <p:cNvPr id="19" name="Shape 19"/>
        <p:cNvGrpSpPr/>
        <p:nvPr/>
      </p:nvGrpSpPr>
      <p:grpSpPr>
        <a:xfrm>
          <a:off x="0" y="0"/>
          <a:ext cx="0" cy="0"/>
          <a:chOff x="0" y="0"/>
          <a:chExt cx="0" cy="0"/>
        </a:xfrm>
      </p:grpSpPr>
      <p:sp>
        <p:nvSpPr>
          <p:cNvPr id="20" name="Shape 20"/>
          <p:cNvSpPr/>
          <p:nvPr/>
        </p:nvSpPr>
        <p:spPr>
          <a:xfrm>
            <a:off x="0" y="5045700"/>
            <a:ext cx="9144000" cy="97800"/>
          </a:xfrm>
          <a:prstGeom prst="rect">
            <a:avLst/>
          </a:prstGeom>
          <a:solidFill>
            <a:schemeClr val="lt2"/>
          </a:solidFill>
          <a:ln>
            <a:noFill/>
          </a:ln>
        </p:spPr>
        <p:txBody>
          <a:bodyPr anchorCtr="0" anchor="ctr" bIns="91425" lIns="91425" rIns="91425" tIns="91425">
            <a:noAutofit/>
          </a:bodyPr>
          <a:lstStyle/>
          <a:p>
            <a:pPr lvl="0">
              <a:spcBef>
                <a:spcPts val="0"/>
              </a:spcBef>
              <a:buNone/>
            </a:pPr>
            <a:r>
              <a:t/>
            </a:r>
            <a:endParaRPr/>
          </a:p>
        </p:txBody>
      </p:sp>
      <p:sp>
        <p:nvSpPr>
          <p:cNvPr id="21" name="Shape 21"/>
          <p:cNvSpPr txBox="1"/>
          <p:nvPr>
            <p:ph type="title"/>
          </p:nvPr>
        </p:nvSpPr>
        <p:spPr>
          <a:xfrm>
            <a:off x="311700" y="445025"/>
            <a:ext cx="8520600" cy="613200"/>
          </a:xfrm>
          <a:prstGeom prst="rect">
            <a:avLst/>
          </a:prstGeom>
        </p:spPr>
        <p:txBody>
          <a:bodyPr anchorCtr="0" anchor="t" bIns="91425" lIns="91425" rIns="91425" tIns="91425"/>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p:txBody>
      </p:sp>
      <p:sp>
        <p:nvSpPr>
          <p:cNvPr id="22" name="Shape 22"/>
          <p:cNvSpPr txBox="1"/>
          <p:nvPr>
            <p:ph idx="1" type="body"/>
          </p:nvPr>
        </p:nvSpPr>
        <p:spPr>
          <a:xfrm>
            <a:off x="311700" y="1171600"/>
            <a:ext cx="8520600" cy="3397200"/>
          </a:xfrm>
          <a:prstGeom prst="rect">
            <a:avLst/>
          </a:prstGeom>
        </p:spPr>
        <p:txBody>
          <a:bodyPr anchorCtr="0" anchor="t" bIns="91425" lIns="91425" rIns="91425" tIns="91425"/>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p:txBody>
      </p:sp>
      <p:sp>
        <p:nvSpPr>
          <p:cNvPr id="23" name="Shape 23"/>
          <p:cNvSpPr txBox="1"/>
          <p:nvPr>
            <p:ph idx="12" type="sldNum"/>
          </p:nvPr>
        </p:nvSpPr>
        <p:spPr>
          <a:xfrm>
            <a:off x="8472457" y="4663216"/>
            <a:ext cx="548700"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en"/>
              <a:t>‹#›</a:t>
            </a:fld>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woColTx">
  <p:cSld name="Title and two columns">
    <p:spTree>
      <p:nvGrpSpPr>
        <p:cNvPr id="24" name="Shape 24"/>
        <p:cNvGrpSpPr/>
        <p:nvPr/>
      </p:nvGrpSpPr>
      <p:grpSpPr>
        <a:xfrm>
          <a:off x="0" y="0"/>
          <a:ext cx="0" cy="0"/>
          <a:chOff x="0" y="0"/>
          <a:chExt cx="0" cy="0"/>
        </a:xfrm>
      </p:grpSpPr>
      <p:sp>
        <p:nvSpPr>
          <p:cNvPr id="25" name="Shape 25"/>
          <p:cNvSpPr txBox="1"/>
          <p:nvPr>
            <p:ph type="title"/>
          </p:nvPr>
        </p:nvSpPr>
        <p:spPr>
          <a:xfrm>
            <a:off x="311700" y="445025"/>
            <a:ext cx="8520600" cy="613200"/>
          </a:xfrm>
          <a:prstGeom prst="rect">
            <a:avLst/>
          </a:prstGeom>
        </p:spPr>
        <p:txBody>
          <a:bodyPr anchorCtr="0" anchor="t" bIns="91425" lIns="91425" rIns="91425" tIns="91425"/>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p:txBody>
      </p:sp>
      <p:sp>
        <p:nvSpPr>
          <p:cNvPr id="26" name="Shape 26"/>
          <p:cNvSpPr txBox="1"/>
          <p:nvPr>
            <p:ph idx="1" type="body"/>
          </p:nvPr>
        </p:nvSpPr>
        <p:spPr>
          <a:xfrm>
            <a:off x="311700" y="1171675"/>
            <a:ext cx="3999900" cy="3397200"/>
          </a:xfrm>
          <a:prstGeom prst="rect">
            <a:avLst/>
          </a:prstGeom>
        </p:spPr>
        <p:txBody>
          <a:bodyPr anchorCtr="0" anchor="t" bIns="91425" lIns="91425" rIns="91425" tIns="91425"/>
          <a:lstStyle>
            <a:lvl1pPr lvl="0">
              <a:spcBef>
                <a:spcPts val="0"/>
              </a:spcBef>
              <a:buSzPct val="100000"/>
              <a:defRPr sz="1400"/>
            </a:lvl1pPr>
            <a:lvl2pPr lvl="1">
              <a:spcBef>
                <a:spcPts val="0"/>
              </a:spcBef>
              <a:buSzPct val="100000"/>
              <a:defRPr sz="1200"/>
            </a:lvl2pPr>
            <a:lvl3pPr lvl="2">
              <a:spcBef>
                <a:spcPts val="0"/>
              </a:spcBef>
              <a:buSzPct val="100000"/>
              <a:defRPr sz="1200"/>
            </a:lvl3pPr>
            <a:lvl4pPr lvl="3">
              <a:spcBef>
                <a:spcPts val="0"/>
              </a:spcBef>
              <a:buSzPct val="100000"/>
              <a:defRPr sz="1200"/>
            </a:lvl4pPr>
            <a:lvl5pPr lvl="4">
              <a:spcBef>
                <a:spcPts val="0"/>
              </a:spcBef>
              <a:buSzPct val="100000"/>
              <a:defRPr sz="1200"/>
            </a:lvl5pPr>
            <a:lvl6pPr lvl="5">
              <a:spcBef>
                <a:spcPts val="0"/>
              </a:spcBef>
              <a:buSzPct val="100000"/>
              <a:defRPr sz="1200"/>
            </a:lvl6pPr>
            <a:lvl7pPr lvl="6">
              <a:spcBef>
                <a:spcPts val="0"/>
              </a:spcBef>
              <a:buSzPct val="100000"/>
              <a:defRPr sz="1200"/>
            </a:lvl7pPr>
            <a:lvl8pPr lvl="7">
              <a:spcBef>
                <a:spcPts val="0"/>
              </a:spcBef>
              <a:buSzPct val="100000"/>
              <a:defRPr sz="1200"/>
            </a:lvl8pPr>
            <a:lvl9pPr lvl="8">
              <a:spcBef>
                <a:spcPts val="0"/>
              </a:spcBef>
              <a:buSzPct val="100000"/>
              <a:defRPr sz="1200"/>
            </a:lvl9pPr>
          </a:lstStyle>
          <a:p/>
        </p:txBody>
      </p:sp>
      <p:sp>
        <p:nvSpPr>
          <p:cNvPr id="27" name="Shape 27"/>
          <p:cNvSpPr txBox="1"/>
          <p:nvPr>
            <p:ph idx="2" type="body"/>
          </p:nvPr>
        </p:nvSpPr>
        <p:spPr>
          <a:xfrm>
            <a:off x="4832400" y="1171675"/>
            <a:ext cx="3999900" cy="3397200"/>
          </a:xfrm>
          <a:prstGeom prst="rect">
            <a:avLst/>
          </a:prstGeom>
        </p:spPr>
        <p:txBody>
          <a:bodyPr anchorCtr="0" anchor="t" bIns="91425" lIns="91425" rIns="91425" tIns="91425"/>
          <a:lstStyle>
            <a:lvl1pPr lvl="0">
              <a:spcBef>
                <a:spcPts val="0"/>
              </a:spcBef>
              <a:buSzPct val="100000"/>
              <a:defRPr sz="1400"/>
            </a:lvl1pPr>
            <a:lvl2pPr lvl="1">
              <a:spcBef>
                <a:spcPts val="0"/>
              </a:spcBef>
              <a:buSzPct val="100000"/>
              <a:defRPr sz="1200"/>
            </a:lvl2pPr>
            <a:lvl3pPr lvl="2">
              <a:spcBef>
                <a:spcPts val="0"/>
              </a:spcBef>
              <a:buSzPct val="100000"/>
              <a:defRPr sz="1200"/>
            </a:lvl3pPr>
            <a:lvl4pPr lvl="3">
              <a:spcBef>
                <a:spcPts val="0"/>
              </a:spcBef>
              <a:buSzPct val="100000"/>
              <a:defRPr sz="1200"/>
            </a:lvl4pPr>
            <a:lvl5pPr lvl="4">
              <a:spcBef>
                <a:spcPts val="0"/>
              </a:spcBef>
              <a:buSzPct val="100000"/>
              <a:defRPr sz="1200"/>
            </a:lvl5pPr>
            <a:lvl6pPr lvl="5">
              <a:spcBef>
                <a:spcPts val="0"/>
              </a:spcBef>
              <a:buSzPct val="100000"/>
              <a:defRPr sz="1200"/>
            </a:lvl6pPr>
            <a:lvl7pPr lvl="6">
              <a:spcBef>
                <a:spcPts val="0"/>
              </a:spcBef>
              <a:buSzPct val="100000"/>
              <a:defRPr sz="1200"/>
            </a:lvl7pPr>
            <a:lvl8pPr lvl="7">
              <a:spcBef>
                <a:spcPts val="0"/>
              </a:spcBef>
              <a:buSzPct val="100000"/>
              <a:defRPr sz="1200"/>
            </a:lvl8pPr>
            <a:lvl9pPr lvl="8">
              <a:spcBef>
                <a:spcPts val="0"/>
              </a:spcBef>
              <a:buSzPct val="100000"/>
              <a:defRPr sz="1200"/>
            </a:lvl9pPr>
          </a:lstStyle>
          <a:p/>
        </p:txBody>
      </p:sp>
      <p:sp>
        <p:nvSpPr>
          <p:cNvPr id="28" name="Shape 28"/>
          <p:cNvSpPr txBox="1"/>
          <p:nvPr>
            <p:ph idx="12" type="sldNum"/>
          </p:nvPr>
        </p:nvSpPr>
        <p:spPr>
          <a:xfrm>
            <a:off x="8472457" y="4663216"/>
            <a:ext cx="548700"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en"/>
              <a:t>‹#›</a:t>
            </a:fld>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itleOnly">
  <p:cSld name="Title only">
    <p:spTree>
      <p:nvGrpSpPr>
        <p:cNvPr id="29" name="Shape 29"/>
        <p:cNvGrpSpPr/>
        <p:nvPr/>
      </p:nvGrpSpPr>
      <p:grpSpPr>
        <a:xfrm>
          <a:off x="0" y="0"/>
          <a:ext cx="0" cy="0"/>
          <a:chOff x="0" y="0"/>
          <a:chExt cx="0" cy="0"/>
        </a:xfrm>
      </p:grpSpPr>
      <p:sp>
        <p:nvSpPr>
          <p:cNvPr id="30" name="Shape 30"/>
          <p:cNvSpPr txBox="1"/>
          <p:nvPr>
            <p:ph type="title"/>
          </p:nvPr>
        </p:nvSpPr>
        <p:spPr>
          <a:xfrm>
            <a:off x="311700" y="445025"/>
            <a:ext cx="8520600" cy="613200"/>
          </a:xfrm>
          <a:prstGeom prst="rect">
            <a:avLst/>
          </a:prstGeom>
        </p:spPr>
        <p:txBody>
          <a:bodyPr anchorCtr="0" anchor="t" bIns="91425" lIns="91425" rIns="91425" tIns="91425"/>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p:txBody>
      </p:sp>
      <p:sp>
        <p:nvSpPr>
          <p:cNvPr id="31" name="Shape 31"/>
          <p:cNvSpPr txBox="1"/>
          <p:nvPr>
            <p:ph idx="12" type="sldNum"/>
          </p:nvPr>
        </p:nvSpPr>
        <p:spPr>
          <a:xfrm>
            <a:off x="8472457" y="4663216"/>
            <a:ext cx="548700"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en"/>
              <a:t>‹#›</a:t>
            </a:fld>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name="One column text">
    <p:spTree>
      <p:nvGrpSpPr>
        <p:cNvPr id="32" name="Shape 32"/>
        <p:cNvGrpSpPr/>
        <p:nvPr/>
      </p:nvGrpSpPr>
      <p:grpSpPr>
        <a:xfrm>
          <a:off x="0" y="0"/>
          <a:ext cx="0" cy="0"/>
          <a:chOff x="0" y="0"/>
          <a:chExt cx="0" cy="0"/>
        </a:xfrm>
      </p:grpSpPr>
      <p:sp>
        <p:nvSpPr>
          <p:cNvPr id="33" name="Shape 33"/>
          <p:cNvSpPr txBox="1"/>
          <p:nvPr>
            <p:ph type="title"/>
          </p:nvPr>
        </p:nvSpPr>
        <p:spPr>
          <a:xfrm>
            <a:off x="311700" y="555600"/>
            <a:ext cx="2808000" cy="755700"/>
          </a:xfrm>
          <a:prstGeom prst="rect">
            <a:avLst/>
          </a:prstGeom>
        </p:spPr>
        <p:txBody>
          <a:bodyPr anchorCtr="0" anchor="b" bIns="91425" lIns="91425" rIns="91425" tIns="91425"/>
          <a:lstStyle>
            <a:lvl1pPr lvl="0">
              <a:spcBef>
                <a:spcPts val="0"/>
              </a:spcBef>
              <a:buSzPct val="100000"/>
              <a:defRPr sz="2400"/>
            </a:lvl1pPr>
            <a:lvl2pPr lvl="1">
              <a:spcBef>
                <a:spcPts val="0"/>
              </a:spcBef>
              <a:buSzPct val="100000"/>
              <a:defRPr sz="2400"/>
            </a:lvl2pPr>
            <a:lvl3pPr lvl="2">
              <a:spcBef>
                <a:spcPts val="0"/>
              </a:spcBef>
              <a:buSzPct val="100000"/>
              <a:defRPr sz="2400"/>
            </a:lvl3pPr>
            <a:lvl4pPr lvl="3">
              <a:spcBef>
                <a:spcPts val="0"/>
              </a:spcBef>
              <a:buSzPct val="100000"/>
              <a:defRPr sz="2400"/>
            </a:lvl4pPr>
            <a:lvl5pPr lvl="4">
              <a:spcBef>
                <a:spcPts val="0"/>
              </a:spcBef>
              <a:buSzPct val="100000"/>
              <a:defRPr sz="2400"/>
            </a:lvl5pPr>
            <a:lvl6pPr lvl="5">
              <a:spcBef>
                <a:spcPts val="0"/>
              </a:spcBef>
              <a:buSzPct val="100000"/>
              <a:defRPr sz="2400"/>
            </a:lvl6pPr>
            <a:lvl7pPr lvl="6">
              <a:spcBef>
                <a:spcPts val="0"/>
              </a:spcBef>
              <a:buSzPct val="100000"/>
              <a:defRPr sz="2400"/>
            </a:lvl7pPr>
            <a:lvl8pPr lvl="7">
              <a:spcBef>
                <a:spcPts val="0"/>
              </a:spcBef>
              <a:buSzPct val="100000"/>
              <a:defRPr sz="2400"/>
            </a:lvl8pPr>
            <a:lvl9pPr lvl="8">
              <a:spcBef>
                <a:spcPts val="0"/>
              </a:spcBef>
              <a:buSzPct val="100000"/>
              <a:defRPr sz="2400"/>
            </a:lvl9pPr>
          </a:lstStyle>
          <a:p/>
        </p:txBody>
      </p:sp>
      <p:sp>
        <p:nvSpPr>
          <p:cNvPr id="34" name="Shape 34"/>
          <p:cNvSpPr txBox="1"/>
          <p:nvPr>
            <p:ph idx="1" type="body"/>
          </p:nvPr>
        </p:nvSpPr>
        <p:spPr>
          <a:xfrm>
            <a:off x="311700" y="1389600"/>
            <a:ext cx="2808000" cy="3179400"/>
          </a:xfrm>
          <a:prstGeom prst="rect">
            <a:avLst/>
          </a:prstGeom>
        </p:spPr>
        <p:txBody>
          <a:bodyPr anchorCtr="0" anchor="t" bIns="91425" lIns="91425" rIns="91425" tIns="91425"/>
          <a:lstStyle>
            <a:lvl1pPr lvl="0">
              <a:spcBef>
                <a:spcPts val="0"/>
              </a:spcBef>
              <a:buSzPct val="100000"/>
              <a:defRPr sz="1200"/>
            </a:lvl1pPr>
            <a:lvl2pPr lvl="1">
              <a:spcBef>
                <a:spcPts val="0"/>
              </a:spcBef>
              <a:buSzPct val="100000"/>
              <a:defRPr sz="1200"/>
            </a:lvl2pPr>
            <a:lvl3pPr lvl="2">
              <a:spcBef>
                <a:spcPts val="0"/>
              </a:spcBef>
              <a:buSzPct val="100000"/>
              <a:defRPr sz="1200"/>
            </a:lvl3pPr>
            <a:lvl4pPr lvl="3">
              <a:spcBef>
                <a:spcPts val="0"/>
              </a:spcBef>
              <a:buSzPct val="100000"/>
              <a:defRPr sz="1200"/>
            </a:lvl4pPr>
            <a:lvl5pPr lvl="4">
              <a:spcBef>
                <a:spcPts val="0"/>
              </a:spcBef>
              <a:buSzPct val="100000"/>
              <a:defRPr sz="1200"/>
            </a:lvl5pPr>
            <a:lvl6pPr lvl="5">
              <a:spcBef>
                <a:spcPts val="0"/>
              </a:spcBef>
              <a:buSzPct val="100000"/>
              <a:defRPr sz="1200"/>
            </a:lvl6pPr>
            <a:lvl7pPr lvl="6">
              <a:spcBef>
                <a:spcPts val="0"/>
              </a:spcBef>
              <a:buSzPct val="100000"/>
              <a:defRPr sz="1200"/>
            </a:lvl7pPr>
            <a:lvl8pPr lvl="7">
              <a:spcBef>
                <a:spcPts val="0"/>
              </a:spcBef>
              <a:buSzPct val="100000"/>
              <a:defRPr sz="1200"/>
            </a:lvl8pPr>
            <a:lvl9pPr lvl="8">
              <a:spcBef>
                <a:spcPts val="0"/>
              </a:spcBef>
              <a:buSzPct val="100000"/>
              <a:defRPr sz="1200"/>
            </a:lvl9pPr>
          </a:lstStyle>
          <a:p/>
        </p:txBody>
      </p:sp>
      <p:sp>
        <p:nvSpPr>
          <p:cNvPr id="35" name="Shape 35"/>
          <p:cNvSpPr txBox="1"/>
          <p:nvPr>
            <p:ph idx="12" type="sldNum"/>
          </p:nvPr>
        </p:nvSpPr>
        <p:spPr>
          <a:xfrm>
            <a:off x="8472457" y="4663216"/>
            <a:ext cx="548700"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en"/>
              <a:t>‹#›</a:t>
            </a:fld>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name="Main point">
    <p:bg>
      <p:bgPr>
        <a:solidFill>
          <a:schemeClr val="lt2"/>
        </a:solidFill>
      </p:bgPr>
    </p:bg>
    <p:spTree>
      <p:nvGrpSpPr>
        <p:cNvPr id="36" name="Shape 36"/>
        <p:cNvGrpSpPr/>
        <p:nvPr/>
      </p:nvGrpSpPr>
      <p:grpSpPr>
        <a:xfrm>
          <a:off x="0" y="0"/>
          <a:ext cx="0" cy="0"/>
          <a:chOff x="0" y="0"/>
          <a:chExt cx="0" cy="0"/>
        </a:xfrm>
      </p:grpSpPr>
      <p:sp>
        <p:nvSpPr>
          <p:cNvPr id="37" name="Shape 37"/>
          <p:cNvSpPr txBox="1"/>
          <p:nvPr>
            <p:ph type="title"/>
          </p:nvPr>
        </p:nvSpPr>
        <p:spPr>
          <a:xfrm>
            <a:off x="490250" y="526350"/>
            <a:ext cx="5604000" cy="4090800"/>
          </a:xfrm>
          <a:prstGeom prst="rect">
            <a:avLst/>
          </a:prstGeom>
        </p:spPr>
        <p:txBody>
          <a:bodyPr anchorCtr="0" anchor="ctr" bIns="91425" lIns="91425" rIns="91425" tIns="91425"/>
          <a:lstStyle>
            <a:lvl1pPr lvl="0">
              <a:spcBef>
                <a:spcPts val="0"/>
              </a:spcBef>
              <a:buClr>
                <a:schemeClr val="accent1"/>
              </a:buClr>
              <a:buSzPct val="100000"/>
              <a:defRPr sz="5400">
                <a:solidFill>
                  <a:schemeClr val="accent1"/>
                </a:solidFill>
              </a:defRPr>
            </a:lvl1pPr>
            <a:lvl2pPr lvl="1">
              <a:spcBef>
                <a:spcPts val="0"/>
              </a:spcBef>
              <a:buClr>
                <a:schemeClr val="accent1"/>
              </a:buClr>
              <a:buSzPct val="100000"/>
              <a:defRPr sz="5400">
                <a:solidFill>
                  <a:schemeClr val="accent1"/>
                </a:solidFill>
              </a:defRPr>
            </a:lvl2pPr>
            <a:lvl3pPr lvl="2">
              <a:spcBef>
                <a:spcPts val="0"/>
              </a:spcBef>
              <a:buClr>
                <a:schemeClr val="accent1"/>
              </a:buClr>
              <a:buSzPct val="100000"/>
              <a:defRPr sz="5400">
                <a:solidFill>
                  <a:schemeClr val="accent1"/>
                </a:solidFill>
              </a:defRPr>
            </a:lvl3pPr>
            <a:lvl4pPr lvl="3">
              <a:spcBef>
                <a:spcPts val="0"/>
              </a:spcBef>
              <a:buClr>
                <a:schemeClr val="accent1"/>
              </a:buClr>
              <a:buSzPct val="100000"/>
              <a:defRPr sz="5400">
                <a:solidFill>
                  <a:schemeClr val="accent1"/>
                </a:solidFill>
              </a:defRPr>
            </a:lvl4pPr>
            <a:lvl5pPr lvl="4">
              <a:spcBef>
                <a:spcPts val="0"/>
              </a:spcBef>
              <a:buClr>
                <a:schemeClr val="accent1"/>
              </a:buClr>
              <a:buSzPct val="100000"/>
              <a:defRPr sz="5400">
                <a:solidFill>
                  <a:schemeClr val="accent1"/>
                </a:solidFill>
              </a:defRPr>
            </a:lvl5pPr>
            <a:lvl6pPr lvl="5">
              <a:spcBef>
                <a:spcPts val="0"/>
              </a:spcBef>
              <a:buClr>
                <a:schemeClr val="accent1"/>
              </a:buClr>
              <a:buSzPct val="100000"/>
              <a:defRPr sz="5400">
                <a:solidFill>
                  <a:schemeClr val="accent1"/>
                </a:solidFill>
              </a:defRPr>
            </a:lvl6pPr>
            <a:lvl7pPr lvl="6">
              <a:spcBef>
                <a:spcPts val="0"/>
              </a:spcBef>
              <a:buClr>
                <a:schemeClr val="accent1"/>
              </a:buClr>
              <a:buSzPct val="100000"/>
              <a:defRPr sz="5400">
                <a:solidFill>
                  <a:schemeClr val="accent1"/>
                </a:solidFill>
              </a:defRPr>
            </a:lvl7pPr>
            <a:lvl8pPr lvl="7">
              <a:spcBef>
                <a:spcPts val="0"/>
              </a:spcBef>
              <a:buClr>
                <a:schemeClr val="accent1"/>
              </a:buClr>
              <a:buSzPct val="100000"/>
              <a:defRPr sz="5400">
                <a:solidFill>
                  <a:schemeClr val="accent1"/>
                </a:solidFill>
              </a:defRPr>
            </a:lvl8pPr>
            <a:lvl9pPr lvl="8">
              <a:spcBef>
                <a:spcPts val="0"/>
              </a:spcBef>
              <a:buClr>
                <a:schemeClr val="accent1"/>
              </a:buClr>
              <a:buSzPct val="100000"/>
              <a:defRPr sz="5400">
                <a:solidFill>
                  <a:schemeClr val="accent1"/>
                </a:solidFill>
              </a:defRPr>
            </a:lvl9pPr>
          </a:lstStyle>
          <a:p/>
        </p:txBody>
      </p:sp>
      <p:sp>
        <p:nvSpPr>
          <p:cNvPr id="38" name="Shape 38"/>
          <p:cNvSpPr txBox="1"/>
          <p:nvPr>
            <p:ph idx="12" type="sldNum"/>
          </p:nvPr>
        </p:nvSpPr>
        <p:spPr>
          <a:xfrm>
            <a:off x="8472457" y="4663216"/>
            <a:ext cx="548700"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en">
                <a:solidFill>
                  <a:schemeClr val="accent1"/>
                </a:solidFill>
              </a:rPr>
              <a:t>‹#›</a:t>
            </a:fld>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name="Section title and description">
    <p:spTree>
      <p:nvGrpSpPr>
        <p:cNvPr id="39" name="Shape 39"/>
        <p:cNvGrpSpPr/>
        <p:nvPr/>
      </p:nvGrpSpPr>
      <p:grpSpPr>
        <a:xfrm>
          <a:off x="0" y="0"/>
          <a:ext cx="0" cy="0"/>
          <a:chOff x="0" y="0"/>
          <a:chExt cx="0" cy="0"/>
        </a:xfrm>
      </p:grpSpPr>
      <p:sp>
        <p:nvSpPr>
          <p:cNvPr id="40" name="Shape 40"/>
          <p:cNvSpPr/>
          <p:nvPr/>
        </p:nvSpPr>
        <p:spPr>
          <a:xfrm>
            <a:off x="4572000" y="-25"/>
            <a:ext cx="4572000" cy="5143500"/>
          </a:xfrm>
          <a:prstGeom prst="rect">
            <a:avLst/>
          </a:prstGeom>
          <a:solidFill>
            <a:schemeClr val="dk1"/>
          </a:solidFill>
          <a:ln>
            <a:noFill/>
          </a:ln>
        </p:spPr>
        <p:txBody>
          <a:bodyPr anchorCtr="0" anchor="ctr" bIns="91425" lIns="91425" rIns="91425" tIns="91425">
            <a:noAutofit/>
          </a:bodyPr>
          <a:lstStyle/>
          <a:p>
            <a:pPr lvl="0">
              <a:spcBef>
                <a:spcPts val="0"/>
              </a:spcBef>
              <a:buNone/>
            </a:pPr>
            <a:r>
              <a:t/>
            </a:r>
            <a:endParaRPr/>
          </a:p>
        </p:txBody>
      </p:sp>
      <p:cxnSp>
        <p:nvCxnSpPr>
          <p:cNvPr id="41" name="Shape 41"/>
          <p:cNvCxnSpPr/>
          <p:nvPr/>
        </p:nvCxnSpPr>
        <p:spPr>
          <a:xfrm>
            <a:off x="5029675" y="4495500"/>
            <a:ext cx="686400" cy="0"/>
          </a:xfrm>
          <a:prstGeom prst="straightConnector1">
            <a:avLst/>
          </a:prstGeom>
          <a:noFill/>
          <a:ln cap="flat" cmpd="sng" w="19050">
            <a:solidFill>
              <a:schemeClr val="lt2"/>
            </a:solidFill>
            <a:prstDash val="solid"/>
            <a:round/>
            <a:headEnd len="med" w="med" type="none"/>
            <a:tailEnd len="med" w="med" type="none"/>
          </a:ln>
        </p:spPr>
      </p:cxnSp>
      <p:sp>
        <p:nvSpPr>
          <p:cNvPr id="42" name="Shape 42"/>
          <p:cNvSpPr txBox="1"/>
          <p:nvPr>
            <p:ph type="title"/>
          </p:nvPr>
        </p:nvSpPr>
        <p:spPr>
          <a:xfrm>
            <a:off x="265500" y="1382350"/>
            <a:ext cx="4045200" cy="1333200"/>
          </a:xfrm>
          <a:prstGeom prst="rect">
            <a:avLst/>
          </a:prstGeom>
        </p:spPr>
        <p:txBody>
          <a:bodyPr anchorCtr="0" anchor="b" bIns="91425" lIns="91425" rIns="91425" tIns="91425"/>
          <a:lstStyle>
            <a:lvl1pPr lvl="0" algn="ctr">
              <a:spcBef>
                <a:spcPts val="0"/>
              </a:spcBef>
              <a:buClr>
                <a:schemeClr val="lt2"/>
              </a:buClr>
              <a:buSzPct val="100000"/>
              <a:defRPr sz="4200">
                <a:solidFill>
                  <a:schemeClr val="lt2"/>
                </a:solidFill>
              </a:defRPr>
            </a:lvl1pPr>
            <a:lvl2pPr lvl="1" algn="ctr">
              <a:spcBef>
                <a:spcPts val="0"/>
              </a:spcBef>
              <a:buClr>
                <a:schemeClr val="lt2"/>
              </a:buClr>
              <a:buSzPct val="100000"/>
              <a:defRPr sz="4200">
                <a:solidFill>
                  <a:schemeClr val="lt2"/>
                </a:solidFill>
              </a:defRPr>
            </a:lvl2pPr>
            <a:lvl3pPr lvl="2" algn="ctr">
              <a:spcBef>
                <a:spcPts val="0"/>
              </a:spcBef>
              <a:buClr>
                <a:schemeClr val="lt2"/>
              </a:buClr>
              <a:buSzPct val="100000"/>
              <a:defRPr sz="4200">
                <a:solidFill>
                  <a:schemeClr val="lt2"/>
                </a:solidFill>
              </a:defRPr>
            </a:lvl3pPr>
            <a:lvl4pPr lvl="3" algn="ctr">
              <a:spcBef>
                <a:spcPts val="0"/>
              </a:spcBef>
              <a:buClr>
                <a:schemeClr val="lt2"/>
              </a:buClr>
              <a:buSzPct val="100000"/>
              <a:defRPr sz="4200">
                <a:solidFill>
                  <a:schemeClr val="lt2"/>
                </a:solidFill>
              </a:defRPr>
            </a:lvl4pPr>
            <a:lvl5pPr lvl="4" algn="ctr">
              <a:spcBef>
                <a:spcPts val="0"/>
              </a:spcBef>
              <a:buClr>
                <a:schemeClr val="lt2"/>
              </a:buClr>
              <a:buSzPct val="100000"/>
              <a:defRPr sz="4200">
                <a:solidFill>
                  <a:schemeClr val="lt2"/>
                </a:solidFill>
              </a:defRPr>
            </a:lvl5pPr>
            <a:lvl6pPr lvl="5" algn="ctr">
              <a:spcBef>
                <a:spcPts val="0"/>
              </a:spcBef>
              <a:buClr>
                <a:schemeClr val="lt2"/>
              </a:buClr>
              <a:buSzPct val="100000"/>
              <a:defRPr sz="4200">
                <a:solidFill>
                  <a:schemeClr val="lt2"/>
                </a:solidFill>
              </a:defRPr>
            </a:lvl6pPr>
            <a:lvl7pPr lvl="6" algn="ctr">
              <a:spcBef>
                <a:spcPts val="0"/>
              </a:spcBef>
              <a:buClr>
                <a:schemeClr val="lt2"/>
              </a:buClr>
              <a:buSzPct val="100000"/>
              <a:defRPr sz="4200">
                <a:solidFill>
                  <a:schemeClr val="lt2"/>
                </a:solidFill>
              </a:defRPr>
            </a:lvl7pPr>
            <a:lvl8pPr lvl="7" algn="ctr">
              <a:spcBef>
                <a:spcPts val="0"/>
              </a:spcBef>
              <a:buClr>
                <a:schemeClr val="lt2"/>
              </a:buClr>
              <a:buSzPct val="100000"/>
              <a:defRPr sz="4200">
                <a:solidFill>
                  <a:schemeClr val="lt2"/>
                </a:solidFill>
              </a:defRPr>
            </a:lvl8pPr>
            <a:lvl9pPr lvl="8" algn="ctr">
              <a:spcBef>
                <a:spcPts val="0"/>
              </a:spcBef>
              <a:buClr>
                <a:schemeClr val="lt2"/>
              </a:buClr>
              <a:buSzPct val="100000"/>
              <a:defRPr sz="4200">
                <a:solidFill>
                  <a:schemeClr val="lt2"/>
                </a:solidFill>
              </a:defRPr>
            </a:lvl9pPr>
          </a:lstStyle>
          <a:p/>
        </p:txBody>
      </p:sp>
      <p:sp>
        <p:nvSpPr>
          <p:cNvPr id="43" name="Shape 43"/>
          <p:cNvSpPr txBox="1"/>
          <p:nvPr>
            <p:ph idx="1" type="subTitle"/>
          </p:nvPr>
        </p:nvSpPr>
        <p:spPr>
          <a:xfrm>
            <a:off x="265500" y="2769000"/>
            <a:ext cx="4045200" cy="1345500"/>
          </a:xfrm>
          <a:prstGeom prst="rect">
            <a:avLst/>
          </a:prstGeom>
        </p:spPr>
        <p:txBody>
          <a:bodyPr anchorCtr="0" anchor="t" bIns="91425" lIns="91425" rIns="91425" tIns="91425"/>
          <a:lstStyle>
            <a:lvl1pPr lvl="0" algn="ctr">
              <a:lnSpc>
                <a:spcPct val="100000"/>
              </a:lnSpc>
              <a:spcBef>
                <a:spcPts val="0"/>
              </a:spcBef>
              <a:spcAft>
                <a:spcPts val="0"/>
              </a:spcAft>
              <a:buSzPct val="100000"/>
              <a:buNone/>
              <a:defRPr sz="2100"/>
            </a:lvl1pPr>
            <a:lvl2pPr lvl="1" algn="ctr">
              <a:lnSpc>
                <a:spcPct val="100000"/>
              </a:lnSpc>
              <a:spcBef>
                <a:spcPts val="0"/>
              </a:spcBef>
              <a:spcAft>
                <a:spcPts val="0"/>
              </a:spcAft>
              <a:buSzPct val="100000"/>
              <a:buNone/>
              <a:defRPr sz="2100"/>
            </a:lvl2pPr>
            <a:lvl3pPr lvl="2" algn="ctr">
              <a:lnSpc>
                <a:spcPct val="100000"/>
              </a:lnSpc>
              <a:spcBef>
                <a:spcPts val="0"/>
              </a:spcBef>
              <a:spcAft>
                <a:spcPts val="0"/>
              </a:spcAft>
              <a:buSzPct val="100000"/>
              <a:buNone/>
              <a:defRPr sz="2100"/>
            </a:lvl3pPr>
            <a:lvl4pPr lvl="3" algn="ctr">
              <a:lnSpc>
                <a:spcPct val="100000"/>
              </a:lnSpc>
              <a:spcBef>
                <a:spcPts val="0"/>
              </a:spcBef>
              <a:spcAft>
                <a:spcPts val="0"/>
              </a:spcAft>
              <a:buSzPct val="100000"/>
              <a:buNone/>
              <a:defRPr sz="2100"/>
            </a:lvl4pPr>
            <a:lvl5pPr lvl="4" algn="ctr">
              <a:lnSpc>
                <a:spcPct val="100000"/>
              </a:lnSpc>
              <a:spcBef>
                <a:spcPts val="0"/>
              </a:spcBef>
              <a:spcAft>
                <a:spcPts val="0"/>
              </a:spcAft>
              <a:buSzPct val="100000"/>
              <a:buNone/>
              <a:defRPr sz="2100"/>
            </a:lvl5pPr>
            <a:lvl6pPr lvl="5" algn="ctr">
              <a:lnSpc>
                <a:spcPct val="100000"/>
              </a:lnSpc>
              <a:spcBef>
                <a:spcPts val="0"/>
              </a:spcBef>
              <a:spcAft>
                <a:spcPts val="0"/>
              </a:spcAft>
              <a:buSzPct val="100000"/>
              <a:buNone/>
              <a:defRPr sz="2100"/>
            </a:lvl6pPr>
            <a:lvl7pPr lvl="6" algn="ctr">
              <a:lnSpc>
                <a:spcPct val="100000"/>
              </a:lnSpc>
              <a:spcBef>
                <a:spcPts val="0"/>
              </a:spcBef>
              <a:spcAft>
                <a:spcPts val="0"/>
              </a:spcAft>
              <a:buSzPct val="100000"/>
              <a:buNone/>
              <a:defRPr sz="2100"/>
            </a:lvl7pPr>
            <a:lvl8pPr lvl="7" algn="ctr">
              <a:lnSpc>
                <a:spcPct val="100000"/>
              </a:lnSpc>
              <a:spcBef>
                <a:spcPts val="0"/>
              </a:spcBef>
              <a:spcAft>
                <a:spcPts val="0"/>
              </a:spcAft>
              <a:buSzPct val="100000"/>
              <a:buNone/>
              <a:defRPr sz="2100"/>
            </a:lvl8pPr>
            <a:lvl9pPr lvl="8" algn="ctr">
              <a:lnSpc>
                <a:spcPct val="100000"/>
              </a:lnSpc>
              <a:spcBef>
                <a:spcPts val="0"/>
              </a:spcBef>
              <a:spcAft>
                <a:spcPts val="0"/>
              </a:spcAft>
              <a:buSzPct val="100000"/>
              <a:buNone/>
              <a:defRPr sz="2100"/>
            </a:lvl9pPr>
          </a:lstStyle>
          <a:p/>
        </p:txBody>
      </p:sp>
      <p:sp>
        <p:nvSpPr>
          <p:cNvPr id="44" name="Shape 44"/>
          <p:cNvSpPr txBox="1"/>
          <p:nvPr>
            <p:ph idx="2" type="body"/>
          </p:nvPr>
        </p:nvSpPr>
        <p:spPr>
          <a:xfrm>
            <a:off x="4939500" y="724200"/>
            <a:ext cx="3837000" cy="3695100"/>
          </a:xfrm>
          <a:prstGeom prst="rect">
            <a:avLst/>
          </a:prstGeom>
        </p:spPr>
        <p:txBody>
          <a:bodyPr anchorCtr="0" anchor="ctr" bIns="91425" lIns="91425" rIns="91425" tIns="91425"/>
          <a:lstStyle>
            <a:lvl1pPr lvl="0">
              <a:spcBef>
                <a:spcPts val="0"/>
              </a:spcBef>
              <a:buClr>
                <a:schemeClr val="accent1"/>
              </a:buClr>
              <a:defRPr>
                <a:solidFill>
                  <a:schemeClr val="accent1"/>
                </a:solidFill>
              </a:defRPr>
            </a:lvl1pPr>
            <a:lvl2pPr lvl="1">
              <a:spcBef>
                <a:spcPts val="0"/>
              </a:spcBef>
              <a:buClr>
                <a:schemeClr val="accent1"/>
              </a:buClr>
              <a:defRPr>
                <a:solidFill>
                  <a:schemeClr val="accent1"/>
                </a:solidFill>
              </a:defRPr>
            </a:lvl2pPr>
            <a:lvl3pPr lvl="2">
              <a:spcBef>
                <a:spcPts val="0"/>
              </a:spcBef>
              <a:buClr>
                <a:schemeClr val="accent1"/>
              </a:buClr>
              <a:defRPr>
                <a:solidFill>
                  <a:schemeClr val="accent1"/>
                </a:solidFill>
              </a:defRPr>
            </a:lvl3pPr>
            <a:lvl4pPr lvl="3">
              <a:spcBef>
                <a:spcPts val="0"/>
              </a:spcBef>
              <a:buClr>
                <a:schemeClr val="accent1"/>
              </a:buClr>
              <a:defRPr>
                <a:solidFill>
                  <a:schemeClr val="accent1"/>
                </a:solidFill>
              </a:defRPr>
            </a:lvl4pPr>
            <a:lvl5pPr lvl="4">
              <a:spcBef>
                <a:spcPts val="0"/>
              </a:spcBef>
              <a:buClr>
                <a:schemeClr val="accent1"/>
              </a:buClr>
              <a:defRPr>
                <a:solidFill>
                  <a:schemeClr val="accent1"/>
                </a:solidFill>
              </a:defRPr>
            </a:lvl5pPr>
            <a:lvl6pPr lvl="5">
              <a:spcBef>
                <a:spcPts val="0"/>
              </a:spcBef>
              <a:buClr>
                <a:schemeClr val="accent1"/>
              </a:buClr>
              <a:defRPr>
                <a:solidFill>
                  <a:schemeClr val="accent1"/>
                </a:solidFill>
              </a:defRPr>
            </a:lvl6pPr>
            <a:lvl7pPr lvl="6">
              <a:spcBef>
                <a:spcPts val="0"/>
              </a:spcBef>
              <a:buClr>
                <a:schemeClr val="accent1"/>
              </a:buClr>
              <a:defRPr>
                <a:solidFill>
                  <a:schemeClr val="accent1"/>
                </a:solidFill>
              </a:defRPr>
            </a:lvl7pPr>
            <a:lvl8pPr lvl="7">
              <a:spcBef>
                <a:spcPts val="0"/>
              </a:spcBef>
              <a:buClr>
                <a:schemeClr val="accent1"/>
              </a:buClr>
              <a:defRPr>
                <a:solidFill>
                  <a:schemeClr val="accent1"/>
                </a:solidFill>
              </a:defRPr>
            </a:lvl8pPr>
            <a:lvl9pPr lvl="8">
              <a:spcBef>
                <a:spcPts val="0"/>
              </a:spcBef>
              <a:buClr>
                <a:schemeClr val="accent1"/>
              </a:buClr>
              <a:defRPr>
                <a:solidFill>
                  <a:schemeClr val="accent1"/>
                </a:solidFill>
              </a:defRPr>
            </a:lvl9pPr>
          </a:lstStyle>
          <a:p/>
        </p:txBody>
      </p:sp>
      <p:sp>
        <p:nvSpPr>
          <p:cNvPr id="45" name="Shape 45"/>
          <p:cNvSpPr txBox="1"/>
          <p:nvPr>
            <p:ph idx="12" type="sldNum"/>
          </p:nvPr>
        </p:nvSpPr>
        <p:spPr>
          <a:xfrm>
            <a:off x="8472457" y="4663216"/>
            <a:ext cx="548700"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en">
                <a:solidFill>
                  <a:schemeClr val="accent1"/>
                </a:solidFill>
              </a:rPr>
              <a:t>‹#›</a:t>
            </a:fld>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name="Caption">
    <p:spTree>
      <p:nvGrpSpPr>
        <p:cNvPr id="46" name="Shape 46"/>
        <p:cNvGrpSpPr/>
        <p:nvPr/>
      </p:nvGrpSpPr>
      <p:grpSpPr>
        <a:xfrm>
          <a:off x="0" y="0"/>
          <a:ext cx="0" cy="0"/>
          <a:chOff x="0" y="0"/>
          <a:chExt cx="0" cy="0"/>
        </a:xfrm>
      </p:grpSpPr>
      <p:sp>
        <p:nvSpPr>
          <p:cNvPr id="47" name="Shape 47"/>
          <p:cNvSpPr txBox="1"/>
          <p:nvPr>
            <p:ph idx="1" type="body"/>
          </p:nvPr>
        </p:nvSpPr>
        <p:spPr>
          <a:xfrm>
            <a:off x="311700" y="4230575"/>
            <a:ext cx="5998800" cy="605100"/>
          </a:xfrm>
          <a:prstGeom prst="rect">
            <a:avLst/>
          </a:prstGeom>
        </p:spPr>
        <p:txBody>
          <a:bodyPr anchorCtr="0" anchor="ctr" bIns="91425" lIns="91425" rIns="91425" tIns="91425"/>
          <a:lstStyle>
            <a:lvl1pPr lvl="0">
              <a:lnSpc>
                <a:spcPct val="100000"/>
              </a:lnSpc>
              <a:spcBef>
                <a:spcPts val="0"/>
              </a:spcBef>
              <a:spcAft>
                <a:spcPts val="0"/>
              </a:spcAft>
              <a:buNone/>
              <a:defRPr/>
            </a:lvl1pPr>
          </a:lstStyle>
          <a:p/>
        </p:txBody>
      </p:sp>
      <p:sp>
        <p:nvSpPr>
          <p:cNvPr id="48" name="Shape 48"/>
          <p:cNvSpPr txBox="1"/>
          <p:nvPr>
            <p:ph idx="12" type="sldNum"/>
          </p:nvPr>
        </p:nvSpPr>
        <p:spPr>
          <a:xfrm>
            <a:off x="8472457" y="4663216"/>
            <a:ext cx="548700"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en"/>
              <a:t>‹#›</a:t>
            </a:fld>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accent1"/>
        </a:solidFill>
      </p:bgPr>
    </p:bg>
    <p:spTree>
      <p:nvGrpSpPr>
        <p:cNvPr id="5" name="Shape 5"/>
        <p:cNvGrpSpPr/>
        <p:nvPr/>
      </p:nvGrpSpPr>
      <p:grpSpPr>
        <a:xfrm>
          <a:off x="0" y="0"/>
          <a:ext cx="0" cy="0"/>
          <a:chOff x="0" y="0"/>
          <a:chExt cx="0" cy="0"/>
        </a:xfrm>
      </p:grpSpPr>
      <p:sp>
        <p:nvSpPr>
          <p:cNvPr id="6" name="Shape 6"/>
          <p:cNvSpPr txBox="1"/>
          <p:nvPr>
            <p:ph type="title"/>
          </p:nvPr>
        </p:nvSpPr>
        <p:spPr>
          <a:xfrm>
            <a:off x="311700" y="445025"/>
            <a:ext cx="8520600" cy="613200"/>
          </a:xfrm>
          <a:prstGeom prst="rect">
            <a:avLst/>
          </a:prstGeom>
          <a:noFill/>
          <a:ln>
            <a:noFill/>
          </a:ln>
        </p:spPr>
        <p:txBody>
          <a:bodyPr anchorCtr="0" anchor="t" bIns="91425" lIns="91425" rIns="91425" tIns="91425"/>
          <a:lstStyle>
            <a:lvl1pPr lvl="0">
              <a:spcBef>
                <a:spcPts val="0"/>
              </a:spcBef>
              <a:buClr>
                <a:schemeClr val="dk1"/>
              </a:buClr>
              <a:buSzPct val="100000"/>
              <a:buFont typeface="Old Standard TT"/>
              <a:buNone/>
              <a:defRPr sz="3000">
                <a:solidFill>
                  <a:schemeClr val="dk1"/>
                </a:solidFill>
                <a:latin typeface="Old Standard TT"/>
                <a:ea typeface="Old Standard TT"/>
                <a:cs typeface="Old Standard TT"/>
                <a:sym typeface="Old Standard TT"/>
              </a:defRPr>
            </a:lvl1pPr>
            <a:lvl2pPr lvl="1">
              <a:spcBef>
                <a:spcPts val="0"/>
              </a:spcBef>
              <a:buClr>
                <a:schemeClr val="dk1"/>
              </a:buClr>
              <a:buSzPct val="100000"/>
              <a:buFont typeface="Old Standard TT"/>
              <a:buNone/>
              <a:defRPr sz="3000">
                <a:solidFill>
                  <a:schemeClr val="dk1"/>
                </a:solidFill>
                <a:latin typeface="Old Standard TT"/>
                <a:ea typeface="Old Standard TT"/>
                <a:cs typeface="Old Standard TT"/>
                <a:sym typeface="Old Standard TT"/>
              </a:defRPr>
            </a:lvl2pPr>
            <a:lvl3pPr lvl="2">
              <a:spcBef>
                <a:spcPts val="0"/>
              </a:spcBef>
              <a:buClr>
                <a:schemeClr val="dk1"/>
              </a:buClr>
              <a:buSzPct val="100000"/>
              <a:buFont typeface="Old Standard TT"/>
              <a:buNone/>
              <a:defRPr sz="3000">
                <a:solidFill>
                  <a:schemeClr val="dk1"/>
                </a:solidFill>
                <a:latin typeface="Old Standard TT"/>
                <a:ea typeface="Old Standard TT"/>
                <a:cs typeface="Old Standard TT"/>
                <a:sym typeface="Old Standard TT"/>
              </a:defRPr>
            </a:lvl3pPr>
            <a:lvl4pPr lvl="3">
              <a:spcBef>
                <a:spcPts val="0"/>
              </a:spcBef>
              <a:buClr>
                <a:schemeClr val="dk1"/>
              </a:buClr>
              <a:buSzPct val="100000"/>
              <a:buFont typeface="Old Standard TT"/>
              <a:buNone/>
              <a:defRPr sz="3000">
                <a:solidFill>
                  <a:schemeClr val="dk1"/>
                </a:solidFill>
                <a:latin typeface="Old Standard TT"/>
                <a:ea typeface="Old Standard TT"/>
                <a:cs typeface="Old Standard TT"/>
                <a:sym typeface="Old Standard TT"/>
              </a:defRPr>
            </a:lvl4pPr>
            <a:lvl5pPr lvl="4">
              <a:spcBef>
                <a:spcPts val="0"/>
              </a:spcBef>
              <a:buClr>
                <a:schemeClr val="dk1"/>
              </a:buClr>
              <a:buSzPct val="100000"/>
              <a:buFont typeface="Old Standard TT"/>
              <a:buNone/>
              <a:defRPr sz="3000">
                <a:solidFill>
                  <a:schemeClr val="dk1"/>
                </a:solidFill>
                <a:latin typeface="Old Standard TT"/>
                <a:ea typeface="Old Standard TT"/>
                <a:cs typeface="Old Standard TT"/>
                <a:sym typeface="Old Standard TT"/>
              </a:defRPr>
            </a:lvl5pPr>
            <a:lvl6pPr lvl="5">
              <a:spcBef>
                <a:spcPts val="0"/>
              </a:spcBef>
              <a:buClr>
                <a:schemeClr val="dk1"/>
              </a:buClr>
              <a:buSzPct val="100000"/>
              <a:buFont typeface="Old Standard TT"/>
              <a:buNone/>
              <a:defRPr sz="3000">
                <a:solidFill>
                  <a:schemeClr val="dk1"/>
                </a:solidFill>
                <a:latin typeface="Old Standard TT"/>
                <a:ea typeface="Old Standard TT"/>
                <a:cs typeface="Old Standard TT"/>
                <a:sym typeface="Old Standard TT"/>
              </a:defRPr>
            </a:lvl6pPr>
            <a:lvl7pPr lvl="6">
              <a:spcBef>
                <a:spcPts val="0"/>
              </a:spcBef>
              <a:buClr>
                <a:schemeClr val="dk1"/>
              </a:buClr>
              <a:buSzPct val="100000"/>
              <a:buFont typeface="Old Standard TT"/>
              <a:buNone/>
              <a:defRPr sz="3000">
                <a:solidFill>
                  <a:schemeClr val="dk1"/>
                </a:solidFill>
                <a:latin typeface="Old Standard TT"/>
                <a:ea typeface="Old Standard TT"/>
                <a:cs typeface="Old Standard TT"/>
                <a:sym typeface="Old Standard TT"/>
              </a:defRPr>
            </a:lvl7pPr>
            <a:lvl8pPr lvl="7">
              <a:spcBef>
                <a:spcPts val="0"/>
              </a:spcBef>
              <a:buClr>
                <a:schemeClr val="dk1"/>
              </a:buClr>
              <a:buSzPct val="100000"/>
              <a:buFont typeface="Old Standard TT"/>
              <a:buNone/>
              <a:defRPr sz="3000">
                <a:solidFill>
                  <a:schemeClr val="dk1"/>
                </a:solidFill>
                <a:latin typeface="Old Standard TT"/>
                <a:ea typeface="Old Standard TT"/>
                <a:cs typeface="Old Standard TT"/>
                <a:sym typeface="Old Standard TT"/>
              </a:defRPr>
            </a:lvl8pPr>
            <a:lvl9pPr lvl="8">
              <a:spcBef>
                <a:spcPts val="0"/>
              </a:spcBef>
              <a:buClr>
                <a:schemeClr val="dk1"/>
              </a:buClr>
              <a:buSzPct val="100000"/>
              <a:buFont typeface="Old Standard TT"/>
              <a:buNone/>
              <a:defRPr sz="3000">
                <a:solidFill>
                  <a:schemeClr val="dk1"/>
                </a:solidFill>
                <a:latin typeface="Old Standard TT"/>
                <a:ea typeface="Old Standard TT"/>
                <a:cs typeface="Old Standard TT"/>
                <a:sym typeface="Old Standard TT"/>
              </a:defRPr>
            </a:lvl9pPr>
          </a:lstStyle>
          <a:p/>
        </p:txBody>
      </p:sp>
      <p:sp>
        <p:nvSpPr>
          <p:cNvPr id="7" name="Shape 7"/>
          <p:cNvSpPr txBox="1"/>
          <p:nvPr>
            <p:ph idx="1" type="body"/>
          </p:nvPr>
        </p:nvSpPr>
        <p:spPr>
          <a:xfrm>
            <a:off x="311700" y="1171600"/>
            <a:ext cx="8520600" cy="3397200"/>
          </a:xfrm>
          <a:prstGeom prst="rect">
            <a:avLst/>
          </a:prstGeom>
          <a:noFill/>
          <a:ln>
            <a:noFill/>
          </a:ln>
        </p:spPr>
        <p:txBody>
          <a:bodyPr anchorCtr="0" anchor="t" bIns="91425" lIns="91425" rIns="91425" tIns="91425"/>
          <a:lstStyle>
            <a:lvl1pPr lvl="0">
              <a:lnSpc>
                <a:spcPct val="115000"/>
              </a:lnSpc>
              <a:spcBef>
                <a:spcPts val="0"/>
              </a:spcBef>
              <a:spcAft>
                <a:spcPts val="1600"/>
              </a:spcAft>
              <a:buClr>
                <a:schemeClr val="dk1"/>
              </a:buClr>
              <a:buSzPct val="100000"/>
              <a:buFont typeface="Old Standard TT"/>
              <a:defRPr sz="1800">
                <a:solidFill>
                  <a:schemeClr val="dk1"/>
                </a:solidFill>
                <a:latin typeface="Old Standard TT"/>
                <a:ea typeface="Old Standard TT"/>
                <a:cs typeface="Old Standard TT"/>
                <a:sym typeface="Old Standard TT"/>
              </a:defRPr>
            </a:lvl1pPr>
            <a:lvl2pPr lvl="1">
              <a:lnSpc>
                <a:spcPct val="115000"/>
              </a:lnSpc>
              <a:spcBef>
                <a:spcPts val="0"/>
              </a:spcBef>
              <a:spcAft>
                <a:spcPts val="1600"/>
              </a:spcAft>
              <a:buClr>
                <a:schemeClr val="dk1"/>
              </a:buClr>
              <a:buFont typeface="Old Standard TT"/>
              <a:defRPr>
                <a:solidFill>
                  <a:schemeClr val="dk1"/>
                </a:solidFill>
                <a:latin typeface="Old Standard TT"/>
                <a:ea typeface="Old Standard TT"/>
                <a:cs typeface="Old Standard TT"/>
                <a:sym typeface="Old Standard TT"/>
              </a:defRPr>
            </a:lvl2pPr>
            <a:lvl3pPr lvl="2">
              <a:lnSpc>
                <a:spcPct val="115000"/>
              </a:lnSpc>
              <a:spcBef>
                <a:spcPts val="0"/>
              </a:spcBef>
              <a:spcAft>
                <a:spcPts val="1600"/>
              </a:spcAft>
              <a:buClr>
                <a:schemeClr val="dk1"/>
              </a:buClr>
              <a:buFont typeface="Old Standard TT"/>
              <a:defRPr>
                <a:solidFill>
                  <a:schemeClr val="dk1"/>
                </a:solidFill>
                <a:latin typeface="Old Standard TT"/>
                <a:ea typeface="Old Standard TT"/>
                <a:cs typeface="Old Standard TT"/>
                <a:sym typeface="Old Standard TT"/>
              </a:defRPr>
            </a:lvl3pPr>
            <a:lvl4pPr lvl="3">
              <a:lnSpc>
                <a:spcPct val="115000"/>
              </a:lnSpc>
              <a:spcBef>
                <a:spcPts val="0"/>
              </a:spcBef>
              <a:spcAft>
                <a:spcPts val="1600"/>
              </a:spcAft>
              <a:buClr>
                <a:schemeClr val="dk1"/>
              </a:buClr>
              <a:buFont typeface="Old Standard TT"/>
              <a:defRPr>
                <a:solidFill>
                  <a:schemeClr val="dk1"/>
                </a:solidFill>
                <a:latin typeface="Old Standard TT"/>
                <a:ea typeface="Old Standard TT"/>
                <a:cs typeface="Old Standard TT"/>
                <a:sym typeface="Old Standard TT"/>
              </a:defRPr>
            </a:lvl4pPr>
            <a:lvl5pPr lvl="4">
              <a:lnSpc>
                <a:spcPct val="115000"/>
              </a:lnSpc>
              <a:spcBef>
                <a:spcPts val="0"/>
              </a:spcBef>
              <a:spcAft>
                <a:spcPts val="1600"/>
              </a:spcAft>
              <a:buClr>
                <a:schemeClr val="dk1"/>
              </a:buClr>
              <a:buFont typeface="Old Standard TT"/>
              <a:defRPr>
                <a:solidFill>
                  <a:schemeClr val="dk1"/>
                </a:solidFill>
                <a:latin typeface="Old Standard TT"/>
                <a:ea typeface="Old Standard TT"/>
                <a:cs typeface="Old Standard TT"/>
                <a:sym typeface="Old Standard TT"/>
              </a:defRPr>
            </a:lvl5pPr>
            <a:lvl6pPr lvl="5">
              <a:lnSpc>
                <a:spcPct val="115000"/>
              </a:lnSpc>
              <a:spcBef>
                <a:spcPts val="0"/>
              </a:spcBef>
              <a:spcAft>
                <a:spcPts val="1600"/>
              </a:spcAft>
              <a:buClr>
                <a:schemeClr val="dk1"/>
              </a:buClr>
              <a:buFont typeface="Old Standard TT"/>
              <a:defRPr>
                <a:solidFill>
                  <a:schemeClr val="dk1"/>
                </a:solidFill>
                <a:latin typeface="Old Standard TT"/>
                <a:ea typeface="Old Standard TT"/>
                <a:cs typeface="Old Standard TT"/>
                <a:sym typeface="Old Standard TT"/>
              </a:defRPr>
            </a:lvl6pPr>
            <a:lvl7pPr lvl="6">
              <a:lnSpc>
                <a:spcPct val="115000"/>
              </a:lnSpc>
              <a:spcBef>
                <a:spcPts val="0"/>
              </a:spcBef>
              <a:spcAft>
                <a:spcPts val="1600"/>
              </a:spcAft>
              <a:buClr>
                <a:schemeClr val="dk1"/>
              </a:buClr>
              <a:buFont typeface="Old Standard TT"/>
              <a:defRPr>
                <a:solidFill>
                  <a:schemeClr val="dk1"/>
                </a:solidFill>
                <a:latin typeface="Old Standard TT"/>
                <a:ea typeface="Old Standard TT"/>
                <a:cs typeface="Old Standard TT"/>
                <a:sym typeface="Old Standard TT"/>
              </a:defRPr>
            </a:lvl7pPr>
            <a:lvl8pPr lvl="7">
              <a:lnSpc>
                <a:spcPct val="115000"/>
              </a:lnSpc>
              <a:spcBef>
                <a:spcPts val="0"/>
              </a:spcBef>
              <a:spcAft>
                <a:spcPts val="1600"/>
              </a:spcAft>
              <a:buClr>
                <a:schemeClr val="dk1"/>
              </a:buClr>
              <a:buFont typeface="Old Standard TT"/>
              <a:defRPr>
                <a:solidFill>
                  <a:schemeClr val="dk1"/>
                </a:solidFill>
                <a:latin typeface="Old Standard TT"/>
                <a:ea typeface="Old Standard TT"/>
                <a:cs typeface="Old Standard TT"/>
                <a:sym typeface="Old Standard TT"/>
              </a:defRPr>
            </a:lvl8pPr>
            <a:lvl9pPr lvl="8">
              <a:lnSpc>
                <a:spcPct val="115000"/>
              </a:lnSpc>
              <a:spcBef>
                <a:spcPts val="0"/>
              </a:spcBef>
              <a:spcAft>
                <a:spcPts val="1600"/>
              </a:spcAft>
              <a:buClr>
                <a:schemeClr val="dk1"/>
              </a:buClr>
              <a:buFont typeface="Old Standard TT"/>
              <a:defRPr>
                <a:solidFill>
                  <a:schemeClr val="dk1"/>
                </a:solidFill>
                <a:latin typeface="Old Standard TT"/>
                <a:ea typeface="Old Standard TT"/>
                <a:cs typeface="Old Standard TT"/>
                <a:sym typeface="Old Standard TT"/>
              </a:defRPr>
            </a:lvl9pPr>
          </a:lstStyle>
          <a:p/>
        </p:txBody>
      </p:sp>
      <p:sp>
        <p:nvSpPr>
          <p:cNvPr id="8" name="Shape 8"/>
          <p:cNvSpPr txBox="1"/>
          <p:nvPr>
            <p:ph idx="12" type="sldNum"/>
          </p:nvPr>
        </p:nvSpPr>
        <p:spPr>
          <a:xfrm>
            <a:off x="8472457" y="4663216"/>
            <a:ext cx="548700" cy="393600"/>
          </a:xfrm>
          <a:prstGeom prst="rect">
            <a:avLst/>
          </a:prstGeom>
          <a:noFill/>
          <a:ln>
            <a:noFill/>
          </a:ln>
        </p:spPr>
        <p:txBody>
          <a:bodyPr anchorCtr="0" anchor="ctr" bIns="91425" lIns="91425" rIns="91425" tIns="91425">
            <a:noAutofit/>
          </a:bodyPr>
          <a:lstStyle/>
          <a:p>
            <a:pPr lvl="0" algn="r">
              <a:spcBef>
                <a:spcPts val="0"/>
              </a:spcBef>
              <a:buNone/>
            </a:pPr>
            <a:fld id="{00000000-1234-1234-1234-123412341234}" type="slidenum">
              <a:rPr lang="en" sz="1000">
                <a:solidFill>
                  <a:schemeClr val="dk1"/>
                </a:solidFill>
                <a:latin typeface="Old Standard TT"/>
                <a:ea typeface="Old Standard TT"/>
                <a:cs typeface="Old Standard TT"/>
                <a:sym typeface="Old Standard TT"/>
              </a:rPr>
              <a:t>‹#›</a:t>
            </a:fld>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p:titleStyle>
    <p:body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58" name="Shape 58"/>
        <p:cNvGrpSpPr/>
        <p:nvPr/>
      </p:nvGrpSpPr>
      <p:grpSpPr>
        <a:xfrm>
          <a:off x="0" y="0"/>
          <a:ext cx="0" cy="0"/>
          <a:chOff x="0" y="0"/>
          <a:chExt cx="0" cy="0"/>
        </a:xfrm>
      </p:grpSpPr>
      <p:sp>
        <p:nvSpPr>
          <p:cNvPr id="59" name="Shape 59"/>
          <p:cNvSpPr txBox="1"/>
          <p:nvPr>
            <p:ph type="ctrTitle"/>
          </p:nvPr>
        </p:nvSpPr>
        <p:spPr>
          <a:xfrm>
            <a:off x="0" y="1865450"/>
            <a:ext cx="9060600" cy="1522800"/>
          </a:xfrm>
          <a:prstGeom prst="rect">
            <a:avLst/>
          </a:prstGeom>
        </p:spPr>
        <p:txBody>
          <a:bodyPr anchorCtr="0" anchor="b" bIns="91425" lIns="91425" rIns="91425" tIns="91425">
            <a:noAutofit/>
          </a:bodyPr>
          <a:lstStyle/>
          <a:p>
            <a:pPr lvl="0">
              <a:spcBef>
                <a:spcPts val="0"/>
              </a:spcBef>
              <a:buNone/>
            </a:pPr>
            <a:r>
              <a:rPr lang="en" sz="4000"/>
              <a:t>Supporting Students on the Spectrum at</a:t>
            </a:r>
          </a:p>
          <a:p>
            <a:pPr lvl="0">
              <a:spcBef>
                <a:spcPts val="0"/>
              </a:spcBef>
              <a:buNone/>
            </a:pPr>
            <a:r>
              <a:rPr lang="en" sz="4000"/>
              <a:t>The University of Wellington</a:t>
            </a:r>
          </a:p>
        </p:txBody>
      </p:sp>
      <p:sp>
        <p:nvSpPr>
          <p:cNvPr id="60" name="Shape 60"/>
          <p:cNvSpPr txBox="1"/>
          <p:nvPr>
            <p:ph idx="1" type="subTitle"/>
          </p:nvPr>
        </p:nvSpPr>
        <p:spPr>
          <a:xfrm>
            <a:off x="512700" y="3855675"/>
            <a:ext cx="8883900" cy="1045200"/>
          </a:xfrm>
          <a:prstGeom prst="rect">
            <a:avLst/>
          </a:prstGeom>
        </p:spPr>
        <p:txBody>
          <a:bodyPr anchorCtr="0" anchor="t" bIns="91425" lIns="91425" rIns="91425" tIns="91425">
            <a:noAutofit/>
          </a:bodyPr>
          <a:lstStyle/>
          <a:p>
            <a:pPr lvl="0">
              <a:spcBef>
                <a:spcPts val="0"/>
              </a:spcBef>
              <a:buNone/>
            </a:pPr>
            <a:r>
              <a:rPr b="1" lang="en" sz="2000"/>
              <a:t>Western Illinois University </a:t>
            </a:r>
          </a:p>
          <a:p>
            <a:pPr lvl="0">
              <a:spcBef>
                <a:spcPts val="0"/>
              </a:spcBef>
              <a:buNone/>
            </a:pPr>
            <a:r>
              <a:rPr b="1" lang="en" sz="2000"/>
              <a:t>Team Leader: </a:t>
            </a:r>
            <a:r>
              <a:rPr lang="en" sz="2000"/>
              <a:t>Garrett Nelson</a:t>
            </a:r>
          </a:p>
          <a:p>
            <a:pPr lvl="0">
              <a:spcBef>
                <a:spcPts val="0"/>
              </a:spcBef>
              <a:buNone/>
            </a:pPr>
            <a:r>
              <a:rPr b="1" lang="en" sz="2000"/>
              <a:t>Team Members:</a:t>
            </a:r>
            <a:r>
              <a:rPr lang="en" sz="2000"/>
              <a:t> Amy Crosby, Emily Henkelman, and Steven Schauz</a:t>
            </a: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13" name="Shape 113"/>
        <p:cNvGrpSpPr/>
        <p:nvPr/>
      </p:nvGrpSpPr>
      <p:grpSpPr>
        <a:xfrm>
          <a:off x="0" y="0"/>
          <a:ext cx="0" cy="0"/>
          <a:chOff x="0" y="0"/>
          <a:chExt cx="0" cy="0"/>
        </a:xfrm>
      </p:grpSpPr>
      <p:sp>
        <p:nvSpPr>
          <p:cNvPr id="114" name="Shape 114"/>
          <p:cNvSpPr txBox="1"/>
          <p:nvPr>
            <p:ph type="title"/>
          </p:nvPr>
        </p:nvSpPr>
        <p:spPr>
          <a:xfrm>
            <a:off x="311700" y="445025"/>
            <a:ext cx="8520600" cy="613200"/>
          </a:xfrm>
          <a:prstGeom prst="rect">
            <a:avLst/>
          </a:prstGeom>
        </p:spPr>
        <p:txBody>
          <a:bodyPr anchorCtr="0" anchor="t" bIns="91425" lIns="91425" rIns="91425" tIns="91425">
            <a:noAutofit/>
          </a:bodyPr>
          <a:lstStyle/>
          <a:p>
            <a:pPr lvl="0">
              <a:spcBef>
                <a:spcPts val="0"/>
              </a:spcBef>
              <a:buNone/>
            </a:pPr>
            <a:r>
              <a:rPr lang="en"/>
              <a:t>Social Resources</a:t>
            </a:r>
          </a:p>
        </p:txBody>
      </p:sp>
      <p:sp>
        <p:nvSpPr>
          <p:cNvPr id="115" name="Shape 115"/>
          <p:cNvSpPr txBox="1"/>
          <p:nvPr>
            <p:ph idx="1" type="body"/>
          </p:nvPr>
        </p:nvSpPr>
        <p:spPr>
          <a:xfrm>
            <a:off x="311700" y="1171600"/>
            <a:ext cx="8520600" cy="3397200"/>
          </a:xfrm>
          <a:prstGeom prst="rect">
            <a:avLst/>
          </a:prstGeom>
        </p:spPr>
        <p:txBody>
          <a:bodyPr anchorCtr="0" anchor="t" bIns="91425" lIns="91425" rIns="91425" tIns="91425">
            <a:noAutofit/>
          </a:bodyPr>
          <a:lstStyle/>
          <a:p>
            <a:pPr indent="-228600" lvl="0" marL="457200" rtl="0">
              <a:spcBef>
                <a:spcPts val="0"/>
              </a:spcBef>
            </a:pPr>
            <a:r>
              <a:rPr lang="en"/>
              <a:t>Group meetings to work on:</a:t>
            </a:r>
          </a:p>
          <a:p>
            <a:pPr indent="-228600" lvl="1" marL="914400" rtl="0">
              <a:spcBef>
                <a:spcPts val="0"/>
              </a:spcBef>
            </a:pPr>
            <a:r>
              <a:rPr lang="en"/>
              <a:t>Goal development</a:t>
            </a:r>
          </a:p>
          <a:p>
            <a:pPr indent="-228600" lvl="1" marL="914400" rtl="0">
              <a:spcBef>
                <a:spcPts val="0"/>
              </a:spcBef>
            </a:pPr>
            <a:r>
              <a:rPr lang="en"/>
              <a:t>Skill development </a:t>
            </a:r>
          </a:p>
          <a:p>
            <a:pPr indent="-228600" lvl="1" marL="914400" rtl="0">
              <a:spcBef>
                <a:spcPts val="0"/>
              </a:spcBef>
            </a:pPr>
            <a:r>
              <a:rPr lang="en"/>
              <a:t>Communication skills</a:t>
            </a:r>
          </a:p>
          <a:p>
            <a:pPr indent="-228600" lvl="0" marL="457200" rtl="0">
              <a:spcBef>
                <a:spcPts val="0"/>
              </a:spcBef>
            </a:pPr>
            <a:r>
              <a:rPr lang="en"/>
              <a:t>Residence Life</a:t>
            </a:r>
          </a:p>
          <a:p>
            <a:pPr indent="-228600" lvl="1" marL="914400" rtl="0">
              <a:spcBef>
                <a:spcPts val="0"/>
              </a:spcBef>
            </a:pPr>
            <a:r>
              <a:rPr lang="en"/>
              <a:t>Basic </a:t>
            </a:r>
            <a:r>
              <a:rPr lang="en"/>
              <a:t>accommodations</a:t>
            </a:r>
            <a:r>
              <a:rPr lang="en"/>
              <a:t> for residence hall living, including provision of single rooms without increased monetary costs</a:t>
            </a:r>
          </a:p>
          <a:p>
            <a:pPr indent="-228600" lvl="1" marL="914400" rtl="0">
              <a:spcBef>
                <a:spcPts val="0"/>
              </a:spcBef>
            </a:pPr>
            <a:r>
              <a:rPr lang="en"/>
              <a:t>Creation of 24 hours quiet floor as a Living Learning Community to provide students with disability (and other students who would be interested in such an environment) a space with reduced sensory input; all residential students, regardless of ability, have the option to join this community</a:t>
            </a:r>
          </a:p>
          <a:p>
            <a:pPr indent="-228600" lvl="1" marL="914400" rtl="0">
              <a:spcBef>
                <a:spcPts val="0"/>
              </a:spcBef>
            </a:pPr>
            <a:r>
              <a:rPr lang="en"/>
              <a:t>Provide training to Residence Life staff (including professional staff and Resident Assistants) in how to best support and work with residential students with cognitive disabilities</a:t>
            </a:r>
          </a:p>
          <a:p>
            <a:pPr indent="0" lvl="0" marL="457200">
              <a:spcBef>
                <a:spcPts val="0"/>
              </a:spcBef>
              <a:buNone/>
            </a:pPr>
            <a:r>
              <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19" name="Shape 119"/>
        <p:cNvGrpSpPr/>
        <p:nvPr/>
      </p:nvGrpSpPr>
      <p:grpSpPr>
        <a:xfrm>
          <a:off x="0" y="0"/>
          <a:ext cx="0" cy="0"/>
          <a:chOff x="0" y="0"/>
          <a:chExt cx="0" cy="0"/>
        </a:xfrm>
      </p:grpSpPr>
      <p:sp>
        <p:nvSpPr>
          <p:cNvPr id="120" name="Shape 120"/>
          <p:cNvSpPr txBox="1"/>
          <p:nvPr>
            <p:ph type="title"/>
          </p:nvPr>
        </p:nvSpPr>
        <p:spPr>
          <a:xfrm>
            <a:off x="311700" y="445025"/>
            <a:ext cx="8520600" cy="613200"/>
          </a:xfrm>
          <a:prstGeom prst="rect">
            <a:avLst/>
          </a:prstGeom>
        </p:spPr>
        <p:txBody>
          <a:bodyPr anchorCtr="0" anchor="t" bIns="91425" lIns="91425" rIns="91425" tIns="91425">
            <a:noAutofit/>
          </a:bodyPr>
          <a:lstStyle/>
          <a:p>
            <a:pPr lvl="0">
              <a:spcBef>
                <a:spcPts val="0"/>
              </a:spcBef>
              <a:buNone/>
            </a:pPr>
            <a:r>
              <a:rPr lang="en"/>
              <a:t>Social Resources (Cont.)</a:t>
            </a:r>
          </a:p>
        </p:txBody>
      </p:sp>
      <p:sp>
        <p:nvSpPr>
          <p:cNvPr id="121" name="Shape 121"/>
          <p:cNvSpPr txBox="1"/>
          <p:nvPr>
            <p:ph idx="1" type="body"/>
          </p:nvPr>
        </p:nvSpPr>
        <p:spPr>
          <a:xfrm>
            <a:off x="311700" y="1171600"/>
            <a:ext cx="8520600" cy="3397200"/>
          </a:xfrm>
          <a:prstGeom prst="rect">
            <a:avLst/>
          </a:prstGeom>
        </p:spPr>
        <p:txBody>
          <a:bodyPr anchorCtr="0" anchor="t" bIns="91425" lIns="91425" rIns="91425" tIns="91425">
            <a:noAutofit/>
          </a:bodyPr>
          <a:lstStyle/>
          <a:p>
            <a:pPr indent="-228600" lvl="0" marL="457200" rtl="0">
              <a:lnSpc>
                <a:spcPct val="100000"/>
              </a:lnSpc>
              <a:spcBef>
                <a:spcPts val="0"/>
              </a:spcBef>
            </a:pPr>
            <a:r>
              <a:rPr lang="en"/>
              <a:t>Student Activities</a:t>
            </a:r>
          </a:p>
          <a:p>
            <a:pPr indent="-228600" lvl="1" marL="914400" rtl="0">
              <a:lnSpc>
                <a:spcPct val="115000"/>
              </a:lnSpc>
              <a:spcBef>
                <a:spcPts val="0"/>
              </a:spcBef>
            </a:pPr>
            <a:r>
              <a:rPr lang="en"/>
              <a:t>Social media and on-campus marketing campaign designed to normalize disability and to challenge the cultural stigma surrounding disability</a:t>
            </a:r>
          </a:p>
          <a:p>
            <a:pPr indent="-228600" lvl="1" marL="914400" rtl="0">
              <a:lnSpc>
                <a:spcPct val="115000"/>
              </a:lnSpc>
              <a:spcBef>
                <a:spcPts val="0"/>
              </a:spcBef>
            </a:pPr>
            <a:r>
              <a:rPr lang="en"/>
              <a:t>Develop campus activities that are more inclusive by adapting programs to relate to students on the Spectrum or with disabilities better</a:t>
            </a: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25" name="Shape 125"/>
        <p:cNvGrpSpPr/>
        <p:nvPr/>
      </p:nvGrpSpPr>
      <p:grpSpPr>
        <a:xfrm>
          <a:off x="0" y="0"/>
          <a:ext cx="0" cy="0"/>
          <a:chOff x="0" y="0"/>
          <a:chExt cx="0" cy="0"/>
        </a:xfrm>
      </p:grpSpPr>
      <p:sp>
        <p:nvSpPr>
          <p:cNvPr id="126" name="Shape 126"/>
          <p:cNvSpPr txBox="1"/>
          <p:nvPr>
            <p:ph type="title"/>
          </p:nvPr>
        </p:nvSpPr>
        <p:spPr>
          <a:xfrm>
            <a:off x="311700" y="445025"/>
            <a:ext cx="8520600" cy="613200"/>
          </a:xfrm>
          <a:prstGeom prst="rect">
            <a:avLst/>
          </a:prstGeom>
        </p:spPr>
        <p:txBody>
          <a:bodyPr anchorCtr="0" anchor="t" bIns="91425" lIns="91425" rIns="91425" tIns="91425">
            <a:noAutofit/>
          </a:bodyPr>
          <a:lstStyle/>
          <a:p>
            <a:pPr lvl="0">
              <a:spcBef>
                <a:spcPts val="0"/>
              </a:spcBef>
              <a:buNone/>
            </a:pPr>
            <a:r>
              <a:rPr lang="en"/>
              <a:t>Academic Resources</a:t>
            </a:r>
          </a:p>
        </p:txBody>
      </p:sp>
      <p:sp>
        <p:nvSpPr>
          <p:cNvPr id="127" name="Shape 127"/>
          <p:cNvSpPr txBox="1"/>
          <p:nvPr>
            <p:ph idx="1" type="body"/>
          </p:nvPr>
        </p:nvSpPr>
        <p:spPr>
          <a:xfrm>
            <a:off x="311700" y="1171600"/>
            <a:ext cx="8520600" cy="3397200"/>
          </a:xfrm>
          <a:prstGeom prst="rect">
            <a:avLst/>
          </a:prstGeom>
        </p:spPr>
        <p:txBody>
          <a:bodyPr anchorCtr="0" anchor="t" bIns="91425" lIns="91425" rIns="91425" tIns="91425">
            <a:noAutofit/>
          </a:bodyPr>
          <a:lstStyle/>
          <a:p>
            <a:pPr indent="-228600" lvl="0" marL="457200" rtl="0">
              <a:spcBef>
                <a:spcPts val="0"/>
              </a:spcBef>
            </a:pPr>
            <a:r>
              <a:rPr lang="en"/>
              <a:t>Recommend to faculty members the following tips to increase the universal design of their courses in supporting all students:</a:t>
            </a:r>
          </a:p>
          <a:p>
            <a:pPr indent="-228600" lvl="1" marL="914400" rtl="0">
              <a:spcBef>
                <a:spcPts val="0"/>
              </a:spcBef>
            </a:pPr>
            <a:r>
              <a:rPr lang="en"/>
              <a:t>Provide accessibility statements in all syllabi stating that students are welcome to approach you and the Disability Resource Center about any accommodations they may need</a:t>
            </a:r>
          </a:p>
          <a:p>
            <a:pPr indent="-228600" lvl="1" marL="914400" rtl="0">
              <a:spcBef>
                <a:spcPts val="0"/>
              </a:spcBef>
            </a:pPr>
            <a:r>
              <a:rPr lang="en"/>
              <a:t>Use multiple methods to present information in class to reach all types of learning styles</a:t>
            </a:r>
          </a:p>
          <a:p>
            <a:pPr indent="-228600" lvl="1" marL="914400" rtl="0">
              <a:spcBef>
                <a:spcPts val="0"/>
              </a:spcBef>
            </a:pPr>
            <a:r>
              <a:rPr lang="en"/>
              <a:t>Provide written and verbal instructions for all assignments and repeat as needed for clarification</a:t>
            </a:r>
          </a:p>
          <a:p>
            <a:pPr indent="-228600" lvl="1" marL="914400" rtl="0">
              <a:spcBef>
                <a:spcPts val="0"/>
              </a:spcBef>
            </a:pPr>
            <a:r>
              <a:rPr lang="en"/>
              <a:t>Use captions when watching videos</a:t>
            </a:r>
          </a:p>
          <a:p>
            <a:pPr indent="-228600" lvl="0" marL="457200" rtl="0">
              <a:spcBef>
                <a:spcPts val="0"/>
              </a:spcBef>
            </a:pPr>
            <a:r>
              <a:rPr lang="en"/>
              <a:t>Provide adequate marketing of academic accommodations available through the Disability Resource Center to destigmatize its use</a:t>
            </a:r>
          </a:p>
          <a:p>
            <a:pPr lvl="0" rtl="0">
              <a:spcBef>
                <a:spcPts val="0"/>
              </a:spcBef>
              <a:buNone/>
            </a:pPr>
            <a:r>
              <a:rPr lang="en" sz="1200"/>
              <a:t>“</a:t>
            </a:r>
            <a:r>
              <a:rPr lang="en" sz="1200">
                <a:latin typeface="Arial"/>
                <a:ea typeface="Arial"/>
                <a:cs typeface="Arial"/>
                <a:sym typeface="Arial"/>
              </a:rPr>
              <a:t>Universal Design for Learning practices are designed to benefit all students, including English language learners, students from different ethnic and cultural backgrounds, students with different levels of preparation for a course, and those with documented or undocumented disabilities.” (Burgstahler &amp; Russo-Gleicher, 2015, p.201)</a:t>
            </a:r>
          </a:p>
          <a:p>
            <a:pPr indent="0" lvl="0" marL="457200" rtl="0">
              <a:spcBef>
                <a:spcPts val="0"/>
              </a:spcBef>
              <a:buNone/>
            </a:pPr>
            <a:r>
              <a:t/>
            </a:r>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31" name="Shape 131"/>
        <p:cNvGrpSpPr/>
        <p:nvPr/>
      </p:nvGrpSpPr>
      <p:grpSpPr>
        <a:xfrm>
          <a:off x="0" y="0"/>
          <a:ext cx="0" cy="0"/>
          <a:chOff x="0" y="0"/>
          <a:chExt cx="0" cy="0"/>
        </a:xfrm>
      </p:grpSpPr>
      <p:sp>
        <p:nvSpPr>
          <p:cNvPr id="132" name="Shape 132"/>
          <p:cNvSpPr txBox="1"/>
          <p:nvPr>
            <p:ph type="title"/>
          </p:nvPr>
        </p:nvSpPr>
        <p:spPr>
          <a:xfrm>
            <a:off x="311700" y="749825"/>
            <a:ext cx="8520600" cy="613200"/>
          </a:xfrm>
          <a:prstGeom prst="rect">
            <a:avLst/>
          </a:prstGeom>
        </p:spPr>
        <p:txBody>
          <a:bodyPr anchorCtr="0" anchor="t" bIns="91425" lIns="91425" rIns="91425" tIns="91425">
            <a:noAutofit/>
          </a:bodyPr>
          <a:lstStyle/>
          <a:p>
            <a:pPr lvl="0">
              <a:spcBef>
                <a:spcPts val="0"/>
              </a:spcBef>
              <a:buNone/>
            </a:pPr>
            <a:r>
              <a:rPr lang="en"/>
              <a:t>Budget</a:t>
            </a:r>
          </a:p>
        </p:txBody>
      </p:sp>
      <p:sp>
        <p:nvSpPr>
          <p:cNvPr id="133" name="Shape 133"/>
          <p:cNvSpPr txBox="1"/>
          <p:nvPr>
            <p:ph idx="1" type="body"/>
          </p:nvPr>
        </p:nvSpPr>
        <p:spPr>
          <a:xfrm>
            <a:off x="235500" y="1552600"/>
            <a:ext cx="8520600" cy="3397200"/>
          </a:xfrm>
          <a:prstGeom prst="rect">
            <a:avLst/>
          </a:prstGeom>
        </p:spPr>
        <p:txBody>
          <a:bodyPr anchorCtr="0" anchor="t" bIns="91425" lIns="91425" rIns="91425" tIns="91425">
            <a:noAutofit/>
          </a:bodyPr>
          <a:lstStyle/>
          <a:p>
            <a:pPr indent="-228600" lvl="0" marL="457200" rtl="0">
              <a:spcBef>
                <a:spcPts val="0"/>
              </a:spcBef>
            </a:pPr>
            <a:r>
              <a:rPr lang="en"/>
              <a:t>Costs associated with additional trainings for various Student Services offices</a:t>
            </a:r>
          </a:p>
          <a:p>
            <a:pPr indent="-228600" lvl="0" marL="457200" rtl="0">
              <a:spcBef>
                <a:spcPts val="0"/>
              </a:spcBef>
            </a:pPr>
            <a:r>
              <a:rPr lang="en"/>
              <a:t>Minor increases in costs to Residential Life to rectify the cost of giving students individual rooms</a:t>
            </a:r>
          </a:p>
          <a:p>
            <a:pPr indent="-228600" lvl="0" marL="457200" rtl="0">
              <a:spcBef>
                <a:spcPts val="0"/>
              </a:spcBef>
            </a:pPr>
            <a:r>
              <a:rPr lang="en"/>
              <a:t>Poster campaign</a:t>
            </a:r>
          </a:p>
          <a:p>
            <a:pPr indent="-228600" lvl="0" marL="457200" rtl="0">
              <a:spcBef>
                <a:spcPts val="0"/>
              </a:spcBef>
            </a:pPr>
            <a:r>
              <a:rPr lang="en"/>
              <a:t>Additional funding or reallocation of current funds for Student Activities in order to contact speakers or performances that will normalize disability  </a:t>
            </a:r>
          </a:p>
          <a:p>
            <a:pPr indent="-228600" lvl="0" marL="457200" rtl="0">
              <a:spcBef>
                <a:spcPts val="0"/>
              </a:spcBef>
            </a:pPr>
            <a:r>
              <a:rPr lang="en"/>
              <a:t>Licensing for the applications and software used to provide additional support </a:t>
            </a:r>
          </a:p>
          <a:p>
            <a:pPr lvl="0" rtl="0">
              <a:spcBef>
                <a:spcPts val="0"/>
              </a:spcBef>
              <a:buNone/>
            </a:pPr>
            <a:r>
              <a:t/>
            </a:r>
            <a:endParaRPr/>
          </a:p>
          <a:p>
            <a:pPr lvl="0">
              <a:spcBef>
                <a:spcPts val="0"/>
              </a:spcBef>
              <a:buNone/>
            </a:pPr>
            <a:r>
              <a:t/>
            </a:r>
            <a:endParaRPr>
              <a:highlight>
                <a:srgbClr val="FF00FF"/>
              </a:highlight>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37" name="Shape 137"/>
        <p:cNvGrpSpPr/>
        <p:nvPr/>
      </p:nvGrpSpPr>
      <p:grpSpPr>
        <a:xfrm>
          <a:off x="0" y="0"/>
          <a:ext cx="0" cy="0"/>
          <a:chOff x="0" y="0"/>
          <a:chExt cx="0" cy="0"/>
        </a:xfrm>
      </p:grpSpPr>
      <p:sp>
        <p:nvSpPr>
          <p:cNvPr id="138" name="Shape 138"/>
          <p:cNvSpPr txBox="1"/>
          <p:nvPr>
            <p:ph type="title"/>
          </p:nvPr>
        </p:nvSpPr>
        <p:spPr>
          <a:xfrm>
            <a:off x="311700" y="445025"/>
            <a:ext cx="8520600" cy="613200"/>
          </a:xfrm>
          <a:prstGeom prst="rect">
            <a:avLst/>
          </a:prstGeom>
        </p:spPr>
        <p:txBody>
          <a:bodyPr anchorCtr="0" anchor="t" bIns="91425" lIns="91425" rIns="91425" tIns="91425">
            <a:noAutofit/>
          </a:bodyPr>
          <a:lstStyle/>
          <a:p>
            <a:pPr lvl="0">
              <a:spcBef>
                <a:spcPts val="0"/>
              </a:spcBef>
              <a:buNone/>
            </a:pPr>
            <a:r>
              <a:rPr lang="en"/>
              <a:t>References</a:t>
            </a:r>
          </a:p>
        </p:txBody>
      </p:sp>
      <p:sp>
        <p:nvSpPr>
          <p:cNvPr id="139" name="Shape 139"/>
          <p:cNvSpPr txBox="1"/>
          <p:nvPr/>
        </p:nvSpPr>
        <p:spPr>
          <a:xfrm>
            <a:off x="311700" y="1266875"/>
            <a:ext cx="8402700" cy="3462300"/>
          </a:xfrm>
          <a:prstGeom prst="rect">
            <a:avLst/>
          </a:prstGeom>
          <a:noFill/>
          <a:ln>
            <a:noFill/>
          </a:ln>
        </p:spPr>
        <p:txBody>
          <a:bodyPr anchorCtr="0" anchor="t" bIns="91425" lIns="91425" rIns="91425" tIns="91425">
            <a:noAutofit/>
          </a:bodyPr>
          <a:lstStyle/>
          <a:p>
            <a:pPr lvl="0">
              <a:spcBef>
                <a:spcPts val="0"/>
              </a:spcBef>
              <a:buNone/>
            </a:pPr>
            <a:r>
              <a:t/>
            </a:r>
            <a:endParaRPr sz="1200"/>
          </a:p>
          <a:p>
            <a:pPr lvl="0">
              <a:spcBef>
                <a:spcPts val="0"/>
              </a:spcBef>
              <a:buNone/>
            </a:pPr>
            <a:r>
              <a:rPr lang="en" sz="1200"/>
              <a:t>Adreon, D., &amp; Stella-Durocher, J. (2016). Evaluating the college transition needs of individuals with high-functioning autism spectrum disorders. </a:t>
            </a:r>
            <a:r>
              <a:rPr i="1" lang="en" sz="1200"/>
              <a:t>Intervention in School and Clinic, </a:t>
            </a:r>
            <a:r>
              <a:rPr lang="en" sz="1200"/>
              <a:t>42(5), 271-279. </a:t>
            </a:r>
          </a:p>
          <a:p>
            <a:pPr lvl="0">
              <a:spcBef>
                <a:spcPts val="0"/>
              </a:spcBef>
              <a:buNone/>
            </a:pPr>
            <a:r>
              <a:t/>
            </a:r>
            <a:endParaRPr sz="1200"/>
          </a:p>
          <a:p>
            <a:pPr lvl="0">
              <a:spcBef>
                <a:spcPts val="0"/>
              </a:spcBef>
              <a:buNone/>
            </a:pPr>
            <a:r>
              <a:rPr lang="en" sz="1200"/>
              <a:t>Burgstahler, S., &amp; Russo-Gleicher, R. (2015). Applying universal design to address the needs of postsecondary students on the autism spectrum. </a:t>
            </a:r>
            <a:r>
              <a:rPr i="1" lang="en" sz="1200"/>
              <a:t>Journal of Postsecondary Education and Disability,</a:t>
            </a:r>
            <a:r>
              <a:rPr lang="en" sz="1200"/>
              <a:t> </a:t>
            </a:r>
            <a:r>
              <a:rPr i="1" lang="en" sz="1200"/>
              <a:t>28</a:t>
            </a:r>
            <a:r>
              <a:rPr lang="en" sz="1200"/>
              <a:t>(2), 199-212. </a:t>
            </a:r>
          </a:p>
          <a:p>
            <a:pPr lvl="0">
              <a:spcBef>
                <a:spcPts val="0"/>
              </a:spcBef>
              <a:buNone/>
            </a:pPr>
            <a:r>
              <a:t/>
            </a:r>
            <a:endParaRPr sz="1200"/>
          </a:p>
          <a:p>
            <a:pPr lvl="0">
              <a:spcBef>
                <a:spcPts val="0"/>
              </a:spcBef>
              <a:buNone/>
            </a:pPr>
            <a:r>
              <a:rPr lang="en" sz="1200"/>
              <a:t>Halfon, N., Houtrow, A., Larson, K., &amp; Newacheck, P. (2012).  The changing landscape of disability in childhood.  </a:t>
            </a:r>
            <a:r>
              <a:rPr i="1" lang="en" sz="1200"/>
              <a:t>The Future of Children</a:t>
            </a:r>
            <a:r>
              <a:rPr lang="en" sz="1200"/>
              <a:t>, </a:t>
            </a:r>
            <a:r>
              <a:rPr i="1" lang="en" sz="1200"/>
              <a:t>22</a:t>
            </a:r>
            <a:r>
              <a:rPr lang="en" sz="1200"/>
              <a:t>(1), 13-42.  Retrieved from http://www.jstor.org/stable/41475645.</a:t>
            </a:r>
          </a:p>
          <a:p>
            <a:pPr lvl="0">
              <a:spcBef>
                <a:spcPts val="0"/>
              </a:spcBef>
              <a:buNone/>
            </a:pPr>
            <a:r>
              <a:t/>
            </a:r>
            <a:endParaRPr sz="1200"/>
          </a:p>
          <a:p>
            <a:pPr lvl="0">
              <a:spcBef>
                <a:spcPts val="0"/>
              </a:spcBef>
              <a:buNone/>
            </a:pPr>
            <a:r>
              <a:rPr lang="en" sz="1200"/>
              <a:t>Overview of college resources for students with disabilities. </a:t>
            </a:r>
            <a:r>
              <a:rPr i="1" lang="en" sz="1200"/>
              <a:t>BestColleges.com</a:t>
            </a:r>
            <a:r>
              <a:rPr lang="en" sz="1200"/>
              <a:t> Retreived from http://www.bestcolleges.com/resources/disabled-students/.</a:t>
            </a:r>
          </a:p>
          <a:p>
            <a:pPr lvl="0">
              <a:spcBef>
                <a:spcPts val="0"/>
              </a:spcBef>
              <a:buNone/>
            </a:pPr>
            <a:r>
              <a:t/>
            </a:r>
            <a:endParaRPr sz="1200"/>
          </a:p>
          <a:p>
            <a:pPr lvl="0">
              <a:spcBef>
                <a:spcPts val="0"/>
              </a:spcBef>
              <a:buNone/>
            </a:pPr>
            <a:r>
              <a:rPr lang="en" sz="1200"/>
              <a:t>Shattuck, P. T., Narendorf, S. C., Cooper, B., Sterzing, P. R., Wagner, M., &amp; Taylor, J. L. (2012). Postsecondary Education and Employment Among Youth With an Autism Spectrum Disorder. </a:t>
            </a:r>
            <a:r>
              <a:rPr i="1" lang="en" sz="1200"/>
              <a:t>Pediatrics</a:t>
            </a:r>
            <a:r>
              <a:rPr lang="en" sz="1200"/>
              <a:t>, </a:t>
            </a:r>
            <a:r>
              <a:rPr i="1" lang="en" sz="1200"/>
              <a:t>129</a:t>
            </a:r>
            <a:r>
              <a:rPr lang="en" sz="1200"/>
              <a:t>(6), 1042–1049. http://doi.org/10.1542/peds.2011-2864.</a:t>
            </a:r>
          </a:p>
          <a:p>
            <a:pPr lvl="0">
              <a:spcBef>
                <a:spcPts val="0"/>
              </a:spcBef>
              <a:buNone/>
            </a:pPr>
            <a:r>
              <a:t/>
            </a:r>
            <a:endParaRPr sz="1200"/>
          </a:p>
          <a:p>
            <a:pPr lvl="0">
              <a:spcBef>
                <a:spcPts val="0"/>
              </a:spcBef>
              <a:buNone/>
            </a:pPr>
            <a:r>
              <a:rPr lang="en" sz="1200"/>
              <a:t>The ICF: An overview. Retreived from https://www.cdc.gov/nchs/data/icd/icfoverview_finalforwho10sept.pdf.</a:t>
            </a: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64" name="Shape 64"/>
        <p:cNvGrpSpPr/>
        <p:nvPr/>
      </p:nvGrpSpPr>
      <p:grpSpPr>
        <a:xfrm>
          <a:off x="0" y="0"/>
          <a:ext cx="0" cy="0"/>
          <a:chOff x="0" y="0"/>
          <a:chExt cx="0" cy="0"/>
        </a:xfrm>
      </p:grpSpPr>
      <p:sp>
        <p:nvSpPr>
          <p:cNvPr id="65" name="Shape 65"/>
          <p:cNvSpPr txBox="1"/>
          <p:nvPr>
            <p:ph type="title"/>
          </p:nvPr>
        </p:nvSpPr>
        <p:spPr>
          <a:xfrm>
            <a:off x="311700" y="445025"/>
            <a:ext cx="8520600" cy="613200"/>
          </a:xfrm>
          <a:prstGeom prst="rect">
            <a:avLst/>
          </a:prstGeom>
        </p:spPr>
        <p:txBody>
          <a:bodyPr anchorCtr="0" anchor="t" bIns="91425" lIns="91425" rIns="91425" tIns="91425">
            <a:noAutofit/>
          </a:bodyPr>
          <a:lstStyle/>
          <a:p>
            <a:pPr lvl="0">
              <a:spcBef>
                <a:spcPts val="0"/>
              </a:spcBef>
              <a:buNone/>
            </a:pPr>
            <a:r>
              <a:rPr lang="en"/>
              <a:t>University of Wellington: Institution Profile</a:t>
            </a:r>
          </a:p>
        </p:txBody>
      </p:sp>
      <p:sp>
        <p:nvSpPr>
          <p:cNvPr id="66" name="Shape 66"/>
          <p:cNvSpPr txBox="1"/>
          <p:nvPr>
            <p:ph idx="1" type="body"/>
          </p:nvPr>
        </p:nvSpPr>
        <p:spPr>
          <a:xfrm>
            <a:off x="422400" y="1171600"/>
            <a:ext cx="8299200" cy="3397200"/>
          </a:xfrm>
          <a:prstGeom prst="rect">
            <a:avLst/>
          </a:prstGeom>
        </p:spPr>
        <p:txBody>
          <a:bodyPr anchorCtr="0" anchor="t" bIns="91425" lIns="91425" rIns="91425" tIns="91425">
            <a:noAutofit/>
          </a:bodyPr>
          <a:lstStyle/>
          <a:p>
            <a:pPr lvl="0">
              <a:spcBef>
                <a:spcPts val="0"/>
              </a:spcBef>
              <a:buNone/>
            </a:pPr>
            <a:r>
              <a:rPr b="1" lang="en"/>
              <a:t>Student Population: </a:t>
            </a:r>
            <a:r>
              <a:rPr lang="en"/>
              <a:t>13,000 Undergraduate Students; 2,000 Graduate Students</a:t>
            </a:r>
          </a:p>
          <a:p>
            <a:pPr lvl="0">
              <a:spcBef>
                <a:spcPts val="0"/>
              </a:spcBef>
              <a:buNone/>
            </a:pPr>
            <a:r>
              <a:rPr b="1" lang="en"/>
              <a:t>Status: </a:t>
            </a:r>
            <a:r>
              <a:rPr lang="en"/>
              <a:t>Medium Sized, Private Institution</a:t>
            </a:r>
          </a:p>
          <a:p>
            <a:pPr lvl="0">
              <a:spcBef>
                <a:spcPts val="0"/>
              </a:spcBef>
              <a:buNone/>
            </a:pPr>
            <a:r>
              <a:rPr b="1" lang="en"/>
              <a:t>Location: </a:t>
            </a:r>
            <a:r>
              <a:rPr lang="en"/>
              <a:t>Wellington, New York - located about 45 minutes to one hour from New York City </a:t>
            </a:r>
          </a:p>
          <a:p>
            <a:pPr lvl="0">
              <a:spcBef>
                <a:spcPts val="0"/>
              </a:spcBef>
              <a:buNone/>
            </a:pPr>
            <a:r>
              <a:rPr b="1" lang="en"/>
              <a:t>Main Areas of Study: </a:t>
            </a:r>
            <a:r>
              <a:rPr lang="en"/>
              <a:t>Liberal Arts and Business</a:t>
            </a:r>
          </a:p>
          <a:p>
            <a:pPr lvl="0">
              <a:spcBef>
                <a:spcPts val="0"/>
              </a:spcBef>
              <a:buNone/>
            </a:pPr>
            <a:r>
              <a:rPr b="1" lang="en"/>
              <a:t>School Colors: </a:t>
            </a:r>
            <a:r>
              <a:rPr lang="en"/>
              <a:t>Black and Teal</a:t>
            </a:r>
          </a:p>
          <a:p>
            <a:pPr lvl="0">
              <a:spcBef>
                <a:spcPts val="0"/>
              </a:spcBef>
              <a:buNone/>
            </a:pPr>
            <a:r>
              <a:rPr b="1" lang="en"/>
              <a:t>Mascot: </a:t>
            </a:r>
            <a:r>
              <a:rPr lang="en"/>
              <a:t>The Pouncing Poodles</a:t>
            </a: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70" name="Shape 70"/>
        <p:cNvGrpSpPr/>
        <p:nvPr/>
      </p:nvGrpSpPr>
      <p:grpSpPr>
        <a:xfrm>
          <a:off x="0" y="0"/>
          <a:ext cx="0" cy="0"/>
          <a:chOff x="0" y="0"/>
          <a:chExt cx="0" cy="0"/>
        </a:xfrm>
      </p:grpSpPr>
      <p:sp>
        <p:nvSpPr>
          <p:cNvPr id="71" name="Shape 71"/>
          <p:cNvSpPr txBox="1"/>
          <p:nvPr>
            <p:ph type="title"/>
          </p:nvPr>
        </p:nvSpPr>
        <p:spPr>
          <a:xfrm>
            <a:off x="311700" y="1283225"/>
            <a:ext cx="8520600" cy="613200"/>
          </a:xfrm>
          <a:prstGeom prst="rect">
            <a:avLst/>
          </a:prstGeom>
        </p:spPr>
        <p:txBody>
          <a:bodyPr anchorCtr="0" anchor="t" bIns="91425" lIns="91425" rIns="91425" tIns="91425">
            <a:noAutofit/>
          </a:bodyPr>
          <a:lstStyle/>
          <a:p>
            <a:pPr lvl="0">
              <a:spcBef>
                <a:spcPts val="0"/>
              </a:spcBef>
              <a:buNone/>
            </a:pPr>
            <a:r>
              <a:rPr lang="en"/>
              <a:t>Project Summary</a:t>
            </a:r>
          </a:p>
        </p:txBody>
      </p:sp>
      <p:sp>
        <p:nvSpPr>
          <p:cNvPr id="72" name="Shape 72"/>
          <p:cNvSpPr txBox="1"/>
          <p:nvPr>
            <p:ph idx="1" type="body"/>
          </p:nvPr>
        </p:nvSpPr>
        <p:spPr>
          <a:xfrm>
            <a:off x="311700" y="2073025"/>
            <a:ext cx="8520600" cy="3397200"/>
          </a:xfrm>
          <a:prstGeom prst="rect">
            <a:avLst/>
          </a:prstGeom>
        </p:spPr>
        <p:txBody>
          <a:bodyPr anchorCtr="0" anchor="t" bIns="91425" lIns="91425" rIns="91425" tIns="91425">
            <a:noAutofit/>
          </a:bodyPr>
          <a:lstStyle/>
          <a:p>
            <a:pPr indent="-368300" lvl="0" marL="457200" rtl="0">
              <a:spcBef>
                <a:spcPts val="0"/>
              </a:spcBef>
              <a:buSzPct val="100000"/>
            </a:pPr>
            <a:r>
              <a:rPr lang="en" sz="2200"/>
              <a:t>S</a:t>
            </a:r>
            <a:r>
              <a:rPr lang="en" sz="2200"/>
              <a:t>uggestions of resources, programs, and trainings aimed at supporting students on the Spectrum and with disabilities</a:t>
            </a:r>
          </a:p>
          <a:p>
            <a:pPr indent="-368300" lvl="0" marL="457200">
              <a:spcBef>
                <a:spcPts val="0"/>
              </a:spcBef>
              <a:buSzPct val="100000"/>
            </a:pPr>
            <a:r>
              <a:rPr lang="en" sz="2200"/>
              <a:t>Designed with the concept of Universal Design in mind</a:t>
            </a:r>
            <a:r>
              <a:rPr lang="en" sz="2200"/>
              <a:t> to assist all students and not single out students with disabilities</a:t>
            </a:r>
          </a:p>
          <a:p>
            <a:pPr lvl="0">
              <a:spcBef>
                <a:spcPts val="0"/>
              </a:spcBef>
              <a:buNone/>
            </a:pPr>
            <a:r>
              <a:t/>
            </a:r>
            <a:endParaRPr/>
          </a:p>
          <a:p>
            <a:pPr lvl="0">
              <a:spcBef>
                <a:spcPts val="0"/>
              </a:spcBef>
              <a:buNone/>
            </a:pPr>
            <a:r>
              <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76" name="Shape 76"/>
        <p:cNvGrpSpPr/>
        <p:nvPr/>
      </p:nvGrpSpPr>
      <p:grpSpPr>
        <a:xfrm>
          <a:off x="0" y="0"/>
          <a:ext cx="0" cy="0"/>
          <a:chOff x="0" y="0"/>
          <a:chExt cx="0" cy="0"/>
        </a:xfrm>
      </p:grpSpPr>
      <p:sp>
        <p:nvSpPr>
          <p:cNvPr id="77" name="Shape 77"/>
          <p:cNvSpPr txBox="1"/>
          <p:nvPr>
            <p:ph type="title"/>
          </p:nvPr>
        </p:nvSpPr>
        <p:spPr>
          <a:xfrm>
            <a:off x="311700" y="445025"/>
            <a:ext cx="8520600" cy="613200"/>
          </a:xfrm>
          <a:prstGeom prst="rect">
            <a:avLst/>
          </a:prstGeom>
        </p:spPr>
        <p:txBody>
          <a:bodyPr anchorCtr="0" anchor="t" bIns="91425" lIns="91425" rIns="91425" tIns="91425">
            <a:noAutofit/>
          </a:bodyPr>
          <a:lstStyle/>
          <a:p>
            <a:pPr lvl="0">
              <a:spcBef>
                <a:spcPts val="0"/>
              </a:spcBef>
              <a:buNone/>
            </a:pPr>
            <a:r>
              <a:rPr lang="en"/>
              <a:t>Key Stakeholders</a:t>
            </a:r>
          </a:p>
        </p:txBody>
      </p:sp>
      <p:sp>
        <p:nvSpPr>
          <p:cNvPr id="78" name="Shape 78"/>
          <p:cNvSpPr txBox="1"/>
          <p:nvPr>
            <p:ph idx="1" type="body"/>
          </p:nvPr>
        </p:nvSpPr>
        <p:spPr>
          <a:xfrm>
            <a:off x="311700" y="1171600"/>
            <a:ext cx="8520600" cy="3397200"/>
          </a:xfrm>
          <a:prstGeom prst="rect">
            <a:avLst/>
          </a:prstGeom>
        </p:spPr>
        <p:txBody>
          <a:bodyPr anchorCtr="0" anchor="t" bIns="91425" lIns="91425" rIns="91425" tIns="91425">
            <a:noAutofit/>
          </a:bodyPr>
          <a:lstStyle/>
          <a:p>
            <a:pPr lvl="0">
              <a:spcBef>
                <a:spcPts val="0"/>
              </a:spcBef>
              <a:buNone/>
            </a:pPr>
            <a:r>
              <a:rPr lang="en"/>
              <a:t>Dean of Students: Christopher Smith (us)</a:t>
            </a:r>
          </a:p>
          <a:p>
            <a:pPr lvl="0">
              <a:spcBef>
                <a:spcPts val="0"/>
              </a:spcBef>
              <a:buNone/>
            </a:pPr>
            <a:r>
              <a:rPr lang="en"/>
              <a:t>Director of Disability Services: Siobhan Atkins-O’Reily</a:t>
            </a:r>
          </a:p>
          <a:p>
            <a:pPr lvl="0">
              <a:spcBef>
                <a:spcPts val="0"/>
              </a:spcBef>
              <a:buNone/>
            </a:pPr>
            <a:r>
              <a:rPr lang="en"/>
              <a:t>Residence Life Representative: Judy Boone</a:t>
            </a:r>
          </a:p>
          <a:p>
            <a:pPr lvl="0">
              <a:spcBef>
                <a:spcPts val="0"/>
              </a:spcBef>
              <a:buNone/>
            </a:pPr>
            <a:r>
              <a:rPr lang="en"/>
              <a:t>Faculty Representative: Rhodri Jones</a:t>
            </a:r>
          </a:p>
          <a:p>
            <a:pPr lvl="0">
              <a:spcBef>
                <a:spcPts val="0"/>
              </a:spcBef>
              <a:buNone/>
            </a:pPr>
            <a:r>
              <a:rPr lang="en"/>
              <a:t>Office of Student Activities Representative: Ruby Alexander</a:t>
            </a:r>
          </a:p>
          <a:p>
            <a:pPr lvl="0">
              <a:spcBef>
                <a:spcPts val="0"/>
              </a:spcBef>
              <a:buNone/>
            </a:pPr>
            <a:r>
              <a:rPr lang="en"/>
              <a:t>Mental Health Services Representative: Toby Scott</a:t>
            </a: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82" name="Shape 82"/>
        <p:cNvGrpSpPr/>
        <p:nvPr/>
      </p:nvGrpSpPr>
      <p:grpSpPr>
        <a:xfrm>
          <a:off x="0" y="0"/>
          <a:ext cx="0" cy="0"/>
          <a:chOff x="0" y="0"/>
          <a:chExt cx="0" cy="0"/>
        </a:xfrm>
      </p:grpSpPr>
      <p:sp>
        <p:nvSpPr>
          <p:cNvPr id="83" name="Shape 83"/>
          <p:cNvSpPr txBox="1"/>
          <p:nvPr>
            <p:ph type="title"/>
          </p:nvPr>
        </p:nvSpPr>
        <p:spPr>
          <a:xfrm>
            <a:off x="311700" y="445025"/>
            <a:ext cx="8520600" cy="613200"/>
          </a:xfrm>
          <a:prstGeom prst="rect">
            <a:avLst/>
          </a:prstGeom>
        </p:spPr>
        <p:txBody>
          <a:bodyPr anchorCtr="0" anchor="t" bIns="91425" lIns="91425" rIns="91425" tIns="91425">
            <a:noAutofit/>
          </a:bodyPr>
          <a:lstStyle/>
          <a:p>
            <a:pPr lvl="0">
              <a:spcBef>
                <a:spcPts val="0"/>
              </a:spcBef>
              <a:buNone/>
            </a:pPr>
            <a:r>
              <a:rPr lang="en"/>
              <a:t>Key Issues We Are Trying to Address	</a:t>
            </a:r>
          </a:p>
        </p:txBody>
      </p:sp>
      <p:sp>
        <p:nvSpPr>
          <p:cNvPr id="84" name="Shape 84"/>
          <p:cNvSpPr txBox="1"/>
          <p:nvPr>
            <p:ph idx="1" type="body"/>
          </p:nvPr>
        </p:nvSpPr>
        <p:spPr>
          <a:xfrm>
            <a:off x="311700" y="1171600"/>
            <a:ext cx="8520600" cy="3818700"/>
          </a:xfrm>
          <a:prstGeom prst="rect">
            <a:avLst/>
          </a:prstGeom>
        </p:spPr>
        <p:txBody>
          <a:bodyPr anchorCtr="0" anchor="t" bIns="91425" lIns="91425" rIns="91425" tIns="91425">
            <a:noAutofit/>
          </a:bodyPr>
          <a:lstStyle/>
          <a:p>
            <a:pPr indent="-228600" lvl="0" marL="457200" rtl="0">
              <a:spcBef>
                <a:spcPts val="0"/>
              </a:spcBef>
            </a:pPr>
            <a:r>
              <a:rPr lang="en"/>
              <a:t>There has been a significant increase in students on the Autism Spectrum attending the university with limited increase in the resources available</a:t>
            </a:r>
          </a:p>
          <a:p>
            <a:pPr indent="-228600" lvl="0" marL="457200" rtl="0">
              <a:spcBef>
                <a:spcPts val="0"/>
              </a:spcBef>
            </a:pPr>
            <a:r>
              <a:rPr lang="en"/>
              <a:t>Cultural perspective that disability is “abnormal,” “an </a:t>
            </a:r>
            <a:r>
              <a:rPr lang="en"/>
              <a:t>anomaly</a:t>
            </a:r>
            <a:r>
              <a:rPr lang="en"/>
              <a:t>,” or a “disease”</a:t>
            </a:r>
          </a:p>
          <a:p>
            <a:pPr indent="-228600" lvl="0" marL="457200" rtl="0">
              <a:spcBef>
                <a:spcPts val="0"/>
              </a:spcBef>
            </a:pPr>
            <a:r>
              <a:rPr lang="en"/>
              <a:t>Students with disabilities currently have to self select for resources and may not feel comfortable doing so because of the social stigma around disability</a:t>
            </a:r>
          </a:p>
          <a:p>
            <a:pPr indent="-228600" lvl="0" marL="457200" rtl="0">
              <a:spcBef>
                <a:spcPts val="0"/>
              </a:spcBef>
            </a:pPr>
            <a:r>
              <a:rPr lang="en"/>
              <a:t>Traditional classroom structure with a lack of universal design for all students with physical and/or mental disabilities</a:t>
            </a:r>
          </a:p>
          <a:p>
            <a:pPr indent="-228600" lvl="0" marL="457200" rtl="0">
              <a:spcBef>
                <a:spcPts val="0"/>
              </a:spcBef>
            </a:pPr>
            <a:r>
              <a:rPr lang="en"/>
              <a:t>Poor training campuswide for staff and faculty in how to approach and support students with disabilities</a:t>
            </a:r>
          </a:p>
          <a:p>
            <a:pPr indent="-228600" lvl="0" marL="457200">
              <a:spcBef>
                <a:spcPts val="0"/>
              </a:spcBef>
            </a:pPr>
            <a:r>
              <a:rPr lang="en"/>
              <a:t>Traditional residential halls that do not provide current best practices for supporting students with disabilities or on the Spectrum</a:t>
            </a: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88" name="Shape 88"/>
        <p:cNvGrpSpPr/>
        <p:nvPr/>
      </p:nvGrpSpPr>
      <p:grpSpPr>
        <a:xfrm>
          <a:off x="0" y="0"/>
          <a:ext cx="0" cy="0"/>
          <a:chOff x="0" y="0"/>
          <a:chExt cx="0" cy="0"/>
        </a:xfrm>
      </p:grpSpPr>
      <p:sp>
        <p:nvSpPr>
          <p:cNvPr id="89" name="Shape 89"/>
          <p:cNvSpPr txBox="1"/>
          <p:nvPr>
            <p:ph type="title"/>
          </p:nvPr>
        </p:nvSpPr>
        <p:spPr>
          <a:xfrm>
            <a:off x="311700" y="1054625"/>
            <a:ext cx="8520600" cy="613200"/>
          </a:xfrm>
          <a:prstGeom prst="rect">
            <a:avLst/>
          </a:prstGeom>
        </p:spPr>
        <p:txBody>
          <a:bodyPr anchorCtr="0" anchor="t" bIns="91425" lIns="91425" rIns="91425" tIns="91425">
            <a:noAutofit/>
          </a:bodyPr>
          <a:lstStyle/>
          <a:p>
            <a:pPr lvl="0">
              <a:spcBef>
                <a:spcPts val="0"/>
              </a:spcBef>
              <a:buNone/>
            </a:pPr>
            <a:r>
              <a:rPr lang="en" sz="2800"/>
              <a:t>Students with Disabilities at Wellington University</a:t>
            </a:r>
          </a:p>
        </p:txBody>
      </p:sp>
      <p:sp>
        <p:nvSpPr>
          <p:cNvPr id="90" name="Shape 90"/>
          <p:cNvSpPr txBox="1"/>
          <p:nvPr>
            <p:ph idx="1" type="body"/>
          </p:nvPr>
        </p:nvSpPr>
        <p:spPr>
          <a:xfrm>
            <a:off x="311700" y="1857400"/>
            <a:ext cx="8520600" cy="2190900"/>
          </a:xfrm>
          <a:prstGeom prst="rect">
            <a:avLst/>
          </a:prstGeom>
        </p:spPr>
        <p:txBody>
          <a:bodyPr anchorCtr="0" anchor="t" bIns="91425" lIns="91425" rIns="91425" tIns="91425">
            <a:noAutofit/>
          </a:bodyPr>
          <a:lstStyle/>
          <a:p>
            <a:pPr indent="-228600" lvl="0" marL="457200" rtl="0">
              <a:spcBef>
                <a:spcPts val="0"/>
              </a:spcBef>
            </a:pPr>
            <a:r>
              <a:rPr lang="en"/>
              <a:t>Increased number of students on the Spectrum, but exact numbers are unknown </a:t>
            </a:r>
          </a:p>
          <a:p>
            <a:pPr indent="-228600" lvl="0" marL="457200" rtl="0">
              <a:spcBef>
                <a:spcPts val="0"/>
              </a:spcBef>
            </a:pPr>
            <a:r>
              <a:rPr lang="en"/>
              <a:t>An estimated 5-8% of our student body are students with a learning or physical disability. This compares with the national average of 11.1% of students with disabilities (National Center for Education Statistics)</a:t>
            </a:r>
          </a:p>
          <a:p>
            <a:pPr indent="-228600" lvl="0" marL="457200">
              <a:spcBef>
                <a:spcPts val="0"/>
              </a:spcBef>
            </a:pPr>
            <a:r>
              <a:rPr lang="en"/>
              <a:t>We believe that these numbers are estimations and assume it to be lower than our actual numbers due to poor reporting and support systems</a:t>
            </a: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94" name="Shape 94"/>
        <p:cNvGrpSpPr/>
        <p:nvPr/>
      </p:nvGrpSpPr>
      <p:grpSpPr>
        <a:xfrm>
          <a:off x="0" y="0"/>
          <a:ext cx="0" cy="0"/>
          <a:chOff x="0" y="0"/>
          <a:chExt cx="0" cy="0"/>
        </a:xfrm>
      </p:grpSpPr>
      <p:sp>
        <p:nvSpPr>
          <p:cNvPr id="95" name="Shape 95"/>
          <p:cNvSpPr txBox="1"/>
          <p:nvPr>
            <p:ph type="title"/>
          </p:nvPr>
        </p:nvSpPr>
        <p:spPr>
          <a:xfrm>
            <a:off x="311700" y="199525"/>
            <a:ext cx="8520600" cy="613200"/>
          </a:xfrm>
          <a:prstGeom prst="rect">
            <a:avLst/>
          </a:prstGeom>
        </p:spPr>
        <p:txBody>
          <a:bodyPr anchorCtr="0" anchor="t" bIns="91425" lIns="91425" rIns="91425" tIns="91425">
            <a:noAutofit/>
          </a:bodyPr>
          <a:lstStyle/>
          <a:p>
            <a:pPr lvl="0">
              <a:spcBef>
                <a:spcPts val="0"/>
              </a:spcBef>
              <a:buNone/>
            </a:pPr>
            <a:r>
              <a:rPr lang="en"/>
              <a:t>Theories Related to Disability: Shaping Mindsets and Approaches</a:t>
            </a:r>
          </a:p>
        </p:txBody>
      </p:sp>
      <p:sp>
        <p:nvSpPr>
          <p:cNvPr id="96" name="Shape 96"/>
          <p:cNvSpPr txBox="1"/>
          <p:nvPr>
            <p:ph idx="1" type="body"/>
          </p:nvPr>
        </p:nvSpPr>
        <p:spPr>
          <a:xfrm>
            <a:off x="311700" y="1301225"/>
            <a:ext cx="8520600" cy="3240900"/>
          </a:xfrm>
          <a:prstGeom prst="rect">
            <a:avLst/>
          </a:prstGeom>
        </p:spPr>
        <p:txBody>
          <a:bodyPr anchorCtr="0" anchor="t" bIns="91425" lIns="91425" rIns="91425" tIns="91425">
            <a:noAutofit/>
          </a:bodyPr>
          <a:lstStyle/>
          <a:p>
            <a:pPr lvl="0">
              <a:spcBef>
                <a:spcPts val="0"/>
              </a:spcBef>
              <a:buNone/>
            </a:pPr>
            <a:r>
              <a:rPr b="1" lang="en" sz="1600"/>
              <a:t>Medical Model of Disability</a:t>
            </a:r>
            <a:r>
              <a:rPr lang="en" sz="1600"/>
              <a:t> - “The medical model of disability is aligned with biomedical notions of health and disease, attributing alterations in function to </a:t>
            </a:r>
            <a:r>
              <a:rPr lang="en" sz="1600"/>
              <a:t>pathological changes in the individual.  The biomedical understanding of disability reduces impairments to categories of disease and deficiencies.  The focus is on patients instead of persons in their environments.  In the medical model, disability is defined by manifestations of health conditions in the form of anomalies of structure or function” (Halfon, et. al., 2012, p.15)</a:t>
            </a:r>
          </a:p>
          <a:p>
            <a:pPr lvl="0">
              <a:spcBef>
                <a:spcPts val="0"/>
              </a:spcBef>
              <a:buClr>
                <a:schemeClr val="dk1"/>
              </a:buClr>
              <a:buSzPct val="68750"/>
              <a:buFont typeface="Arial"/>
              <a:buNone/>
            </a:pPr>
            <a:r>
              <a:rPr b="1" lang="en" sz="1600"/>
              <a:t>Social Model of Disability </a:t>
            </a:r>
            <a:r>
              <a:rPr lang="en" sz="1600"/>
              <a:t>- “...the social model perceives disability as a social construct defined by social role function, practices of inclusion and exclusion, and discrimination...from this vantage point, society limits full participation of people with impairments through discriminatory policies, inadequate environmental adaptations, and social ostracism.  From the social model perspective, the focus of study is not the individual but social and environmental barriers.” (Halfon, et. al,  2012, p. 16)</a:t>
            </a:r>
          </a:p>
          <a:p>
            <a:pPr lvl="0">
              <a:spcBef>
                <a:spcPts val="0"/>
              </a:spcBef>
              <a:buNone/>
            </a:pPr>
            <a:r>
              <a:t/>
            </a:r>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00" name="Shape 100"/>
        <p:cNvGrpSpPr/>
        <p:nvPr/>
      </p:nvGrpSpPr>
      <p:grpSpPr>
        <a:xfrm>
          <a:off x="0" y="0"/>
          <a:ext cx="0" cy="0"/>
          <a:chOff x="0" y="0"/>
          <a:chExt cx="0" cy="0"/>
        </a:xfrm>
      </p:grpSpPr>
      <p:sp>
        <p:nvSpPr>
          <p:cNvPr id="101" name="Shape 101"/>
          <p:cNvSpPr txBox="1"/>
          <p:nvPr>
            <p:ph type="title"/>
          </p:nvPr>
        </p:nvSpPr>
        <p:spPr>
          <a:xfrm>
            <a:off x="311700" y="192700"/>
            <a:ext cx="8520600" cy="978900"/>
          </a:xfrm>
          <a:prstGeom prst="rect">
            <a:avLst/>
          </a:prstGeom>
        </p:spPr>
        <p:txBody>
          <a:bodyPr anchorCtr="0" anchor="t" bIns="91425" lIns="91425" rIns="91425" tIns="91425">
            <a:noAutofit/>
          </a:bodyPr>
          <a:lstStyle/>
          <a:p>
            <a:pPr lvl="0">
              <a:spcBef>
                <a:spcPts val="0"/>
              </a:spcBef>
              <a:buNone/>
            </a:pPr>
            <a:r>
              <a:rPr lang="en"/>
              <a:t>International Classification of Functioning, Disease, and Health (ICF)</a:t>
            </a:r>
          </a:p>
        </p:txBody>
      </p:sp>
      <p:sp>
        <p:nvSpPr>
          <p:cNvPr id="102" name="Shape 102"/>
          <p:cNvSpPr txBox="1"/>
          <p:nvPr>
            <p:ph idx="1" type="body"/>
          </p:nvPr>
        </p:nvSpPr>
        <p:spPr>
          <a:xfrm>
            <a:off x="311700" y="1294350"/>
            <a:ext cx="8520600" cy="3397200"/>
          </a:xfrm>
          <a:prstGeom prst="rect">
            <a:avLst/>
          </a:prstGeom>
        </p:spPr>
        <p:txBody>
          <a:bodyPr anchorCtr="0" anchor="t" bIns="91425" lIns="91425" rIns="91425" tIns="91425">
            <a:noAutofit/>
          </a:bodyPr>
          <a:lstStyle/>
          <a:p>
            <a:pPr lvl="0">
              <a:spcBef>
                <a:spcPts val="0"/>
              </a:spcBef>
              <a:spcAft>
                <a:spcPts val="0"/>
              </a:spcAft>
              <a:buNone/>
            </a:pPr>
            <a:r>
              <a:rPr lang="en"/>
              <a:t>“</a:t>
            </a:r>
            <a:r>
              <a:rPr lang="en" sz="1600"/>
              <a:t>In the ICF, functioning and disability are multi-dimensional concepts, relating to: </a:t>
            </a:r>
          </a:p>
          <a:p>
            <a:pPr indent="0" lvl="0" marL="457200">
              <a:spcBef>
                <a:spcPts val="0"/>
              </a:spcBef>
              <a:spcAft>
                <a:spcPts val="0"/>
              </a:spcAft>
              <a:buNone/>
            </a:pPr>
            <a:r>
              <a:rPr lang="en" sz="1600"/>
              <a:t>• the body functions and structures of people, and impairments thereof (functioning at the level of the body); </a:t>
            </a:r>
          </a:p>
          <a:p>
            <a:pPr indent="0" lvl="0" marL="457200">
              <a:spcBef>
                <a:spcPts val="0"/>
              </a:spcBef>
              <a:spcAft>
                <a:spcPts val="0"/>
              </a:spcAft>
              <a:buNone/>
            </a:pPr>
            <a:r>
              <a:rPr lang="en" sz="1600"/>
              <a:t>• the activities of people (functioning at the level of the individual) and the activity limitations they experience; </a:t>
            </a:r>
          </a:p>
          <a:p>
            <a:pPr indent="0" lvl="0" marL="457200">
              <a:spcBef>
                <a:spcPts val="0"/>
              </a:spcBef>
              <a:spcAft>
                <a:spcPts val="0"/>
              </a:spcAft>
              <a:buNone/>
            </a:pPr>
            <a:r>
              <a:rPr lang="en" sz="1600"/>
              <a:t>• the participation or involvement of people in all areas of life, and the participation restrictions they experience (functioning of a person as a member of society); and </a:t>
            </a:r>
          </a:p>
          <a:p>
            <a:pPr indent="0" lvl="0" marL="457200">
              <a:spcBef>
                <a:spcPts val="0"/>
              </a:spcBef>
              <a:spcAft>
                <a:spcPts val="0"/>
              </a:spcAft>
              <a:buNone/>
            </a:pPr>
            <a:r>
              <a:rPr lang="en" sz="1600"/>
              <a:t>• the environmental factors which affect these experiences (and whether these factors are facilitators or barriers)”  (CDC)</a:t>
            </a: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06" name="Shape 106"/>
        <p:cNvGrpSpPr/>
        <p:nvPr/>
      </p:nvGrpSpPr>
      <p:grpSpPr>
        <a:xfrm>
          <a:off x="0" y="0"/>
          <a:ext cx="0" cy="0"/>
          <a:chOff x="0" y="0"/>
          <a:chExt cx="0" cy="0"/>
        </a:xfrm>
      </p:grpSpPr>
      <p:sp>
        <p:nvSpPr>
          <p:cNvPr id="107" name="Shape 107"/>
          <p:cNvSpPr txBox="1"/>
          <p:nvPr>
            <p:ph type="title"/>
          </p:nvPr>
        </p:nvSpPr>
        <p:spPr>
          <a:xfrm>
            <a:off x="311700" y="445025"/>
            <a:ext cx="8520600" cy="613200"/>
          </a:xfrm>
          <a:prstGeom prst="rect">
            <a:avLst/>
          </a:prstGeom>
        </p:spPr>
        <p:txBody>
          <a:bodyPr anchorCtr="0" anchor="t" bIns="91425" lIns="91425" rIns="91425" tIns="91425">
            <a:noAutofit/>
          </a:bodyPr>
          <a:lstStyle/>
          <a:p>
            <a:pPr lvl="0">
              <a:spcBef>
                <a:spcPts val="0"/>
              </a:spcBef>
              <a:buNone/>
            </a:pPr>
            <a:r>
              <a:rPr lang="en"/>
              <a:t>Personal Resources</a:t>
            </a:r>
          </a:p>
        </p:txBody>
      </p:sp>
      <p:sp>
        <p:nvSpPr>
          <p:cNvPr id="108" name="Shape 108"/>
          <p:cNvSpPr txBox="1"/>
          <p:nvPr>
            <p:ph idx="1" type="body"/>
          </p:nvPr>
        </p:nvSpPr>
        <p:spPr>
          <a:xfrm>
            <a:off x="311700" y="1019200"/>
            <a:ext cx="8520600" cy="3397200"/>
          </a:xfrm>
          <a:prstGeom prst="rect">
            <a:avLst/>
          </a:prstGeom>
        </p:spPr>
        <p:txBody>
          <a:bodyPr anchorCtr="0" anchor="t" bIns="91425" lIns="91425" rIns="91425" tIns="91425">
            <a:noAutofit/>
          </a:bodyPr>
          <a:lstStyle/>
          <a:p>
            <a:pPr indent="-228600" lvl="0" marL="457200" rtl="0">
              <a:spcBef>
                <a:spcPts val="0"/>
              </a:spcBef>
            </a:pPr>
            <a:r>
              <a:rPr lang="en"/>
              <a:t>Individual pre-enrollment meetings and campus tours through the Office of Admissions</a:t>
            </a:r>
          </a:p>
          <a:p>
            <a:pPr indent="-228600" lvl="0" marL="457200" rtl="0">
              <a:spcBef>
                <a:spcPts val="0"/>
              </a:spcBef>
            </a:pPr>
            <a:r>
              <a:rPr lang="en"/>
              <a:t>One-on-one Peer Mentoring/Coaching through the </a:t>
            </a:r>
            <a:r>
              <a:rPr lang="en"/>
              <a:t>Disability</a:t>
            </a:r>
            <a:r>
              <a:rPr lang="en"/>
              <a:t> Resource Center to work on:</a:t>
            </a:r>
          </a:p>
          <a:p>
            <a:pPr indent="-228600" lvl="1" marL="914400" rtl="0">
              <a:spcBef>
                <a:spcPts val="0"/>
              </a:spcBef>
            </a:pPr>
            <a:r>
              <a:rPr lang="en"/>
              <a:t>Coping skills</a:t>
            </a:r>
          </a:p>
          <a:p>
            <a:pPr indent="-228600" lvl="1" marL="914400" rtl="0">
              <a:spcBef>
                <a:spcPts val="0"/>
              </a:spcBef>
            </a:pPr>
            <a:r>
              <a:rPr lang="en"/>
              <a:t>Communication skills for college classes</a:t>
            </a:r>
          </a:p>
          <a:p>
            <a:pPr indent="-228600" lvl="1" marL="914400" rtl="0">
              <a:spcBef>
                <a:spcPts val="0"/>
              </a:spcBef>
            </a:pPr>
            <a:r>
              <a:rPr lang="en"/>
              <a:t>Barrier reduction</a:t>
            </a:r>
          </a:p>
          <a:p>
            <a:pPr indent="-228600" lvl="1" marL="914400" rtl="0">
              <a:spcBef>
                <a:spcPts val="0"/>
              </a:spcBef>
            </a:pPr>
            <a:r>
              <a:rPr lang="en"/>
              <a:t>B</a:t>
            </a:r>
            <a:r>
              <a:rPr lang="en"/>
              <a:t>ecoming a self-advocate</a:t>
            </a:r>
          </a:p>
          <a:p>
            <a:pPr indent="-228600" lvl="0" marL="457200" rtl="0">
              <a:spcBef>
                <a:spcPts val="0"/>
              </a:spcBef>
            </a:pPr>
            <a:r>
              <a:rPr lang="en"/>
              <a:t>Individual counseling through the Counseling Center</a:t>
            </a:r>
          </a:p>
          <a:p>
            <a:pPr indent="-228600" lvl="0" marL="457200" rtl="0">
              <a:spcBef>
                <a:spcPts val="0"/>
              </a:spcBef>
            </a:pPr>
            <a:r>
              <a:rPr lang="en"/>
              <a:t>Career planning and job interview training through the Career Development Center</a:t>
            </a:r>
          </a:p>
          <a:p>
            <a:pPr indent="-228600" lvl="1" marL="914400">
              <a:spcBef>
                <a:spcPts val="0"/>
              </a:spcBef>
            </a:pPr>
            <a:r>
              <a:rPr lang="en"/>
              <a:t>Train the staff of the Career Development Center on appropriate approaches to working with students on the Spectrum</a:t>
            </a:r>
          </a:p>
        </p:txBody>
      </p:sp>
      <p:sp>
        <p:nvSpPr>
          <p:cNvPr id="109" name="Shape 109"/>
          <p:cNvSpPr txBox="1"/>
          <p:nvPr>
            <p:ph idx="1" type="body"/>
          </p:nvPr>
        </p:nvSpPr>
        <p:spPr>
          <a:xfrm>
            <a:off x="4071700" y="2273475"/>
            <a:ext cx="4943700" cy="1727700"/>
          </a:xfrm>
          <a:prstGeom prst="rect">
            <a:avLst/>
          </a:prstGeom>
        </p:spPr>
        <p:txBody>
          <a:bodyPr anchorCtr="0" anchor="t" bIns="91425" lIns="91425" rIns="91425" tIns="91425">
            <a:noAutofit/>
          </a:bodyPr>
          <a:lstStyle/>
          <a:p>
            <a:pPr indent="-228600" lvl="1" marL="914400" rtl="0">
              <a:spcBef>
                <a:spcPts val="0"/>
              </a:spcBef>
            </a:pPr>
            <a:r>
              <a:rPr lang="en"/>
              <a:t>Time management</a:t>
            </a:r>
          </a:p>
          <a:p>
            <a:pPr indent="-228600" lvl="1" marL="914400" rtl="0">
              <a:spcBef>
                <a:spcPts val="0"/>
              </a:spcBef>
            </a:pPr>
            <a:r>
              <a:rPr lang="en"/>
              <a:t>Prioritization skills</a:t>
            </a:r>
          </a:p>
          <a:p>
            <a:pPr indent="-228600" lvl="1" marL="914400" rtl="0">
              <a:spcBef>
                <a:spcPts val="0"/>
              </a:spcBef>
            </a:pPr>
            <a:r>
              <a:rPr lang="en"/>
              <a:t>Homework organization</a:t>
            </a:r>
          </a:p>
          <a:p>
            <a:pPr indent="-228600" lvl="1" marL="914400" rtl="0">
              <a:spcBef>
                <a:spcPts val="0"/>
              </a:spcBef>
            </a:pPr>
            <a:r>
              <a:rPr lang="en"/>
              <a:t>Basic living skills</a:t>
            </a:r>
          </a:p>
        </p:txBody>
      </p:sp>
    </p:spTree>
  </p:cSld>
  <p:clrMapOvr>
    <a:masterClrMapping/>
  </p:clrMapOvr>
</p:sld>
</file>

<file path=ppt/theme/theme1.xml><?xml version="1.0" encoding="utf-8"?>
<a:theme xmlns:a="http://schemas.openxmlformats.org/drawingml/2006/main" xmlns:r="http://schemas.openxmlformats.org/officeDocument/2006/relationships"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paperback">
  <a:themeElements>
    <a:clrScheme name="Paperback">
      <a:dk1>
        <a:srgbClr val="000000"/>
      </a:dk1>
      <a:lt1>
        <a:srgbClr val="FFFFFF"/>
      </a:lt1>
      <a:dk2>
        <a:srgbClr val="00695C"/>
      </a:dk2>
      <a:lt2>
        <a:srgbClr val="26A69A"/>
      </a:lt2>
      <a:accent1>
        <a:srgbClr val="FFFBF0"/>
      </a:accent1>
      <a:accent2>
        <a:srgbClr val="B7B7B7"/>
      </a:accent2>
      <a:accent3>
        <a:srgbClr val="FB8C00"/>
      </a:accent3>
      <a:accent4>
        <a:srgbClr val="80CBC4"/>
      </a:accent4>
      <a:accent5>
        <a:srgbClr val="AF4345"/>
      </a:accent5>
      <a:accent6>
        <a:srgbClr val="F58F8F"/>
      </a:accent6>
      <a:hlink>
        <a:srgbClr val="AF4345"/>
      </a:hlink>
      <a:folHlink>
        <a:srgbClr val="AF4345"/>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