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notesMasterIdLst>
    <p:notesMasterId r:id="rId27"/>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p:restoredTop sz="86905"/>
  </p:normalViewPr>
  <p:slideViewPr>
    <p:cSldViewPr snapToGrid="0" snapToObjects="1">
      <p:cViewPr>
        <p:scale>
          <a:sx n="70" d="100"/>
          <a:sy n="70" d="100"/>
        </p:scale>
        <p:origin x="1072" y="4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7A605-D245-AB4A-B5FF-5CD4C5348E26}"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7E14CF6D-C03E-F74E-BDB0-B92C621C50C5}">
      <dgm:prSet phldrT="[Text]"/>
      <dgm:spPr/>
      <dgm:t>
        <a:bodyPr/>
        <a:lstStyle/>
        <a:p>
          <a:r>
            <a:rPr lang="en-US" dirty="0"/>
            <a:t>College-Initiated Program</a:t>
          </a:r>
        </a:p>
      </dgm:t>
    </dgm:pt>
    <dgm:pt modelId="{0C44ABDA-C875-6044-96B3-0C966B4C3F1C}" type="parTrans" cxnId="{688CBD0C-9BE6-2B47-B91C-68E2CA486C55}">
      <dgm:prSet/>
      <dgm:spPr/>
      <dgm:t>
        <a:bodyPr/>
        <a:lstStyle/>
        <a:p>
          <a:endParaRPr lang="en-US"/>
        </a:p>
      </dgm:t>
    </dgm:pt>
    <dgm:pt modelId="{2D82B4F4-4FB3-9B44-AA71-35243AA7CC0B}" type="sibTrans" cxnId="{688CBD0C-9BE6-2B47-B91C-68E2CA486C55}">
      <dgm:prSet/>
      <dgm:spPr/>
      <dgm:t>
        <a:bodyPr/>
        <a:lstStyle/>
        <a:p>
          <a:endParaRPr lang="en-US"/>
        </a:p>
      </dgm:t>
    </dgm:pt>
    <dgm:pt modelId="{7BA3371C-ABDE-FC41-BB0F-22F9EFB38AFE}">
      <dgm:prSet phldrT="[Text]" custT="1"/>
      <dgm:spPr/>
      <dgm:t>
        <a:bodyPr/>
        <a:lstStyle/>
        <a:p>
          <a:r>
            <a:rPr lang="en-US" sz="1600" dirty="0"/>
            <a:t>Support the personal, social, and academic development of the growing number of students with Autism Spectrum Disorder (ASD) on-campus</a:t>
          </a:r>
        </a:p>
      </dgm:t>
    </dgm:pt>
    <dgm:pt modelId="{6F222416-1BCD-FE41-9F3A-2C99AC984BD5}" type="parTrans" cxnId="{F51BEAD0-99CC-4042-AEFB-60E68B563584}">
      <dgm:prSet/>
      <dgm:spPr/>
      <dgm:t>
        <a:bodyPr/>
        <a:lstStyle/>
        <a:p>
          <a:endParaRPr lang="en-US"/>
        </a:p>
      </dgm:t>
    </dgm:pt>
    <dgm:pt modelId="{FDD45E63-4412-A04E-93D1-57FF4A7A7BC5}" type="sibTrans" cxnId="{F51BEAD0-99CC-4042-AEFB-60E68B563584}">
      <dgm:prSet/>
      <dgm:spPr/>
      <dgm:t>
        <a:bodyPr/>
        <a:lstStyle/>
        <a:p>
          <a:endParaRPr lang="en-US"/>
        </a:p>
      </dgm:t>
    </dgm:pt>
    <dgm:pt modelId="{132C769F-6456-DD43-B9DC-2CCE63A51C63}">
      <dgm:prSet phldrT="[Text]" custT="1"/>
      <dgm:spPr/>
      <dgm:t>
        <a:bodyPr/>
        <a:lstStyle/>
        <a:p>
          <a:r>
            <a:rPr lang="en-US" sz="1400" dirty="0"/>
            <a:t>Develop student efficacy and sense of belonging by utilizing tenants of Self-Authorship</a:t>
          </a:r>
        </a:p>
      </dgm:t>
    </dgm:pt>
    <dgm:pt modelId="{C03E34B3-E40D-AE40-9AA5-944786012A3B}" type="parTrans" cxnId="{2CE5810D-522C-BF4D-B2E6-5603BCF94A55}">
      <dgm:prSet/>
      <dgm:spPr/>
      <dgm:t>
        <a:bodyPr/>
        <a:lstStyle/>
        <a:p>
          <a:endParaRPr lang="en-US"/>
        </a:p>
      </dgm:t>
    </dgm:pt>
    <dgm:pt modelId="{EFAF786F-C576-3B4D-8F43-CE117AE7CDF5}" type="sibTrans" cxnId="{2CE5810D-522C-BF4D-B2E6-5603BCF94A55}">
      <dgm:prSet/>
      <dgm:spPr/>
      <dgm:t>
        <a:bodyPr/>
        <a:lstStyle/>
        <a:p>
          <a:endParaRPr lang="en-US"/>
        </a:p>
      </dgm:t>
    </dgm:pt>
    <dgm:pt modelId="{7643A9E3-7AFA-BA4D-8D39-DF611FAEEADD}">
      <dgm:prSet phldrT="[Text]"/>
      <dgm:spPr/>
      <dgm:t>
        <a:bodyPr/>
        <a:lstStyle/>
        <a:p>
          <a:r>
            <a:rPr lang="en-US" dirty="0"/>
            <a:t>Training and Outreach </a:t>
          </a:r>
        </a:p>
      </dgm:t>
    </dgm:pt>
    <dgm:pt modelId="{03DEBE47-2A47-B14F-8D06-0DACB97D36EF}" type="parTrans" cxnId="{D0101EE4-6C1B-5D40-AEFA-7134DD43ACFD}">
      <dgm:prSet/>
      <dgm:spPr/>
      <dgm:t>
        <a:bodyPr/>
        <a:lstStyle/>
        <a:p>
          <a:endParaRPr lang="en-US"/>
        </a:p>
      </dgm:t>
    </dgm:pt>
    <dgm:pt modelId="{3417EE92-51E3-CC4B-AD7E-42AE3F76276A}" type="sibTrans" cxnId="{D0101EE4-6C1B-5D40-AEFA-7134DD43ACFD}">
      <dgm:prSet/>
      <dgm:spPr/>
      <dgm:t>
        <a:bodyPr/>
        <a:lstStyle/>
        <a:p>
          <a:endParaRPr lang="en-US"/>
        </a:p>
      </dgm:t>
    </dgm:pt>
    <dgm:pt modelId="{D6F52C8A-3CE5-7E4D-BC1D-AECACACFFDF9}">
      <dgm:prSet phldrT="[Text]"/>
      <dgm:spPr/>
      <dgm:t>
        <a:bodyPr/>
        <a:lstStyle/>
        <a:p>
          <a:r>
            <a:rPr lang="en-US" dirty="0"/>
            <a:t>Employ Learning Partnership Model</a:t>
          </a:r>
        </a:p>
      </dgm:t>
    </dgm:pt>
    <dgm:pt modelId="{6C8405E6-9AD0-E448-A80D-957659A20B0D}" type="parTrans" cxnId="{4204E92D-77EF-1A45-A869-8CA2DB3D196D}">
      <dgm:prSet/>
      <dgm:spPr/>
      <dgm:t>
        <a:bodyPr/>
        <a:lstStyle/>
        <a:p>
          <a:endParaRPr lang="en-US"/>
        </a:p>
      </dgm:t>
    </dgm:pt>
    <dgm:pt modelId="{F8E02FF9-A15F-DC4A-A72B-058EC155C4A4}" type="sibTrans" cxnId="{4204E92D-77EF-1A45-A869-8CA2DB3D196D}">
      <dgm:prSet/>
      <dgm:spPr/>
      <dgm:t>
        <a:bodyPr/>
        <a:lstStyle/>
        <a:p>
          <a:endParaRPr lang="en-US"/>
        </a:p>
      </dgm:t>
    </dgm:pt>
    <dgm:pt modelId="{AE6EE845-C0CA-E54F-A4A0-99F3E20E1E82}">
      <dgm:prSet phldrT="[Text]" custT="1"/>
      <dgm:spPr/>
      <dgm:t>
        <a:bodyPr/>
        <a:lstStyle/>
        <a:p>
          <a:r>
            <a:rPr lang="en-US" sz="1400" dirty="0"/>
            <a:t>Programmatic Categories: Personal, Social, and Academic </a:t>
          </a:r>
        </a:p>
      </dgm:t>
    </dgm:pt>
    <dgm:pt modelId="{FF10DBED-ED92-2847-9F22-A6D800749550}" type="parTrans" cxnId="{37782C16-F893-8944-9E25-16A3E075D1DE}">
      <dgm:prSet/>
      <dgm:spPr/>
      <dgm:t>
        <a:bodyPr/>
        <a:lstStyle/>
        <a:p>
          <a:endParaRPr lang="en-US"/>
        </a:p>
      </dgm:t>
    </dgm:pt>
    <dgm:pt modelId="{A67E2EA3-DE09-BD45-BD42-B6651303D845}" type="sibTrans" cxnId="{37782C16-F893-8944-9E25-16A3E075D1DE}">
      <dgm:prSet/>
      <dgm:spPr/>
      <dgm:t>
        <a:bodyPr/>
        <a:lstStyle/>
        <a:p>
          <a:endParaRPr lang="en-US"/>
        </a:p>
      </dgm:t>
    </dgm:pt>
    <dgm:pt modelId="{96B81B79-3748-ED40-BF66-47200FF55CAC}">
      <dgm:prSet phldrT="[Text]" custT="1"/>
      <dgm:spPr/>
      <dgm:t>
        <a:bodyPr/>
        <a:lstStyle/>
        <a:p>
          <a:r>
            <a:rPr lang="en-US" sz="1600" dirty="0"/>
            <a:t>Better integrate and celebrate the skills and achievements of students with ASD in campus population</a:t>
          </a:r>
        </a:p>
      </dgm:t>
    </dgm:pt>
    <dgm:pt modelId="{14782AA7-A413-1946-896C-F1D9EBDDE5A0}" type="parTrans" cxnId="{700C3413-1465-554C-84F7-18D8A3DF41E0}">
      <dgm:prSet/>
      <dgm:spPr/>
      <dgm:t>
        <a:bodyPr/>
        <a:lstStyle/>
        <a:p>
          <a:endParaRPr lang="en-US"/>
        </a:p>
      </dgm:t>
    </dgm:pt>
    <dgm:pt modelId="{00ABCF79-3FCE-984B-8AAA-A0A990729220}" type="sibTrans" cxnId="{700C3413-1465-554C-84F7-18D8A3DF41E0}">
      <dgm:prSet/>
      <dgm:spPr/>
      <dgm:t>
        <a:bodyPr/>
        <a:lstStyle/>
        <a:p>
          <a:endParaRPr lang="en-US"/>
        </a:p>
      </dgm:t>
    </dgm:pt>
    <dgm:pt modelId="{10FC9A04-8E41-244A-8EB5-C47DA97E1BA0}">
      <dgm:prSet phldrT="[Text]" custT="1"/>
      <dgm:spPr/>
      <dgm:t>
        <a:bodyPr/>
        <a:lstStyle/>
        <a:p>
          <a:r>
            <a:rPr lang="en-US" sz="1400" dirty="0"/>
            <a:t>Increase retention rate of students with ASD </a:t>
          </a:r>
        </a:p>
      </dgm:t>
    </dgm:pt>
    <dgm:pt modelId="{09194C27-A53D-9043-830A-9351D3DED4E2}" type="parTrans" cxnId="{AEE7553F-3411-4442-B9A7-3DAA8811B83E}">
      <dgm:prSet/>
      <dgm:spPr/>
      <dgm:t>
        <a:bodyPr/>
        <a:lstStyle/>
        <a:p>
          <a:endParaRPr lang="en-US"/>
        </a:p>
      </dgm:t>
    </dgm:pt>
    <dgm:pt modelId="{9619547A-FA35-2841-B6AA-0DBD84BA9C97}" type="sibTrans" cxnId="{AEE7553F-3411-4442-B9A7-3DAA8811B83E}">
      <dgm:prSet/>
      <dgm:spPr/>
      <dgm:t>
        <a:bodyPr/>
        <a:lstStyle/>
        <a:p>
          <a:endParaRPr lang="en-US"/>
        </a:p>
      </dgm:t>
    </dgm:pt>
    <dgm:pt modelId="{A92E2E9F-3127-1448-A042-206B489EEA48}">
      <dgm:prSet phldrT="[Text]" custT="1"/>
      <dgm:spPr/>
      <dgm:t>
        <a:bodyPr/>
        <a:lstStyle/>
        <a:p>
          <a:r>
            <a:rPr lang="en-US" sz="1600" dirty="0"/>
            <a:t>Prepare students with ASD for vocational opportunities on- and off-campus </a:t>
          </a:r>
        </a:p>
      </dgm:t>
    </dgm:pt>
    <dgm:pt modelId="{5478DF92-ED54-9B46-B919-B4613DE6F92E}" type="parTrans" cxnId="{A16C4AE6-5E15-2747-AE5F-E14C10F44699}">
      <dgm:prSet/>
      <dgm:spPr/>
      <dgm:t>
        <a:bodyPr/>
        <a:lstStyle/>
        <a:p>
          <a:endParaRPr lang="en-US"/>
        </a:p>
      </dgm:t>
    </dgm:pt>
    <dgm:pt modelId="{57C00AD0-187D-2A49-A0B6-5B7A94C0EDE6}" type="sibTrans" cxnId="{A16C4AE6-5E15-2747-AE5F-E14C10F44699}">
      <dgm:prSet/>
      <dgm:spPr/>
      <dgm:t>
        <a:bodyPr/>
        <a:lstStyle/>
        <a:p>
          <a:endParaRPr lang="en-US"/>
        </a:p>
      </dgm:t>
    </dgm:pt>
    <dgm:pt modelId="{67125EFA-249C-8044-95B3-8E06E75378BD}">
      <dgm:prSet phldrT="[Text]" custT="1"/>
      <dgm:spPr/>
      <dgm:t>
        <a:bodyPr/>
        <a:lstStyle/>
        <a:p>
          <a:r>
            <a:rPr lang="en-US" sz="1600" dirty="0"/>
            <a:t>Decrease stigma surrounding ASD and cognitive disabilities on-campus</a:t>
          </a:r>
        </a:p>
      </dgm:t>
    </dgm:pt>
    <dgm:pt modelId="{D4B7FED4-1F0C-FC48-8F6E-11762E01C198}" type="parTrans" cxnId="{90D211F7-B167-D64A-ABC8-0EB22C33E7C9}">
      <dgm:prSet/>
      <dgm:spPr/>
      <dgm:t>
        <a:bodyPr/>
        <a:lstStyle/>
        <a:p>
          <a:endParaRPr lang="en-US"/>
        </a:p>
      </dgm:t>
    </dgm:pt>
    <dgm:pt modelId="{7452B3A2-E4FA-414F-BF24-43C4E154F757}" type="sibTrans" cxnId="{90D211F7-B167-D64A-ABC8-0EB22C33E7C9}">
      <dgm:prSet/>
      <dgm:spPr/>
      <dgm:t>
        <a:bodyPr/>
        <a:lstStyle/>
        <a:p>
          <a:endParaRPr lang="en-US"/>
        </a:p>
      </dgm:t>
    </dgm:pt>
    <dgm:pt modelId="{AAB09021-5A89-4DF7-AFF7-E29695FC003E}">
      <dgm:prSet phldrT="[Text]"/>
      <dgm:spPr/>
      <dgm:t>
        <a:bodyPr/>
        <a:lstStyle/>
        <a:p>
          <a:endParaRPr lang="en-US" dirty="0"/>
        </a:p>
      </dgm:t>
    </dgm:pt>
    <dgm:pt modelId="{547D54B7-261A-4FB0-B2DD-48E350B65CA2}" type="parTrans" cxnId="{F91DDB88-DF98-429D-8F61-5756B0F1C6B3}">
      <dgm:prSet/>
      <dgm:spPr/>
    </dgm:pt>
    <dgm:pt modelId="{1E3313CA-E619-47CB-B467-74E8183343D3}" type="sibTrans" cxnId="{F91DDB88-DF98-429D-8F61-5756B0F1C6B3}">
      <dgm:prSet/>
      <dgm:spPr/>
    </dgm:pt>
    <dgm:pt modelId="{C59AB83C-8AA8-8846-A5C4-4C7FB1B567F4}" type="pres">
      <dgm:prSet presAssocID="{55E7A605-D245-AB4A-B5FF-5CD4C5348E26}" presName="rootnode" presStyleCnt="0">
        <dgm:presLayoutVars>
          <dgm:chMax/>
          <dgm:chPref/>
          <dgm:dir/>
          <dgm:animLvl val="lvl"/>
        </dgm:presLayoutVars>
      </dgm:prSet>
      <dgm:spPr/>
      <dgm:t>
        <a:bodyPr/>
        <a:lstStyle/>
        <a:p>
          <a:endParaRPr lang="en-US"/>
        </a:p>
      </dgm:t>
    </dgm:pt>
    <dgm:pt modelId="{5A8B23BB-F8BC-2E4F-B8A5-C7BA377D3917}" type="pres">
      <dgm:prSet presAssocID="{7E14CF6D-C03E-F74E-BDB0-B92C621C50C5}" presName="composite" presStyleCnt="0"/>
      <dgm:spPr/>
    </dgm:pt>
    <dgm:pt modelId="{709348BA-A25F-914B-8D8E-ADF86D9151BD}" type="pres">
      <dgm:prSet presAssocID="{7E14CF6D-C03E-F74E-BDB0-B92C621C50C5}" presName="bentUpArrow1" presStyleLbl="alignImgPlace1" presStyleIdx="0" presStyleCnt="2" custScaleX="132027" custScaleY="178233" custLinFactX="-94662" custLinFactNeighborX="-100000" custLinFactNeighborY="-25603"/>
      <dgm:spPr/>
    </dgm:pt>
    <dgm:pt modelId="{40FBB954-209B-4240-8533-77C6854CA998}" type="pres">
      <dgm:prSet presAssocID="{7E14CF6D-C03E-F74E-BDB0-B92C621C50C5}" presName="ParentText" presStyleLbl="node1" presStyleIdx="0" presStyleCnt="3" custScaleX="101368" custScaleY="145318" custLinFactX="-57487" custLinFactNeighborX="-100000" custLinFactNeighborY="-40467">
        <dgm:presLayoutVars>
          <dgm:chMax val="1"/>
          <dgm:chPref val="1"/>
          <dgm:bulletEnabled val="1"/>
        </dgm:presLayoutVars>
      </dgm:prSet>
      <dgm:spPr/>
      <dgm:t>
        <a:bodyPr/>
        <a:lstStyle/>
        <a:p>
          <a:endParaRPr lang="en-US"/>
        </a:p>
      </dgm:t>
    </dgm:pt>
    <dgm:pt modelId="{7C486701-3AA4-4E47-9675-650951874B7B}" type="pres">
      <dgm:prSet presAssocID="{7E14CF6D-C03E-F74E-BDB0-B92C621C50C5}" presName="ChildText" presStyleLbl="revTx" presStyleIdx="0" presStyleCnt="3" custScaleX="865879" custScaleY="127386" custLinFactX="77633" custLinFactNeighborX="100000" custLinFactNeighborY="-24992">
        <dgm:presLayoutVars>
          <dgm:chMax val="0"/>
          <dgm:chPref val="0"/>
          <dgm:bulletEnabled val="1"/>
        </dgm:presLayoutVars>
      </dgm:prSet>
      <dgm:spPr/>
      <dgm:t>
        <a:bodyPr/>
        <a:lstStyle/>
        <a:p>
          <a:endParaRPr lang="en-US"/>
        </a:p>
      </dgm:t>
    </dgm:pt>
    <dgm:pt modelId="{758C2279-2FA8-B743-A8E2-A34EAED9D109}" type="pres">
      <dgm:prSet presAssocID="{2D82B4F4-4FB3-9B44-AA71-35243AA7CC0B}" presName="sibTrans" presStyleCnt="0"/>
      <dgm:spPr/>
    </dgm:pt>
    <dgm:pt modelId="{87FCFEC2-40D3-E748-8C0F-66260330BBDA}" type="pres">
      <dgm:prSet presAssocID="{D6F52C8A-3CE5-7E4D-BC1D-AECACACFFDF9}" presName="composite" presStyleCnt="0"/>
      <dgm:spPr/>
    </dgm:pt>
    <dgm:pt modelId="{47D4B8A2-951E-8B4C-8203-FA2A09F00724}" type="pres">
      <dgm:prSet presAssocID="{D6F52C8A-3CE5-7E4D-BC1D-AECACACFFDF9}" presName="bentUpArrow1" presStyleLbl="alignImgPlace1" presStyleIdx="1" presStyleCnt="2" custLinFactX="-100000" custLinFactNeighborX="-190439" custLinFactNeighborY="-24833"/>
      <dgm:spPr/>
    </dgm:pt>
    <dgm:pt modelId="{0D9754AD-A13D-D343-9A45-9192948360D2}" type="pres">
      <dgm:prSet presAssocID="{D6F52C8A-3CE5-7E4D-BC1D-AECACACFFDF9}" presName="ParentText" presStyleLbl="node1" presStyleIdx="1" presStyleCnt="3" custLinFactX="-100000" custLinFactNeighborX="-124573" custLinFactNeighborY="-11739">
        <dgm:presLayoutVars>
          <dgm:chMax val="1"/>
          <dgm:chPref val="1"/>
          <dgm:bulletEnabled val="1"/>
        </dgm:presLayoutVars>
      </dgm:prSet>
      <dgm:spPr/>
      <dgm:t>
        <a:bodyPr/>
        <a:lstStyle/>
        <a:p>
          <a:endParaRPr lang="en-US"/>
        </a:p>
      </dgm:t>
    </dgm:pt>
    <dgm:pt modelId="{377B24D6-4B2B-1F45-BD34-758E41E6F9C3}" type="pres">
      <dgm:prSet presAssocID="{D6F52C8A-3CE5-7E4D-BC1D-AECACACFFDF9}" presName="ChildText" presStyleLbl="revTx" presStyleIdx="1" presStyleCnt="3" custScaleX="539834" custLinFactNeighborX="-70594" custLinFactNeighborY="-17283">
        <dgm:presLayoutVars>
          <dgm:chMax val="0"/>
          <dgm:chPref val="0"/>
          <dgm:bulletEnabled val="1"/>
        </dgm:presLayoutVars>
      </dgm:prSet>
      <dgm:spPr/>
      <dgm:t>
        <a:bodyPr/>
        <a:lstStyle/>
        <a:p>
          <a:endParaRPr lang="en-US"/>
        </a:p>
      </dgm:t>
    </dgm:pt>
    <dgm:pt modelId="{B78DED14-98AD-404C-8035-97FDCDC8F7F5}" type="pres">
      <dgm:prSet presAssocID="{F8E02FF9-A15F-DC4A-A72B-058EC155C4A4}" presName="sibTrans" presStyleCnt="0"/>
      <dgm:spPr/>
    </dgm:pt>
    <dgm:pt modelId="{D8BED6EE-A880-674F-B285-D242E7BFF6A1}" type="pres">
      <dgm:prSet presAssocID="{7643A9E3-7AFA-BA4D-8D39-DF611FAEEADD}" presName="composite" presStyleCnt="0"/>
      <dgm:spPr/>
    </dgm:pt>
    <dgm:pt modelId="{6757E4BD-4E2C-BF45-B1EC-617B5879B857}" type="pres">
      <dgm:prSet presAssocID="{7643A9E3-7AFA-BA4D-8D39-DF611FAEEADD}" presName="ParentText" presStyleLbl="node1" presStyleIdx="2" presStyleCnt="3" custLinFactX="-143458" custLinFactNeighborX="-200000" custLinFactNeighborY="-9168">
        <dgm:presLayoutVars>
          <dgm:chMax val="1"/>
          <dgm:chPref val="1"/>
          <dgm:bulletEnabled val="1"/>
        </dgm:presLayoutVars>
      </dgm:prSet>
      <dgm:spPr/>
      <dgm:t>
        <a:bodyPr/>
        <a:lstStyle/>
        <a:p>
          <a:endParaRPr lang="en-US"/>
        </a:p>
      </dgm:t>
    </dgm:pt>
    <dgm:pt modelId="{A1AF50B5-14C3-41FA-B787-484AB0C6CC11}" type="pres">
      <dgm:prSet presAssocID="{7643A9E3-7AFA-BA4D-8D39-DF611FAEEADD}" presName="FinalChildText" presStyleLbl="revTx" presStyleIdx="2" presStyleCnt="3">
        <dgm:presLayoutVars>
          <dgm:chMax val="0"/>
          <dgm:chPref val="0"/>
          <dgm:bulletEnabled val="1"/>
        </dgm:presLayoutVars>
      </dgm:prSet>
      <dgm:spPr/>
      <dgm:t>
        <a:bodyPr/>
        <a:lstStyle/>
        <a:p>
          <a:endParaRPr lang="en-US"/>
        </a:p>
      </dgm:t>
    </dgm:pt>
  </dgm:ptLst>
  <dgm:cxnLst>
    <dgm:cxn modelId="{A16C4AE6-5E15-2747-AE5F-E14C10F44699}" srcId="{7E14CF6D-C03E-F74E-BDB0-B92C621C50C5}" destId="{A92E2E9F-3127-1448-A042-206B489EEA48}" srcOrd="2" destOrd="0" parTransId="{5478DF92-ED54-9B46-B919-B4613DE6F92E}" sibTransId="{57C00AD0-187D-2A49-A0B6-5B7A94C0EDE6}"/>
    <dgm:cxn modelId="{13159B7D-3365-744A-B96E-5129DF87996F}" type="presOf" srcId="{96B81B79-3748-ED40-BF66-47200FF55CAC}" destId="{7C486701-3AA4-4E47-9675-650951874B7B}" srcOrd="0" destOrd="1" presId="urn:microsoft.com/office/officeart/2005/8/layout/StepDownProcess"/>
    <dgm:cxn modelId="{688CBD0C-9BE6-2B47-B91C-68E2CA486C55}" srcId="{55E7A605-D245-AB4A-B5FF-5CD4C5348E26}" destId="{7E14CF6D-C03E-F74E-BDB0-B92C621C50C5}" srcOrd="0" destOrd="0" parTransId="{0C44ABDA-C875-6044-96B3-0C966B4C3F1C}" sibTransId="{2D82B4F4-4FB3-9B44-AA71-35243AA7CC0B}"/>
    <dgm:cxn modelId="{3EC892FD-5AFB-0E47-9A93-746D6142DF86}" type="presOf" srcId="{7643A9E3-7AFA-BA4D-8D39-DF611FAEEADD}" destId="{6757E4BD-4E2C-BF45-B1EC-617B5879B857}" srcOrd="0" destOrd="0" presId="urn:microsoft.com/office/officeart/2005/8/layout/StepDownProcess"/>
    <dgm:cxn modelId="{6FDBAC17-14EE-FF44-9E9D-9BA18BC56BCD}" type="presOf" srcId="{67125EFA-249C-8044-95B3-8E06E75378BD}" destId="{7C486701-3AA4-4E47-9675-650951874B7B}" srcOrd="0" destOrd="3" presId="urn:microsoft.com/office/officeart/2005/8/layout/StepDownProcess"/>
    <dgm:cxn modelId="{700C3413-1465-554C-84F7-18D8A3DF41E0}" srcId="{7E14CF6D-C03E-F74E-BDB0-B92C621C50C5}" destId="{96B81B79-3748-ED40-BF66-47200FF55CAC}" srcOrd="1" destOrd="0" parTransId="{14782AA7-A413-1946-896C-F1D9EBDDE5A0}" sibTransId="{00ABCF79-3FCE-984B-8AAA-A0A990729220}"/>
    <dgm:cxn modelId="{4204E92D-77EF-1A45-A869-8CA2DB3D196D}" srcId="{55E7A605-D245-AB4A-B5FF-5CD4C5348E26}" destId="{D6F52C8A-3CE5-7E4D-BC1D-AECACACFFDF9}" srcOrd="1" destOrd="0" parTransId="{6C8405E6-9AD0-E448-A80D-957659A20B0D}" sibTransId="{F8E02FF9-A15F-DC4A-A72B-058EC155C4A4}"/>
    <dgm:cxn modelId="{8BFDD03A-D9E8-A245-84BF-7E524D5A9544}" type="presOf" srcId="{10FC9A04-8E41-244A-8EB5-C47DA97E1BA0}" destId="{377B24D6-4B2B-1F45-BD34-758E41E6F9C3}" srcOrd="0" destOrd="2" presId="urn:microsoft.com/office/officeart/2005/8/layout/StepDownProcess"/>
    <dgm:cxn modelId="{F91DDB88-DF98-429D-8F61-5756B0F1C6B3}" srcId="{7643A9E3-7AFA-BA4D-8D39-DF611FAEEADD}" destId="{AAB09021-5A89-4DF7-AFF7-E29695FC003E}" srcOrd="0" destOrd="0" parTransId="{547D54B7-261A-4FB0-B2DD-48E350B65CA2}" sibTransId="{1E3313CA-E619-47CB-B467-74E8183343D3}"/>
    <dgm:cxn modelId="{37782C16-F893-8944-9E25-16A3E075D1DE}" srcId="{D6F52C8A-3CE5-7E4D-BC1D-AECACACFFDF9}" destId="{AE6EE845-C0CA-E54F-A4A0-99F3E20E1E82}" srcOrd="1" destOrd="0" parTransId="{FF10DBED-ED92-2847-9F22-A6D800749550}" sibTransId="{A67E2EA3-DE09-BD45-BD42-B6651303D845}"/>
    <dgm:cxn modelId="{2CE5810D-522C-BF4D-B2E6-5603BCF94A55}" srcId="{D6F52C8A-3CE5-7E4D-BC1D-AECACACFFDF9}" destId="{132C769F-6456-DD43-B9DC-2CCE63A51C63}" srcOrd="0" destOrd="0" parTransId="{C03E34B3-E40D-AE40-9AA5-944786012A3B}" sibTransId="{EFAF786F-C576-3B4D-8F43-CE117AE7CDF5}"/>
    <dgm:cxn modelId="{90323155-443B-2C43-BF37-248E47181618}" type="presOf" srcId="{AE6EE845-C0CA-E54F-A4A0-99F3E20E1E82}" destId="{377B24D6-4B2B-1F45-BD34-758E41E6F9C3}" srcOrd="0" destOrd="1" presId="urn:microsoft.com/office/officeart/2005/8/layout/StepDownProcess"/>
    <dgm:cxn modelId="{1306AD9B-82C7-CB4A-868F-4D649748DA42}" type="presOf" srcId="{D6F52C8A-3CE5-7E4D-BC1D-AECACACFFDF9}" destId="{0D9754AD-A13D-D343-9A45-9192948360D2}" srcOrd="0" destOrd="0" presId="urn:microsoft.com/office/officeart/2005/8/layout/StepDownProcess"/>
    <dgm:cxn modelId="{AEE7553F-3411-4442-B9A7-3DAA8811B83E}" srcId="{D6F52C8A-3CE5-7E4D-BC1D-AECACACFFDF9}" destId="{10FC9A04-8E41-244A-8EB5-C47DA97E1BA0}" srcOrd="2" destOrd="0" parTransId="{09194C27-A53D-9043-830A-9351D3DED4E2}" sibTransId="{9619547A-FA35-2841-B6AA-0DBD84BA9C97}"/>
    <dgm:cxn modelId="{22F72D2F-0DCA-5148-BADE-2EBD135B83E1}" type="presOf" srcId="{132C769F-6456-DD43-B9DC-2CCE63A51C63}" destId="{377B24D6-4B2B-1F45-BD34-758E41E6F9C3}" srcOrd="0" destOrd="0" presId="urn:microsoft.com/office/officeart/2005/8/layout/StepDownProcess"/>
    <dgm:cxn modelId="{D0101EE4-6C1B-5D40-AEFA-7134DD43ACFD}" srcId="{55E7A605-D245-AB4A-B5FF-5CD4C5348E26}" destId="{7643A9E3-7AFA-BA4D-8D39-DF611FAEEADD}" srcOrd="2" destOrd="0" parTransId="{03DEBE47-2A47-B14F-8D06-0DACB97D36EF}" sibTransId="{3417EE92-51E3-CC4B-AD7E-42AE3F76276A}"/>
    <dgm:cxn modelId="{90D211F7-B167-D64A-ABC8-0EB22C33E7C9}" srcId="{7E14CF6D-C03E-F74E-BDB0-B92C621C50C5}" destId="{67125EFA-249C-8044-95B3-8E06E75378BD}" srcOrd="3" destOrd="0" parTransId="{D4B7FED4-1F0C-FC48-8F6E-11762E01C198}" sibTransId="{7452B3A2-E4FA-414F-BF24-43C4E154F757}"/>
    <dgm:cxn modelId="{A1D5157B-75CE-004D-8443-C2C727AD8DF2}" type="presOf" srcId="{7E14CF6D-C03E-F74E-BDB0-B92C621C50C5}" destId="{40FBB954-209B-4240-8533-77C6854CA998}" srcOrd="0" destOrd="0" presId="urn:microsoft.com/office/officeart/2005/8/layout/StepDownProcess"/>
    <dgm:cxn modelId="{9F2BF3C8-C5E4-1B4B-A562-14F78A2E28FD}" type="presOf" srcId="{7BA3371C-ABDE-FC41-BB0F-22F9EFB38AFE}" destId="{7C486701-3AA4-4E47-9675-650951874B7B}" srcOrd="0" destOrd="0" presId="urn:microsoft.com/office/officeart/2005/8/layout/StepDownProcess"/>
    <dgm:cxn modelId="{F39F1202-6F6F-9F43-AFCA-081CB53E2129}" type="presOf" srcId="{55E7A605-D245-AB4A-B5FF-5CD4C5348E26}" destId="{C59AB83C-8AA8-8846-A5C4-4C7FB1B567F4}" srcOrd="0" destOrd="0" presId="urn:microsoft.com/office/officeart/2005/8/layout/StepDownProcess"/>
    <dgm:cxn modelId="{F51BEAD0-99CC-4042-AEFB-60E68B563584}" srcId="{7E14CF6D-C03E-F74E-BDB0-B92C621C50C5}" destId="{7BA3371C-ABDE-FC41-BB0F-22F9EFB38AFE}" srcOrd="0" destOrd="0" parTransId="{6F222416-1BCD-FE41-9F3A-2C99AC984BD5}" sibTransId="{FDD45E63-4412-A04E-93D1-57FF4A7A7BC5}"/>
    <dgm:cxn modelId="{8ACCB6DC-91FB-744F-A799-F3371AAED518}" type="presOf" srcId="{A92E2E9F-3127-1448-A042-206B489EEA48}" destId="{7C486701-3AA4-4E47-9675-650951874B7B}" srcOrd="0" destOrd="2" presId="urn:microsoft.com/office/officeart/2005/8/layout/StepDownProcess"/>
    <dgm:cxn modelId="{DC2004B1-0D3F-4E71-968B-757AF26EC56C}" type="presOf" srcId="{AAB09021-5A89-4DF7-AFF7-E29695FC003E}" destId="{A1AF50B5-14C3-41FA-B787-484AB0C6CC11}" srcOrd="0" destOrd="0" presId="urn:microsoft.com/office/officeart/2005/8/layout/StepDownProcess"/>
    <dgm:cxn modelId="{0BE963B0-7254-9944-8AA1-16797EEA74DB}" type="presParOf" srcId="{C59AB83C-8AA8-8846-A5C4-4C7FB1B567F4}" destId="{5A8B23BB-F8BC-2E4F-B8A5-C7BA377D3917}" srcOrd="0" destOrd="0" presId="urn:microsoft.com/office/officeart/2005/8/layout/StepDownProcess"/>
    <dgm:cxn modelId="{5D11233D-9B80-844E-BA27-D2D0CB8361A8}" type="presParOf" srcId="{5A8B23BB-F8BC-2E4F-B8A5-C7BA377D3917}" destId="{709348BA-A25F-914B-8D8E-ADF86D9151BD}" srcOrd="0" destOrd="0" presId="urn:microsoft.com/office/officeart/2005/8/layout/StepDownProcess"/>
    <dgm:cxn modelId="{88DC808F-0216-724C-A509-B132D6B1964F}" type="presParOf" srcId="{5A8B23BB-F8BC-2E4F-B8A5-C7BA377D3917}" destId="{40FBB954-209B-4240-8533-77C6854CA998}" srcOrd="1" destOrd="0" presId="urn:microsoft.com/office/officeart/2005/8/layout/StepDownProcess"/>
    <dgm:cxn modelId="{38BA2087-B37C-C84F-A0EA-A873C9158966}" type="presParOf" srcId="{5A8B23BB-F8BC-2E4F-B8A5-C7BA377D3917}" destId="{7C486701-3AA4-4E47-9675-650951874B7B}" srcOrd="2" destOrd="0" presId="urn:microsoft.com/office/officeart/2005/8/layout/StepDownProcess"/>
    <dgm:cxn modelId="{81B67837-55F7-E748-91AF-51C4132EF922}" type="presParOf" srcId="{C59AB83C-8AA8-8846-A5C4-4C7FB1B567F4}" destId="{758C2279-2FA8-B743-A8E2-A34EAED9D109}" srcOrd="1" destOrd="0" presId="urn:microsoft.com/office/officeart/2005/8/layout/StepDownProcess"/>
    <dgm:cxn modelId="{AD6C1416-12D6-774A-9D26-C6B44A68CAB1}" type="presParOf" srcId="{C59AB83C-8AA8-8846-A5C4-4C7FB1B567F4}" destId="{87FCFEC2-40D3-E748-8C0F-66260330BBDA}" srcOrd="2" destOrd="0" presId="urn:microsoft.com/office/officeart/2005/8/layout/StepDownProcess"/>
    <dgm:cxn modelId="{3A967EE9-D68D-9E4B-8DC6-5D64EE443874}" type="presParOf" srcId="{87FCFEC2-40D3-E748-8C0F-66260330BBDA}" destId="{47D4B8A2-951E-8B4C-8203-FA2A09F00724}" srcOrd="0" destOrd="0" presId="urn:microsoft.com/office/officeart/2005/8/layout/StepDownProcess"/>
    <dgm:cxn modelId="{35D75906-3121-2A48-AC70-0573C335F8F5}" type="presParOf" srcId="{87FCFEC2-40D3-E748-8C0F-66260330BBDA}" destId="{0D9754AD-A13D-D343-9A45-9192948360D2}" srcOrd="1" destOrd="0" presId="urn:microsoft.com/office/officeart/2005/8/layout/StepDownProcess"/>
    <dgm:cxn modelId="{54C0ECFB-836A-F643-B46D-E46564F97608}" type="presParOf" srcId="{87FCFEC2-40D3-E748-8C0F-66260330BBDA}" destId="{377B24D6-4B2B-1F45-BD34-758E41E6F9C3}" srcOrd="2" destOrd="0" presId="urn:microsoft.com/office/officeart/2005/8/layout/StepDownProcess"/>
    <dgm:cxn modelId="{0CA82560-A0C2-1341-973D-EBE1934CCBEF}" type="presParOf" srcId="{C59AB83C-8AA8-8846-A5C4-4C7FB1B567F4}" destId="{B78DED14-98AD-404C-8035-97FDCDC8F7F5}" srcOrd="3" destOrd="0" presId="urn:microsoft.com/office/officeart/2005/8/layout/StepDownProcess"/>
    <dgm:cxn modelId="{3CC547FB-FDDA-1E40-BFCE-4049D23BE718}" type="presParOf" srcId="{C59AB83C-8AA8-8846-A5C4-4C7FB1B567F4}" destId="{D8BED6EE-A880-674F-B285-D242E7BFF6A1}" srcOrd="4" destOrd="0" presId="urn:microsoft.com/office/officeart/2005/8/layout/StepDownProcess"/>
    <dgm:cxn modelId="{2936E928-DA68-B74B-8F0B-95FAFD6ABB26}" type="presParOf" srcId="{D8BED6EE-A880-674F-B285-D242E7BFF6A1}" destId="{6757E4BD-4E2C-BF45-B1EC-617B5879B857}" srcOrd="0" destOrd="0" presId="urn:microsoft.com/office/officeart/2005/8/layout/StepDownProcess"/>
    <dgm:cxn modelId="{7F55CEF1-A40D-493B-801B-51E0A25CC65D}" type="presParOf" srcId="{D8BED6EE-A880-674F-B285-D242E7BFF6A1}" destId="{A1AF50B5-14C3-41FA-B787-484AB0C6CC11}"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17C3A-D64D-4FB3-85B1-5646FD58344A}" type="doc">
      <dgm:prSet loTypeId="urn:microsoft.com/office/officeart/2005/8/layout/hProcess3" loCatId="process" qsTypeId="urn:microsoft.com/office/officeart/2005/8/quickstyle/simple1" qsCatId="simple" csTypeId="urn:microsoft.com/office/officeart/2005/8/colors/accent1_2" csCatId="accent1" phldr="1"/>
      <dgm:spPr/>
    </dgm:pt>
    <dgm:pt modelId="{F13D3587-451C-4304-82A8-39AD1B7DD255}">
      <dgm:prSet phldrT="[Text]"/>
      <dgm:spPr/>
      <dgm:t>
        <a:bodyPr/>
        <a:lstStyle/>
        <a:p>
          <a:r>
            <a:rPr lang="en-US" dirty="0">
              <a:latin typeface="Calibri"/>
            </a:rPr>
            <a:t>Knowledge is complex and socially constructed</a:t>
          </a:r>
        </a:p>
      </dgm:t>
    </dgm:pt>
    <dgm:pt modelId="{ACA49B1E-D2B9-49D8-92A2-A5F2465C73A3}" type="parTrans" cxnId="{9ACDE435-9C37-4C38-8B57-FDBE250EA3E8}">
      <dgm:prSet/>
      <dgm:spPr/>
      <dgm:t>
        <a:bodyPr/>
        <a:lstStyle/>
        <a:p>
          <a:endParaRPr lang="en-US"/>
        </a:p>
      </dgm:t>
    </dgm:pt>
    <dgm:pt modelId="{8B06D04E-506A-44E0-9966-9E6FA82642BC}" type="sibTrans" cxnId="{9ACDE435-9C37-4C38-8B57-FDBE250EA3E8}">
      <dgm:prSet/>
      <dgm:spPr/>
      <dgm:t>
        <a:bodyPr/>
        <a:lstStyle/>
        <a:p>
          <a:endParaRPr lang="en-US"/>
        </a:p>
      </dgm:t>
    </dgm:pt>
    <dgm:pt modelId="{440E499F-D230-492D-AE78-AB488460F6A4}">
      <dgm:prSet phldrT="[Text]"/>
      <dgm:spPr/>
      <dgm:t>
        <a:bodyPr/>
        <a:lstStyle/>
        <a:p>
          <a:r>
            <a:rPr lang="en-US" dirty="0">
              <a:latin typeface="Calibri"/>
            </a:rPr>
            <a:t>One’s identity plays a central role in crafting knowledge claims</a:t>
          </a:r>
          <a:endParaRPr lang="en-US" dirty="0"/>
        </a:p>
      </dgm:t>
    </dgm:pt>
    <dgm:pt modelId="{40CF328B-9822-4F27-BE38-1F375BF78FAD}" type="parTrans" cxnId="{6B65F70D-4DCB-46E7-9979-9CE04F6FAB32}">
      <dgm:prSet/>
      <dgm:spPr/>
      <dgm:t>
        <a:bodyPr/>
        <a:lstStyle/>
        <a:p>
          <a:endParaRPr lang="en-US"/>
        </a:p>
      </dgm:t>
    </dgm:pt>
    <dgm:pt modelId="{25389C66-9714-4D00-B104-E3E44BC90322}" type="sibTrans" cxnId="{6B65F70D-4DCB-46E7-9979-9CE04F6FAB32}">
      <dgm:prSet/>
      <dgm:spPr/>
      <dgm:t>
        <a:bodyPr/>
        <a:lstStyle/>
        <a:p>
          <a:endParaRPr lang="en-US"/>
        </a:p>
      </dgm:t>
    </dgm:pt>
    <dgm:pt modelId="{8E7C9667-829C-41EA-AE90-E011DE9CA1A1}">
      <dgm:prSet phldrT="[Text]"/>
      <dgm:spPr/>
      <dgm:t>
        <a:bodyPr/>
        <a:lstStyle/>
        <a:p>
          <a:r>
            <a:rPr lang="en-US" dirty="0">
              <a:latin typeface="Calibri"/>
            </a:rPr>
            <a:t>Knowledge is mutually constructed via the sharing of expertise and authority</a:t>
          </a:r>
        </a:p>
      </dgm:t>
    </dgm:pt>
    <dgm:pt modelId="{7717201D-528E-4ABE-BA35-E68B7ECAFEFF}" type="parTrans" cxnId="{ECE428A0-D553-461D-B40F-B1E6E8EAA7F5}">
      <dgm:prSet/>
      <dgm:spPr/>
      <dgm:t>
        <a:bodyPr/>
        <a:lstStyle/>
        <a:p>
          <a:endParaRPr lang="en-US"/>
        </a:p>
      </dgm:t>
    </dgm:pt>
    <dgm:pt modelId="{25F49D81-1D41-445B-8C36-5064FE0EC0A5}" type="sibTrans" cxnId="{ECE428A0-D553-461D-B40F-B1E6E8EAA7F5}">
      <dgm:prSet/>
      <dgm:spPr/>
      <dgm:t>
        <a:bodyPr/>
        <a:lstStyle/>
        <a:p>
          <a:endParaRPr lang="en-US"/>
        </a:p>
      </dgm:t>
    </dgm:pt>
    <dgm:pt modelId="{0BC3D5B6-BFF1-4C2B-85B2-0625C3BF43A9}" type="pres">
      <dgm:prSet presAssocID="{C5417C3A-D64D-4FB3-85B1-5646FD58344A}" presName="Name0" presStyleCnt="0">
        <dgm:presLayoutVars>
          <dgm:dir/>
          <dgm:animLvl val="lvl"/>
          <dgm:resizeHandles val="exact"/>
        </dgm:presLayoutVars>
      </dgm:prSet>
      <dgm:spPr/>
    </dgm:pt>
    <dgm:pt modelId="{35968C15-873A-4D7E-9A6C-F7937883B9D0}" type="pres">
      <dgm:prSet presAssocID="{C5417C3A-D64D-4FB3-85B1-5646FD58344A}" presName="dummy" presStyleCnt="0"/>
      <dgm:spPr/>
    </dgm:pt>
    <dgm:pt modelId="{BED054EA-3184-4552-B9FB-CC39556B8E55}" type="pres">
      <dgm:prSet presAssocID="{C5417C3A-D64D-4FB3-85B1-5646FD58344A}" presName="linH" presStyleCnt="0"/>
      <dgm:spPr/>
    </dgm:pt>
    <dgm:pt modelId="{B60E1DF3-F9AE-462D-8BE3-F6812A05D62A}" type="pres">
      <dgm:prSet presAssocID="{C5417C3A-D64D-4FB3-85B1-5646FD58344A}" presName="padding1" presStyleCnt="0"/>
      <dgm:spPr/>
    </dgm:pt>
    <dgm:pt modelId="{8B63961A-39FC-49B3-981D-2698F870E581}" type="pres">
      <dgm:prSet presAssocID="{F13D3587-451C-4304-82A8-39AD1B7DD255}" presName="linV" presStyleCnt="0"/>
      <dgm:spPr/>
    </dgm:pt>
    <dgm:pt modelId="{AAD1B24B-7913-4BF4-BC45-9E5DA5011AB4}" type="pres">
      <dgm:prSet presAssocID="{F13D3587-451C-4304-82A8-39AD1B7DD255}" presName="spVertical1" presStyleCnt="0"/>
      <dgm:spPr/>
    </dgm:pt>
    <dgm:pt modelId="{E09B299D-F5AB-4540-982B-5A89CE8D7D5B}" type="pres">
      <dgm:prSet presAssocID="{F13D3587-451C-4304-82A8-39AD1B7DD255}" presName="parTx" presStyleLbl="revTx" presStyleIdx="0" presStyleCnt="3">
        <dgm:presLayoutVars>
          <dgm:chMax val="0"/>
          <dgm:chPref val="0"/>
          <dgm:bulletEnabled val="1"/>
        </dgm:presLayoutVars>
      </dgm:prSet>
      <dgm:spPr/>
      <dgm:t>
        <a:bodyPr/>
        <a:lstStyle/>
        <a:p>
          <a:endParaRPr lang="en-US"/>
        </a:p>
      </dgm:t>
    </dgm:pt>
    <dgm:pt modelId="{2E27CF2B-8B73-4D4F-90C6-77882D1FDB42}" type="pres">
      <dgm:prSet presAssocID="{F13D3587-451C-4304-82A8-39AD1B7DD255}" presName="spVertical2" presStyleCnt="0"/>
      <dgm:spPr/>
    </dgm:pt>
    <dgm:pt modelId="{2E8D081F-0FFF-4E63-B205-86311C5C2F68}" type="pres">
      <dgm:prSet presAssocID="{F13D3587-451C-4304-82A8-39AD1B7DD255}" presName="spVertical3" presStyleCnt="0"/>
      <dgm:spPr/>
    </dgm:pt>
    <dgm:pt modelId="{62C5FF3E-7DEC-4318-9306-5A1D59D4B08A}" type="pres">
      <dgm:prSet presAssocID="{8B06D04E-506A-44E0-9966-9E6FA82642BC}" presName="space" presStyleCnt="0"/>
      <dgm:spPr/>
    </dgm:pt>
    <dgm:pt modelId="{85FF6757-DFA2-4043-96EB-DB6C69677D7E}" type="pres">
      <dgm:prSet presAssocID="{440E499F-D230-492D-AE78-AB488460F6A4}" presName="linV" presStyleCnt="0"/>
      <dgm:spPr/>
    </dgm:pt>
    <dgm:pt modelId="{91160B6B-91C5-43F9-98B0-F6B5360A8DFC}" type="pres">
      <dgm:prSet presAssocID="{440E499F-D230-492D-AE78-AB488460F6A4}" presName="spVertical1" presStyleCnt="0"/>
      <dgm:spPr/>
    </dgm:pt>
    <dgm:pt modelId="{5F108932-AB26-48AB-973C-DFA2907E0E6F}" type="pres">
      <dgm:prSet presAssocID="{440E499F-D230-492D-AE78-AB488460F6A4}" presName="parTx" presStyleLbl="revTx" presStyleIdx="1" presStyleCnt="3">
        <dgm:presLayoutVars>
          <dgm:chMax val="0"/>
          <dgm:chPref val="0"/>
          <dgm:bulletEnabled val="1"/>
        </dgm:presLayoutVars>
      </dgm:prSet>
      <dgm:spPr/>
      <dgm:t>
        <a:bodyPr/>
        <a:lstStyle/>
        <a:p>
          <a:endParaRPr lang="en-US"/>
        </a:p>
      </dgm:t>
    </dgm:pt>
    <dgm:pt modelId="{0854342B-B0BC-4F08-868C-C3C75724D22C}" type="pres">
      <dgm:prSet presAssocID="{440E499F-D230-492D-AE78-AB488460F6A4}" presName="spVertical2" presStyleCnt="0"/>
      <dgm:spPr/>
    </dgm:pt>
    <dgm:pt modelId="{CAD2E978-14BB-4B75-B7BA-8885F201D095}" type="pres">
      <dgm:prSet presAssocID="{440E499F-D230-492D-AE78-AB488460F6A4}" presName="spVertical3" presStyleCnt="0"/>
      <dgm:spPr/>
    </dgm:pt>
    <dgm:pt modelId="{B92C35B5-EF04-4777-ADDE-F225406D6BEA}" type="pres">
      <dgm:prSet presAssocID="{25389C66-9714-4D00-B104-E3E44BC90322}" presName="space" presStyleCnt="0"/>
      <dgm:spPr/>
    </dgm:pt>
    <dgm:pt modelId="{FECDB49B-8645-45BD-A59E-F6D9F149DFE6}" type="pres">
      <dgm:prSet presAssocID="{8E7C9667-829C-41EA-AE90-E011DE9CA1A1}" presName="linV" presStyleCnt="0"/>
      <dgm:spPr/>
    </dgm:pt>
    <dgm:pt modelId="{24BDA3DC-AE0F-49CB-830D-E3CE9F407CE0}" type="pres">
      <dgm:prSet presAssocID="{8E7C9667-829C-41EA-AE90-E011DE9CA1A1}" presName="spVertical1" presStyleCnt="0"/>
      <dgm:spPr/>
    </dgm:pt>
    <dgm:pt modelId="{41B8F3A1-2F44-4697-8E3A-70FEF2228BF7}" type="pres">
      <dgm:prSet presAssocID="{8E7C9667-829C-41EA-AE90-E011DE9CA1A1}" presName="parTx" presStyleLbl="revTx" presStyleIdx="2" presStyleCnt="3">
        <dgm:presLayoutVars>
          <dgm:chMax val="0"/>
          <dgm:chPref val="0"/>
          <dgm:bulletEnabled val="1"/>
        </dgm:presLayoutVars>
      </dgm:prSet>
      <dgm:spPr/>
      <dgm:t>
        <a:bodyPr/>
        <a:lstStyle/>
        <a:p>
          <a:endParaRPr lang="en-US"/>
        </a:p>
      </dgm:t>
    </dgm:pt>
    <dgm:pt modelId="{C5D3F7B0-898D-484C-9B8D-E8E72CA4B00B}" type="pres">
      <dgm:prSet presAssocID="{8E7C9667-829C-41EA-AE90-E011DE9CA1A1}" presName="spVertical2" presStyleCnt="0"/>
      <dgm:spPr/>
    </dgm:pt>
    <dgm:pt modelId="{B16D2BE8-0162-4A9C-AFC7-8C44C0E93CBA}" type="pres">
      <dgm:prSet presAssocID="{8E7C9667-829C-41EA-AE90-E011DE9CA1A1}" presName="spVertical3" presStyleCnt="0"/>
      <dgm:spPr/>
    </dgm:pt>
    <dgm:pt modelId="{9DD1B906-E0C5-4E36-B44F-404640BC373E}" type="pres">
      <dgm:prSet presAssocID="{C5417C3A-D64D-4FB3-85B1-5646FD58344A}" presName="padding2" presStyleCnt="0"/>
      <dgm:spPr/>
    </dgm:pt>
    <dgm:pt modelId="{6F0E1627-58A4-4464-9E5B-37FEB1B27386}" type="pres">
      <dgm:prSet presAssocID="{C5417C3A-D64D-4FB3-85B1-5646FD58344A}" presName="negArrow" presStyleCnt="0"/>
      <dgm:spPr/>
    </dgm:pt>
    <dgm:pt modelId="{AAA40EB9-0A84-48B2-9D5A-DDE9066379AB}" type="pres">
      <dgm:prSet presAssocID="{C5417C3A-D64D-4FB3-85B1-5646FD58344A}" presName="backgroundArrow" presStyleLbl="node1" presStyleIdx="0" presStyleCnt="1"/>
      <dgm:spPr/>
    </dgm:pt>
  </dgm:ptLst>
  <dgm:cxnLst>
    <dgm:cxn modelId="{F31F8137-8616-44BD-ACD8-B045CC30357A}" type="presOf" srcId="{F13D3587-451C-4304-82A8-39AD1B7DD255}" destId="{E09B299D-F5AB-4540-982B-5A89CE8D7D5B}" srcOrd="0" destOrd="0" presId="urn:microsoft.com/office/officeart/2005/8/layout/hProcess3"/>
    <dgm:cxn modelId="{8A41FA18-5B9E-474B-8B23-0D976F5FD0FC}" type="presOf" srcId="{C5417C3A-D64D-4FB3-85B1-5646FD58344A}" destId="{0BC3D5B6-BFF1-4C2B-85B2-0625C3BF43A9}" srcOrd="0" destOrd="0" presId="urn:microsoft.com/office/officeart/2005/8/layout/hProcess3"/>
    <dgm:cxn modelId="{C6BBB44E-6DA0-4B4E-BB38-3C4052689C95}" type="presOf" srcId="{8E7C9667-829C-41EA-AE90-E011DE9CA1A1}" destId="{41B8F3A1-2F44-4697-8E3A-70FEF2228BF7}" srcOrd="0" destOrd="0" presId="urn:microsoft.com/office/officeart/2005/8/layout/hProcess3"/>
    <dgm:cxn modelId="{9ACDE435-9C37-4C38-8B57-FDBE250EA3E8}" srcId="{C5417C3A-D64D-4FB3-85B1-5646FD58344A}" destId="{F13D3587-451C-4304-82A8-39AD1B7DD255}" srcOrd="0" destOrd="0" parTransId="{ACA49B1E-D2B9-49D8-92A2-A5F2465C73A3}" sibTransId="{8B06D04E-506A-44E0-9966-9E6FA82642BC}"/>
    <dgm:cxn modelId="{ECE428A0-D553-461D-B40F-B1E6E8EAA7F5}" srcId="{C5417C3A-D64D-4FB3-85B1-5646FD58344A}" destId="{8E7C9667-829C-41EA-AE90-E011DE9CA1A1}" srcOrd="2" destOrd="0" parTransId="{7717201D-528E-4ABE-BA35-E68B7ECAFEFF}" sibTransId="{25F49D81-1D41-445B-8C36-5064FE0EC0A5}"/>
    <dgm:cxn modelId="{C2F3AE4A-66B8-47B7-84D8-FE173BEA484B}" type="presOf" srcId="{440E499F-D230-492D-AE78-AB488460F6A4}" destId="{5F108932-AB26-48AB-973C-DFA2907E0E6F}" srcOrd="0" destOrd="0" presId="urn:microsoft.com/office/officeart/2005/8/layout/hProcess3"/>
    <dgm:cxn modelId="{6B65F70D-4DCB-46E7-9979-9CE04F6FAB32}" srcId="{C5417C3A-D64D-4FB3-85B1-5646FD58344A}" destId="{440E499F-D230-492D-AE78-AB488460F6A4}" srcOrd="1" destOrd="0" parTransId="{40CF328B-9822-4F27-BE38-1F375BF78FAD}" sibTransId="{25389C66-9714-4D00-B104-E3E44BC90322}"/>
    <dgm:cxn modelId="{C1F5B32C-2DE3-4FDB-A2DB-2C6DA1533C1D}" type="presParOf" srcId="{0BC3D5B6-BFF1-4C2B-85B2-0625C3BF43A9}" destId="{35968C15-873A-4D7E-9A6C-F7937883B9D0}" srcOrd="0" destOrd="0" presId="urn:microsoft.com/office/officeart/2005/8/layout/hProcess3"/>
    <dgm:cxn modelId="{591C3DFD-F683-4312-B772-2DD75CECBB5E}" type="presParOf" srcId="{0BC3D5B6-BFF1-4C2B-85B2-0625C3BF43A9}" destId="{BED054EA-3184-4552-B9FB-CC39556B8E55}" srcOrd="1" destOrd="0" presId="urn:microsoft.com/office/officeart/2005/8/layout/hProcess3"/>
    <dgm:cxn modelId="{263397B5-74E8-47E7-8962-CBAA254B8A7F}" type="presParOf" srcId="{BED054EA-3184-4552-B9FB-CC39556B8E55}" destId="{B60E1DF3-F9AE-462D-8BE3-F6812A05D62A}" srcOrd="0" destOrd="0" presId="urn:microsoft.com/office/officeart/2005/8/layout/hProcess3"/>
    <dgm:cxn modelId="{6843B977-EAD2-4C81-B0B1-F55448358053}" type="presParOf" srcId="{BED054EA-3184-4552-B9FB-CC39556B8E55}" destId="{8B63961A-39FC-49B3-981D-2698F870E581}" srcOrd="1" destOrd="0" presId="urn:microsoft.com/office/officeart/2005/8/layout/hProcess3"/>
    <dgm:cxn modelId="{452EEA3C-8ACD-425C-9310-DF3AD8284A6D}" type="presParOf" srcId="{8B63961A-39FC-49B3-981D-2698F870E581}" destId="{AAD1B24B-7913-4BF4-BC45-9E5DA5011AB4}" srcOrd="0" destOrd="0" presId="urn:microsoft.com/office/officeart/2005/8/layout/hProcess3"/>
    <dgm:cxn modelId="{EBC1D79A-8EF9-4CE5-B4EE-BFE1DFC5E5A5}" type="presParOf" srcId="{8B63961A-39FC-49B3-981D-2698F870E581}" destId="{E09B299D-F5AB-4540-982B-5A89CE8D7D5B}" srcOrd="1" destOrd="0" presId="urn:microsoft.com/office/officeart/2005/8/layout/hProcess3"/>
    <dgm:cxn modelId="{6E096250-2DA5-4B78-8D61-E30ABE8B215F}" type="presParOf" srcId="{8B63961A-39FC-49B3-981D-2698F870E581}" destId="{2E27CF2B-8B73-4D4F-90C6-77882D1FDB42}" srcOrd="2" destOrd="0" presId="urn:microsoft.com/office/officeart/2005/8/layout/hProcess3"/>
    <dgm:cxn modelId="{5FE0683B-5D59-48D5-8171-FF8267C866FD}" type="presParOf" srcId="{8B63961A-39FC-49B3-981D-2698F870E581}" destId="{2E8D081F-0FFF-4E63-B205-86311C5C2F68}" srcOrd="3" destOrd="0" presId="urn:microsoft.com/office/officeart/2005/8/layout/hProcess3"/>
    <dgm:cxn modelId="{D0DA6749-3962-422A-9EC8-859A9F2ADD1E}" type="presParOf" srcId="{BED054EA-3184-4552-B9FB-CC39556B8E55}" destId="{62C5FF3E-7DEC-4318-9306-5A1D59D4B08A}" srcOrd="2" destOrd="0" presId="urn:microsoft.com/office/officeart/2005/8/layout/hProcess3"/>
    <dgm:cxn modelId="{CA9CF755-3355-42BC-AEFB-0A13477184EE}" type="presParOf" srcId="{BED054EA-3184-4552-B9FB-CC39556B8E55}" destId="{85FF6757-DFA2-4043-96EB-DB6C69677D7E}" srcOrd="3" destOrd="0" presId="urn:microsoft.com/office/officeart/2005/8/layout/hProcess3"/>
    <dgm:cxn modelId="{0CC2DC6A-CADD-419E-A819-8D71FCB3AF9E}" type="presParOf" srcId="{85FF6757-DFA2-4043-96EB-DB6C69677D7E}" destId="{91160B6B-91C5-43F9-98B0-F6B5360A8DFC}" srcOrd="0" destOrd="0" presId="urn:microsoft.com/office/officeart/2005/8/layout/hProcess3"/>
    <dgm:cxn modelId="{B7BCD51A-8B9E-49A3-861C-6586D3849B32}" type="presParOf" srcId="{85FF6757-DFA2-4043-96EB-DB6C69677D7E}" destId="{5F108932-AB26-48AB-973C-DFA2907E0E6F}" srcOrd="1" destOrd="0" presId="urn:microsoft.com/office/officeart/2005/8/layout/hProcess3"/>
    <dgm:cxn modelId="{23941DD7-B96D-4585-A4C9-3DAA16C82485}" type="presParOf" srcId="{85FF6757-DFA2-4043-96EB-DB6C69677D7E}" destId="{0854342B-B0BC-4F08-868C-C3C75724D22C}" srcOrd="2" destOrd="0" presId="urn:microsoft.com/office/officeart/2005/8/layout/hProcess3"/>
    <dgm:cxn modelId="{6737AB9C-3861-405D-8F74-A7F925E918C4}" type="presParOf" srcId="{85FF6757-DFA2-4043-96EB-DB6C69677D7E}" destId="{CAD2E978-14BB-4B75-B7BA-8885F201D095}" srcOrd="3" destOrd="0" presId="urn:microsoft.com/office/officeart/2005/8/layout/hProcess3"/>
    <dgm:cxn modelId="{DE9C3077-2BC6-456B-A2DA-F60F9DAEA1B4}" type="presParOf" srcId="{BED054EA-3184-4552-B9FB-CC39556B8E55}" destId="{B92C35B5-EF04-4777-ADDE-F225406D6BEA}" srcOrd="4" destOrd="0" presId="urn:microsoft.com/office/officeart/2005/8/layout/hProcess3"/>
    <dgm:cxn modelId="{B5170F08-84A2-4F4A-ADA7-45C61C01292B}" type="presParOf" srcId="{BED054EA-3184-4552-B9FB-CC39556B8E55}" destId="{FECDB49B-8645-45BD-A59E-F6D9F149DFE6}" srcOrd="5" destOrd="0" presId="urn:microsoft.com/office/officeart/2005/8/layout/hProcess3"/>
    <dgm:cxn modelId="{67C78445-5A0A-4C96-A58B-48A211B4318D}" type="presParOf" srcId="{FECDB49B-8645-45BD-A59E-F6D9F149DFE6}" destId="{24BDA3DC-AE0F-49CB-830D-E3CE9F407CE0}" srcOrd="0" destOrd="0" presId="urn:microsoft.com/office/officeart/2005/8/layout/hProcess3"/>
    <dgm:cxn modelId="{2292D35D-D467-40CA-93D6-F005596070D4}" type="presParOf" srcId="{FECDB49B-8645-45BD-A59E-F6D9F149DFE6}" destId="{41B8F3A1-2F44-4697-8E3A-70FEF2228BF7}" srcOrd="1" destOrd="0" presId="urn:microsoft.com/office/officeart/2005/8/layout/hProcess3"/>
    <dgm:cxn modelId="{071ABED5-1925-4F85-BDD4-550535778BE6}" type="presParOf" srcId="{FECDB49B-8645-45BD-A59E-F6D9F149DFE6}" destId="{C5D3F7B0-898D-484C-9B8D-E8E72CA4B00B}" srcOrd="2" destOrd="0" presId="urn:microsoft.com/office/officeart/2005/8/layout/hProcess3"/>
    <dgm:cxn modelId="{45AC94DB-089E-488F-AB5F-74078E19B0DC}" type="presParOf" srcId="{FECDB49B-8645-45BD-A59E-F6D9F149DFE6}" destId="{B16D2BE8-0162-4A9C-AFC7-8C44C0E93CBA}" srcOrd="3" destOrd="0" presId="urn:microsoft.com/office/officeart/2005/8/layout/hProcess3"/>
    <dgm:cxn modelId="{2C19055F-13FF-440F-AAB4-A6ECB6300E8F}" type="presParOf" srcId="{BED054EA-3184-4552-B9FB-CC39556B8E55}" destId="{9DD1B906-E0C5-4E36-B44F-404640BC373E}" srcOrd="6" destOrd="0" presId="urn:microsoft.com/office/officeart/2005/8/layout/hProcess3"/>
    <dgm:cxn modelId="{8CE85AA9-E006-4BFC-8FE2-888E51DE02E0}" type="presParOf" srcId="{BED054EA-3184-4552-B9FB-CC39556B8E55}" destId="{6F0E1627-58A4-4464-9E5B-37FEB1B27386}" srcOrd="7" destOrd="0" presId="urn:microsoft.com/office/officeart/2005/8/layout/hProcess3"/>
    <dgm:cxn modelId="{C7D488DC-DDE2-4CD0-A1EB-6B1361AA8707}" type="presParOf" srcId="{BED054EA-3184-4552-B9FB-CC39556B8E55}" destId="{AAA40EB9-0A84-48B2-9D5A-DDE9066379AB}"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417C3A-D64D-4FB3-85B1-5646FD58344A}" type="doc">
      <dgm:prSet loTypeId="urn:microsoft.com/office/officeart/2005/8/layout/hProcess3" loCatId="process" qsTypeId="urn:microsoft.com/office/officeart/2005/8/quickstyle/simple1" qsCatId="simple" csTypeId="urn:microsoft.com/office/officeart/2005/8/colors/accent1_2" csCatId="accent1" phldr="1"/>
      <dgm:spPr/>
    </dgm:pt>
    <dgm:pt modelId="{F13D3587-451C-4304-82A8-39AD1B7DD255}">
      <dgm:prSet phldrT="[Text]"/>
      <dgm:spPr/>
      <dgm:t>
        <a:bodyPr/>
        <a:lstStyle/>
        <a:p>
          <a:r>
            <a:rPr lang="en-US" dirty="0">
              <a:latin typeface="Calibri"/>
            </a:rPr>
            <a:t>Validate students’ capacity to know</a:t>
          </a:r>
        </a:p>
      </dgm:t>
    </dgm:pt>
    <dgm:pt modelId="{ACA49B1E-D2B9-49D8-92A2-A5F2465C73A3}" type="parTrans" cxnId="{9ACDE435-9C37-4C38-8B57-FDBE250EA3E8}">
      <dgm:prSet/>
      <dgm:spPr/>
      <dgm:t>
        <a:bodyPr/>
        <a:lstStyle/>
        <a:p>
          <a:endParaRPr lang="en-US"/>
        </a:p>
      </dgm:t>
    </dgm:pt>
    <dgm:pt modelId="{8B06D04E-506A-44E0-9966-9E6FA82642BC}" type="sibTrans" cxnId="{9ACDE435-9C37-4C38-8B57-FDBE250EA3E8}">
      <dgm:prSet/>
      <dgm:spPr/>
      <dgm:t>
        <a:bodyPr/>
        <a:lstStyle/>
        <a:p>
          <a:endParaRPr lang="en-US"/>
        </a:p>
      </dgm:t>
    </dgm:pt>
    <dgm:pt modelId="{AC46D169-D9E8-4B41-8DA5-67D8240C763D}">
      <dgm:prSet phldrT="[Text]"/>
      <dgm:spPr/>
      <dgm:t>
        <a:bodyPr/>
        <a:lstStyle/>
        <a:p>
          <a:r>
            <a:rPr lang="en-US" sz="1100" dirty="0">
              <a:latin typeface="Calibri"/>
            </a:rPr>
            <a:t>Situate learning in students’ experiences</a:t>
          </a:r>
          <a:endParaRPr lang="en-US" dirty="0">
            <a:latin typeface="Century Gothic"/>
          </a:endParaRPr>
        </a:p>
      </dgm:t>
    </dgm:pt>
    <dgm:pt modelId="{76809217-E9A1-435C-824B-69B4AA1A4812}" type="parTrans" cxnId="{10D0BE36-CA84-45E2-B026-21BD00AD8CCE}">
      <dgm:prSet/>
      <dgm:spPr/>
      <dgm:t>
        <a:bodyPr/>
        <a:lstStyle/>
        <a:p>
          <a:endParaRPr lang="en-US"/>
        </a:p>
      </dgm:t>
    </dgm:pt>
    <dgm:pt modelId="{9F569F52-1247-4F6B-BBFD-6B3EB11CEF8B}" type="sibTrans" cxnId="{10D0BE36-CA84-45E2-B026-21BD00AD8CCE}">
      <dgm:prSet/>
      <dgm:spPr/>
      <dgm:t>
        <a:bodyPr/>
        <a:lstStyle/>
        <a:p>
          <a:endParaRPr lang="en-US"/>
        </a:p>
      </dgm:t>
    </dgm:pt>
    <dgm:pt modelId="{C89EA4FD-B21B-49B5-BD40-9C5E597702CD}">
      <dgm:prSet phldrT="[Text]"/>
      <dgm:spPr/>
      <dgm:t>
        <a:bodyPr/>
        <a:lstStyle/>
        <a:p>
          <a:r>
            <a:rPr lang="en-US" dirty="0">
              <a:latin typeface="Calibri"/>
            </a:rPr>
            <a:t>Define learning as mutually constructing meaning</a:t>
          </a:r>
          <a:endParaRPr lang="en-US" dirty="0"/>
        </a:p>
      </dgm:t>
    </dgm:pt>
    <dgm:pt modelId="{93794C7F-9427-472D-A182-60AB102E7906}" type="parTrans" cxnId="{1FA94C52-8DAC-4619-A996-7D18C630337F}">
      <dgm:prSet/>
      <dgm:spPr/>
      <dgm:t>
        <a:bodyPr/>
        <a:lstStyle/>
        <a:p>
          <a:endParaRPr lang="en-US"/>
        </a:p>
      </dgm:t>
    </dgm:pt>
    <dgm:pt modelId="{35C8099A-6A07-4DC6-B279-5C8169CF56CF}" type="sibTrans" cxnId="{1FA94C52-8DAC-4619-A996-7D18C630337F}">
      <dgm:prSet/>
      <dgm:spPr/>
      <dgm:t>
        <a:bodyPr/>
        <a:lstStyle/>
        <a:p>
          <a:endParaRPr lang="en-US"/>
        </a:p>
      </dgm:t>
    </dgm:pt>
    <dgm:pt modelId="{0BC3D5B6-BFF1-4C2B-85B2-0625C3BF43A9}" type="pres">
      <dgm:prSet presAssocID="{C5417C3A-D64D-4FB3-85B1-5646FD58344A}" presName="Name0" presStyleCnt="0">
        <dgm:presLayoutVars>
          <dgm:dir/>
          <dgm:animLvl val="lvl"/>
          <dgm:resizeHandles val="exact"/>
        </dgm:presLayoutVars>
      </dgm:prSet>
      <dgm:spPr/>
    </dgm:pt>
    <dgm:pt modelId="{35968C15-873A-4D7E-9A6C-F7937883B9D0}" type="pres">
      <dgm:prSet presAssocID="{C5417C3A-D64D-4FB3-85B1-5646FD58344A}" presName="dummy" presStyleCnt="0"/>
      <dgm:spPr/>
    </dgm:pt>
    <dgm:pt modelId="{BED054EA-3184-4552-B9FB-CC39556B8E55}" type="pres">
      <dgm:prSet presAssocID="{C5417C3A-D64D-4FB3-85B1-5646FD58344A}" presName="linH" presStyleCnt="0"/>
      <dgm:spPr/>
    </dgm:pt>
    <dgm:pt modelId="{B60E1DF3-F9AE-462D-8BE3-F6812A05D62A}" type="pres">
      <dgm:prSet presAssocID="{C5417C3A-D64D-4FB3-85B1-5646FD58344A}" presName="padding1" presStyleCnt="0"/>
      <dgm:spPr/>
    </dgm:pt>
    <dgm:pt modelId="{8B63961A-39FC-49B3-981D-2698F870E581}" type="pres">
      <dgm:prSet presAssocID="{F13D3587-451C-4304-82A8-39AD1B7DD255}" presName="linV" presStyleCnt="0"/>
      <dgm:spPr/>
    </dgm:pt>
    <dgm:pt modelId="{AAD1B24B-7913-4BF4-BC45-9E5DA5011AB4}" type="pres">
      <dgm:prSet presAssocID="{F13D3587-451C-4304-82A8-39AD1B7DD255}" presName="spVertical1" presStyleCnt="0"/>
      <dgm:spPr/>
    </dgm:pt>
    <dgm:pt modelId="{E09B299D-F5AB-4540-982B-5A89CE8D7D5B}" type="pres">
      <dgm:prSet presAssocID="{F13D3587-451C-4304-82A8-39AD1B7DD255}" presName="parTx" presStyleLbl="revTx" presStyleIdx="0" presStyleCnt="3">
        <dgm:presLayoutVars>
          <dgm:chMax val="0"/>
          <dgm:chPref val="0"/>
          <dgm:bulletEnabled val="1"/>
        </dgm:presLayoutVars>
      </dgm:prSet>
      <dgm:spPr/>
      <dgm:t>
        <a:bodyPr/>
        <a:lstStyle/>
        <a:p>
          <a:endParaRPr lang="en-US"/>
        </a:p>
      </dgm:t>
    </dgm:pt>
    <dgm:pt modelId="{2E27CF2B-8B73-4D4F-90C6-77882D1FDB42}" type="pres">
      <dgm:prSet presAssocID="{F13D3587-451C-4304-82A8-39AD1B7DD255}" presName="spVertical2" presStyleCnt="0"/>
      <dgm:spPr/>
    </dgm:pt>
    <dgm:pt modelId="{2E8D081F-0FFF-4E63-B205-86311C5C2F68}" type="pres">
      <dgm:prSet presAssocID="{F13D3587-451C-4304-82A8-39AD1B7DD255}" presName="spVertical3" presStyleCnt="0"/>
      <dgm:spPr/>
    </dgm:pt>
    <dgm:pt modelId="{62C5FF3E-7DEC-4318-9306-5A1D59D4B08A}" type="pres">
      <dgm:prSet presAssocID="{8B06D04E-506A-44E0-9966-9E6FA82642BC}" presName="space" presStyleCnt="0"/>
      <dgm:spPr/>
    </dgm:pt>
    <dgm:pt modelId="{F96F47EB-19BF-4FA4-9E83-1002DF6822F4}" type="pres">
      <dgm:prSet presAssocID="{AC46D169-D9E8-4B41-8DA5-67D8240C763D}" presName="linV" presStyleCnt="0"/>
      <dgm:spPr/>
    </dgm:pt>
    <dgm:pt modelId="{282E26B6-78FF-4445-83E7-B99D75CAAE72}" type="pres">
      <dgm:prSet presAssocID="{AC46D169-D9E8-4B41-8DA5-67D8240C763D}" presName="spVertical1" presStyleCnt="0"/>
      <dgm:spPr/>
    </dgm:pt>
    <dgm:pt modelId="{2C5C2D6C-C166-4992-9FA1-0F9AF23A75C4}" type="pres">
      <dgm:prSet presAssocID="{AC46D169-D9E8-4B41-8DA5-67D8240C763D}" presName="parTx" presStyleLbl="revTx" presStyleIdx="1" presStyleCnt="3">
        <dgm:presLayoutVars>
          <dgm:chMax val="0"/>
          <dgm:chPref val="0"/>
          <dgm:bulletEnabled val="1"/>
        </dgm:presLayoutVars>
      </dgm:prSet>
      <dgm:spPr/>
      <dgm:t>
        <a:bodyPr/>
        <a:lstStyle/>
        <a:p>
          <a:endParaRPr lang="en-US"/>
        </a:p>
      </dgm:t>
    </dgm:pt>
    <dgm:pt modelId="{09372953-416B-4D10-9F37-FD40AECB9BCC}" type="pres">
      <dgm:prSet presAssocID="{AC46D169-D9E8-4B41-8DA5-67D8240C763D}" presName="spVertical2" presStyleCnt="0"/>
      <dgm:spPr/>
    </dgm:pt>
    <dgm:pt modelId="{BB6AF5E2-25B1-494F-B41B-A9A6D49247C1}" type="pres">
      <dgm:prSet presAssocID="{AC46D169-D9E8-4B41-8DA5-67D8240C763D}" presName="spVertical3" presStyleCnt="0"/>
      <dgm:spPr/>
    </dgm:pt>
    <dgm:pt modelId="{AA2357D0-BC10-4627-9578-33C5C15573B4}" type="pres">
      <dgm:prSet presAssocID="{9F569F52-1247-4F6B-BBFD-6B3EB11CEF8B}" presName="space" presStyleCnt="0"/>
      <dgm:spPr/>
    </dgm:pt>
    <dgm:pt modelId="{959CA7E2-3684-43D2-91D7-CD0796A9E126}" type="pres">
      <dgm:prSet presAssocID="{C89EA4FD-B21B-49B5-BD40-9C5E597702CD}" presName="linV" presStyleCnt="0"/>
      <dgm:spPr/>
    </dgm:pt>
    <dgm:pt modelId="{7014EDD7-C377-4835-897B-A69367EADA61}" type="pres">
      <dgm:prSet presAssocID="{C89EA4FD-B21B-49B5-BD40-9C5E597702CD}" presName="spVertical1" presStyleCnt="0"/>
      <dgm:spPr/>
    </dgm:pt>
    <dgm:pt modelId="{5DF06111-77C3-4DC3-932A-DD83DE4893D7}" type="pres">
      <dgm:prSet presAssocID="{C89EA4FD-B21B-49B5-BD40-9C5E597702CD}" presName="parTx" presStyleLbl="revTx" presStyleIdx="2" presStyleCnt="3">
        <dgm:presLayoutVars>
          <dgm:chMax val="0"/>
          <dgm:chPref val="0"/>
          <dgm:bulletEnabled val="1"/>
        </dgm:presLayoutVars>
      </dgm:prSet>
      <dgm:spPr/>
      <dgm:t>
        <a:bodyPr/>
        <a:lstStyle/>
        <a:p>
          <a:endParaRPr lang="en-US"/>
        </a:p>
      </dgm:t>
    </dgm:pt>
    <dgm:pt modelId="{44D9FCEC-25D1-4DAC-93B6-1D31E9EADFAB}" type="pres">
      <dgm:prSet presAssocID="{C89EA4FD-B21B-49B5-BD40-9C5E597702CD}" presName="spVertical2" presStyleCnt="0"/>
      <dgm:spPr/>
    </dgm:pt>
    <dgm:pt modelId="{FEE5E7D8-BEF3-41AF-8ED4-7793BB2B0BCB}" type="pres">
      <dgm:prSet presAssocID="{C89EA4FD-B21B-49B5-BD40-9C5E597702CD}" presName="spVertical3" presStyleCnt="0"/>
      <dgm:spPr/>
    </dgm:pt>
    <dgm:pt modelId="{9DD1B906-E0C5-4E36-B44F-404640BC373E}" type="pres">
      <dgm:prSet presAssocID="{C5417C3A-D64D-4FB3-85B1-5646FD58344A}" presName="padding2" presStyleCnt="0"/>
      <dgm:spPr/>
    </dgm:pt>
    <dgm:pt modelId="{6F0E1627-58A4-4464-9E5B-37FEB1B27386}" type="pres">
      <dgm:prSet presAssocID="{C5417C3A-D64D-4FB3-85B1-5646FD58344A}" presName="negArrow" presStyleCnt="0"/>
      <dgm:spPr/>
    </dgm:pt>
    <dgm:pt modelId="{AAA40EB9-0A84-48B2-9D5A-DDE9066379AB}" type="pres">
      <dgm:prSet presAssocID="{C5417C3A-D64D-4FB3-85B1-5646FD58344A}" presName="backgroundArrow" presStyleLbl="node1" presStyleIdx="0" presStyleCnt="1"/>
      <dgm:spPr/>
    </dgm:pt>
  </dgm:ptLst>
  <dgm:cxnLst>
    <dgm:cxn modelId="{F31F8137-8616-44BD-ACD8-B045CC30357A}" type="presOf" srcId="{F13D3587-451C-4304-82A8-39AD1B7DD255}" destId="{E09B299D-F5AB-4540-982B-5A89CE8D7D5B}" srcOrd="0" destOrd="0" presId="urn:microsoft.com/office/officeart/2005/8/layout/hProcess3"/>
    <dgm:cxn modelId="{8A41FA18-5B9E-474B-8B23-0D976F5FD0FC}" type="presOf" srcId="{C5417C3A-D64D-4FB3-85B1-5646FD58344A}" destId="{0BC3D5B6-BFF1-4C2B-85B2-0625C3BF43A9}" srcOrd="0" destOrd="0" presId="urn:microsoft.com/office/officeart/2005/8/layout/hProcess3"/>
    <dgm:cxn modelId="{9ACDE435-9C37-4C38-8B57-FDBE250EA3E8}" srcId="{C5417C3A-D64D-4FB3-85B1-5646FD58344A}" destId="{F13D3587-451C-4304-82A8-39AD1B7DD255}" srcOrd="0" destOrd="0" parTransId="{ACA49B1E-D2B9-49D8-92A2-A5F2465C73A3}" sibTransId="{8B06D04E-506A-44E0-9966-9E6FA82642BC}"/>
    <dgm:cxn modelId="{A9EB734A-D9BE-4CEC-881B-21A4835145EA}" type="presOf" srcId="{AC46D169-D9E8-4B41-8DA5-67D8240C763D}" destId="{2C5C2D6C-C166-4992-9FA1-0F9AF23A75C4}" srcOrd="0" destOrd="0" presId="urn:microsoft.com/office/officeart/2005/8/layout/hProcess3"/>
    <dgm:cxn modelId="{1FA94C52-8DAC-4619-A996-7D18C630337F}" srcId="{C5417C3A-D64D-4FB3-85B1-5646FD58344A}" destId="{C89EA4FD-B21B-49B5-BD40-9C5E597702CD}" srcOrd="2" destOrd="0" parTransId="{93794C7F-9427-472D-A182-60AB102E7906}" sibTransId="{35C8099A-6A07-4DC6-B279-5C8169CF56CF}"/>
    <dgm:cxn modelId="{10D0BE36-CA84-45E2-B026-21BD00AD8CCE}" srcId="{C5417C3A-D64D-4FB3-85B1-5646FD58344A}" destId="{AC46D169-D9E8-4B41-8DA5-67D8240C763D}" srcOrd="1" destOrd="0" parTransId="{76809217-E9A1-435C-824B-69B4AA1A4812}" sibTransId="{9F569F52-1247-4F6B-BBFD-6B3EB11CEF8B}"/>
    <dgm:cxn modelId="{7B08223D-AA15-4335-95F8-B190D4350CC8}" type="presOf" srcId="{C89EA4FD-B21B-49B5-BD40-9C5E597702CD}" destId="{5DF06111-77C3-4DC3-932A-DD83DE4893D7}" srcOrd="0" destOrd="0" presId="urn:microsoft.com/office/officeart/2005/8/layout/hProcess3"/>
    <dgm:cxn modelId="{C1F5B32C-2DE3-4FDB-A2DB-2C6DA1533C1D}" type="presParOf" srcId="{0BC3D5B6-BFF1-4C2B-85B2-0625C3BF43A9}" destId="{35968C15-873A-4D7E-9A6C-F7937883B9D0}" srcOrd="0" destOrd="0" presId="urn:microsoft.com/office/officeart/2005/8/layout/hProcess3"/>
    <dgm:cxn modelId="{591C3DFD-F683-4312-B772-2DD75CECBB5E}" type="presParOf" srcId="{0BC3D5B6-BFF1-4C2B-85B2-0625C3BF43A9}" destId="{BED054EA-3184-4552-B9FB-CC39556B8E55}" srcOrd="1" destOrd="0" presId="urn:microsoft.com/office/officeart/2005/8/layout/hProcess3"/>
    <dgm:cxn modelId="{263397B5-74E8-47E7-8962-CBAA254B8A7F}" type="presParOf" srcId="{BED054EA-3184-4552-B9FB-CC39556B8E55}" destId="{B60E1DF3-F9AE-462D-8BE3-F6812A05D62A}" srcOrd="0" destOrd="0" presId="urn:microsoft.com/office/officeart/2005/8/layout/hProcess3"/>
    <dgm:cxn modelId="{6843B977-EAD2-4C81-B0B1-F55448358053}" type="presParOf" srcId="{BED054EA-3184-4552-B9FB-CC39556B8E55}" destId="{8B63961A-39FC-49B3-981D-2698F870E581}" srcOrd="1" destOrd="0" presId="urn:microsoft.com/office/officeart/2005/8/layout/hProcess3"/>
    <dgm:cxn modelId="{452EEA3C-8ACD-425C-9310-DF3AD8284A6D}" type="presParOf" srcId="{8B63961A-39FC-49B3-981D-2698F870E581}" destId="{AAD1B24B-7913-4BF4-BC45-9E5DA5011AB4}" srcOrd="0" destOrd="0" presId="urn:microsoft.com/office/officeart/2005/8/layout/hProcess3"/>
    <dgm:cxn modelId="{EBC1D79A-8EF9-4CE5-B4EE-BFE1DFC5E5A5}" type="presParOf" srcId="{8B63961A-39FC-49B3-981D-2698F870E581}" destId="{E09B299D-F5AB-4540-982B-5A89CE8D7D5B}" srcOrd="1" destOrd="0" presId="urn:microsoft.com/office/officeart/2005/8/layout/hProcess3"/>
    <dgm:cxn modelId="{6E096250-2DA5-4B78-8D61-E30ABE8B215F}" type="presParOf" srcId="{8B63961A-39FC-49B3-981D-2698F870E581}" destId="{2E27CF2B-8B73-4D4F-90C6-77882D1FDB42}" srcOrd="2" destOrd="0" presId="urn:microsoft.com/office/officeart/2005/8/layout/hProcess3"/>
    <dgm:cxn modelId="{5FE0683B-5D59-48D5-8171-FF8267C866FD}" type="presParOf" srcId="{8B63961A-39FC-49B3-981D-2698F870E581}" destId="{2E8D081F-0FFF-4E63-B205-86311C5C2F68}" srcOrd="3" destOrd="0" presId="urn:microsoft.com/office/officeart/2005/8/layout/hProcess3"/>
    <dgm:cxn modelId="{D0DA6749-3962-422A-9EC8-859A9F2ADD1E}" type="presParOf" srcId="{BED054EA-3184-4552-B9FB-CC39556B8E55}" destId="{62C5FF3E-7DEC-4318-9306-5A1D59D4B08A}" srcOrd="2" destOrd="0" presId="urn:microsoft.com/office/officeart/2005/8/layout/hProcess3"/>
    <dgm:cxn modelId="{8F102DAD-65B8-463A-9CF1-5C46F792F876}" type="presParOf" srcId="{BED054EA-3184-4552-B9FB-CC39556B8E55}" destId="{F96F47EB-19BF-4FA4-9E83-1002DF6822F4}" srcOrd="3" destOrd="0" presId="urn:microsoft.com/office/officeart/2005/8/layout/hProcess3"/>
    <dgm:cxn modelId="{023A2C40-87A0-4C46-9011-F0BB67E0A505}" type="presParOf" srcId="{F96F47EB-19BF-4FA4-9E83-1002DF6822F4}" destId="{282E26B6-78FF-4445-83E7-B99D75CAAE72}" srcOrd="0" destOrd="0" presId="urn:microsoft.com/office/officeart/2005/8/layout/hProcess3"/>
    <dgm:cxn modelId="{E3AB6519-8A63-4F3A-9432-009A83FA7E36}" type="presParOf" srcId="{F96F47EB-19BF-4FA4-9E83-1002DF6822F4}" destId="{2C5C2D6C-C166-4992-9FA1-0F9AF23A75C4}" srcOrd="1" destOrd="0" presId="urn:microsoft.com/office/officeart/2005/8/layout/hProcess3"/>
    <dgm:cxn modelId="{B003EE79-3A71-4719-A9B1-CC30A8238FB7}" type="presParOf" srcId="{F96F47EB-19BF-4FA4-9E83-1002DF6822F4}" destId="{09372953-416B-4D10-9F37-FD40AECB9BCC}" srcOrd="2" destOrd="0" presId="urn:microsoft.com/office/officeart/2005/8/layout/hProcess3"/>
    <dgm:cxn modelId="{94C33E97-BE5D-4938-BABC-76700E3E74C3}" type="presParOf" srcId="{F96F47EB-19BF-4FA4-9E83-1002DF6822F4}" destId="{BB6AF5E2-25B1-494F-B41B-A9A6D49247C1}" srcOrd="3" destOrd="0" presId="urn:microsoft.com/office/officeart/2005/8/layout/hProcess3"/>
    <dgm:cxn modelId="{A34D9FB6-666C-4729-AB2C-AD17615DF7D1}" type="presParOf" srcId="{BED054EA-3184-4552-B9FB-CC39556B8E55}" destId="{AA2357D0-BC10-4627-9578-33C5C15573B4}" srcOrd="4" destOrd="0" presId="urn:microsoft.com/office/officeart/2005/8/layout/hProcess3"/>
    <dgm:cxn modelId="{4AA77D56-2C4F-40A8-97B5-89796E5C3264}" type="presParOf" srcId="{BED054EA-3184-4552-B9FB-CC39556B8E55}" destId="{959CA7E2-3684-43D2-91D7-CD0796A9E126}" srcOrd="5" destOrd="0" presId="urn:microsoft.com/office/officeart/2005/8/layout/hProcess3"/>
    <dgm:cxn modelId="{E409CAC8-5AFB-4244-95B3-E1EC1517DFAD}" type="presParOf" srcId="{959CA7E2-3684-43D2-91D7-CD0796A9E126}" destId="{7014EDD7-C377-4835-897B-A69367EADA61}" srcOrd="0" destOrd="0" presId="urn:microsoft.com/office/officeart/2005/8/layout/hProcess3"/>
    <dgm:cxn modelId="{6F17A5D2-CAA6-41C1-871B-C3B3BFC60E1A}" type="presParOf" srcId="{959CA7E2-3684-43D2-91D7-CD0796A9E126}" destId="{5DF06111-77C3-4DC3-932A-DD83DE4893D7}" srcOrd="1" destOrd="0" presId="urn:microsoft.com/office/officeart/2005/8/layout/hProcess3"/>
    <dgm:cxn modelId="{4539C6EB-2E4F-481F-9B6F-2CAB6B670664}" type="presParOf" srcId="{959CA7E2-3684-43D2-91D7-CD0796A9E126}" destId="{44D9FCEC-25D1-4DAC-93B6-1D31E9EADFAB}" srcOrd="2" destOrd="0" presId="urn:microsoft.com/office/officeart/2005/8/layout/hProcess3"/>
    <dgm:cxn modelId="{AB3B9DD5-062F-4E1A-A05D-EE825DB9DE14}" type="presParOf" srcId="{959CA7E2-3684-43D2-91D7-CD0796A9E126}" destId="{FEE5E7D8-BEF3-41AF-8ED4-7793BB2B0BCB}" srcOrd="3" destOrd="0" presId="urn:microsoft.com/office/officeart/2005/8/layout/hProcess3"/>
    <dgm:cxn modelId="{2C19055F-13FF-440F-AAB4-A6ECB6300E8F}" type="presParOf" srcId="{BED054EA-3184-4552-B9FB-CC39556B8E55}" destId="{9DD1B906-E0C5-4E36-B44F-404640BC373E}" srcOrd="6" destOrd="0" presId="urn:microsoft.com/office/officeart/2005/8/layout/hProcess3"/>
    <dgm:cxn modelId="{8CE85AA9-E006-4BFC-8FE2-888E51DE02E0}" type="presParOf" srcId="{BED054EA-3184-4552-B9FB-CC39556B8E55}" destId="{6F0E1627-58A4-4464-9E5B-37FEB1B27386}" srcOrd="7" destOrd="0" presId="urn:microsoft.com/office/officeart/2005/8/layout/hProcess3"/>
    <dgm:cxn modelId="{C7D488DC-DDE2-4CD0-A1EB-6B1361AA8707}" type="presParOf" srcId="{BED054EA-3184-4552-B9FB-CC39556B8E55}" destId="{AAA40EB9-0A84-48B2-9D5A-DDE9066379AB}"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986782-4723-D841-90E8-0C1F87A3DEB4}"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450083F6-5882-2349-98C3-CA3FFE5A1946}">
      <dgm:prSet phldrT="[Text]"/>
      <dgm:spPr/>
      <dgm:t>
        <a:bodyPr/>
        <a:lstStyle/>
        <a:p>
          <a:r>
            <a:rPr lang="en-US" dirty="0"/>
            <a:t>Division of Student Affairs </a:t>
          </a:r>
        </a:p>
      </dgm:t>
    </dgm:pt>
    <dgm:pt modelId="{6C201A26-AB12-7B49-8AA9-2F1D9E0301F5}" type="parTrans" cxnId="{4EF433D1-A04A-EF43-9C62-FC2DDCF95BD4}">
      <dgm:prSet/>
      <dgm:spPr/>
      <dgm:t>
        <a:bodyPr/>
        <a:lstStyle/>
        <a:p>
          <a:endParaRPr lang="en-US"/>
        </a:p>
      </dgm:t>
    </dgm:pt>
    <dgm:pt modelId="{9B133F61-6525-8B47-8EF4-D135E78DDF63}" type="sibTrans" cxnId="{4EF433D1-A04A-EF43-9C62-FC2DDCF95BD4}">
      <dgm:prSet/>
      <dgm:spPr/>
      <dgm:t>
        <a:bodyPr/>
        <a:lstStyle/>
        <a:p>
          <a:endParaRPr lang="en-US"/>
        </a:p>
      </dgm:t>
    </dgm:pt>
    <dgm:pt modelId="{E981CBAC-97D1-8340-A628-56DB61A2F103}" type="asst">
      <dgm:prSet phldrT="[Text]"/>
      <dgm:spPr/>
      <dgm:t>
        <a:bodyPr/>
        <a:lstStyle/>
        <a:p>
          <a:r>
            <a:rPr lang="en-US" dirty="0"/>
            <a:t>Advisory Board</a:t>
          </a:r>
        </a:p>
      </dgm:t>
    </dgm:pt>
    <dgm:pt modelId="{26109441-73E4-3F4A-85C5-56AC8A1000F8}" type="parTrans" cxnId="{C0D8A372-527C-F140-AE39-2F3C64D0551C}">
      <dgm:prSet/>
      <dgm:spPr>
        <a:ln>
          <a:noFill/>
        </a:ln>
      </dgm:spPr>
      <dgm:t>
        <a:bodyPr/>
        <a:lstStyle/>
        <a:p>
          <a:endParaRPr lang="en-US"/>
        </a:p>
      </dgm:t>
    </dgm:pt>
    <dgm:pt modelId="{BE6364A2-A299-0943-BBCB-B2623715FADA}" type="sibTrans" cxnId="{C0D8A372-527C-F140-AE39-2F3C64D0551C}">
      <dgm:prSet/>
      <dgm:spPr/>
      <dgm:t>
        <a:bodyPr/>
        <a:lstStyle/>
        <a:p>
          <a:endParaRPr lang="en-US"/>
        </a:p>
      </dgm:t>
    </dgm:pt>
    <dgm:pt modelId="{450A891B-26DC-CF43-A7F1-BB2D1203689E}">
      <dgm:prSet phldrT="[Text]"/>
      <dgm:spPr/>
      <dgm:t>
        <a:bodyPr/>
        <a:lstStyle/>
        <a:p>
          <a:r>
            <a:rPr lang="en-US" dirty="0"/>
            <a:t>Connection on Every Spectrum Coordinator (Board Chair)</a:t>
          </a:r>
        </a:p>
      </dgm:t>
    </dgm:pt>
    <dgm:pt modelId="{FB01496C-34BC-724B-92AD-DC8218D648B4}" type="parTrans" cxnId="{E261DDB3-9024-EB4C-8A43-FB0DAB77919B}">
      <dgm:prSet/>
      <dgm:spPr/>
      <dgm:t>
        <a:bodyPr/>
        <a:lstStyle/>
        <a:p>
          <a:endParaRPr lang="en-US"/>
        </a:p>
      </dgm:t>
    </dgm:pt>
    <dgm:pt modelId="{C5F988CE-5920-AE44-89D7-397EF514127E}" type="sibTrans" cxnId="{E261DDB3-9024-EB4C-8A43-FB0DAB77919B}">
      <dgm:prSet/>
      <dgm:spPr/>
      <dgm:t>
        <a:bodyPr/>
        <a:lstStyle/>
        <a:p>
          <a:endParaRPr lang="en-US"/>
        </a:p>
      </dgm:t>
    </dgm:pt>
    <dgm:pt modelId="{FFEBFE22-79A3-4C46-8D15-3DB0D6F3AFEB}">
      <dgm:prSet phldrT="[Text]"/>
      <dgm:spPr/>
      <dgm:t>
        <a:bodyPr/>
        <a:lstStyle/>
        <a:p>
          <a:r>
            <a:rPr lang="en-US" dirty="0"/>
            <a:t>Faculty Senate</a:t>
          </a:r>
        </a:p>
      </dgm:t>
    </dgm:pt>
    <dgm:pt modelId="{31662B2F-E12E-6D47-BA45-D30A9182B458}" type="parTrans" cxnId="{5F1A5D36-B05B-7A4D-AB10-2208F176F206}">
      <dgm:prSet/>
      <dgm:spPr/>
      <dgm:t>
        <a:bodyPr/>
        <a:lstStyle/>
        <a:p>
          <a:endParaRPr lang="en-US"/>
        </a:p>
      </dgm:t>
    </dgm:pt>
    <dgm:pt modelId="{A32B028A-460F-B84E-818C-96F1B848C8F5}" type="sibTrans" cxnId="{5F1A5D36-B05B-7A4D-AB10-2208F176F206}">
      <dgm:prSet/>
      <dgm:spPr/>
      <dgm:t>
        <a:bodyPr/>
        <a:lstStyle/>
        <a:p>
          <a:endParaRPr lang="en-US"/>
        </a:p>
      </dgm:t>
    </dgm:pt>
    <dgm:pt modelId="{C6BFFF0E-997E-DA4B-AA69-4D7A8D3FD975}">
      <dgm:prSet phldrT="[Text]"/>
      <dgm:spPr/>
      <dgm:t>
        <a:bodyPr/>
        <a:lstStyle/>
        <a:p>
          <a:r>
            <a:rPr lang="en-US" dirty="0"/>
            <a:t>Tutoring Center</a:t>
          </a:r>
        </a:p>
      </dgm:t>
    </dgm:pt>
    <dgm:pt modelId="{709E877D-B1EC-A24D-8507-54163A13883F}" type="parTrans" cxnId="{AE5E2BB8-E618-5542-AEDD-77BF0D27DD11}">
      <dgm:prSet/>
      <dgm:spPr/>
      <dgm:t>
        <a:bodyPr/>
        <a:lstStyle/>
        <a:p>
          <a:endParaRPr lang="en-US"/>
        </a:p>
      </dgm:t>
    </dgm:pt>
    <dgm:pt modelId="{CF9597FA-DE76-3945-84DE-3FDFC7DDD376}" type="sibTrans" cxnId="{AE5E2BB8-E618-5542-AEDD-77BF0D27DD11}">
      <dgm:prSet/>
      <dgm:spPr/>
      <dgm:t>
        <a:bodyPr/>
        <a:lstStyle/>
        <a:p>
          <a:endParaRPr lang="en-US"/>
        </a:p>
      </dgm:t>
    </dgm:pt>
    <dgm:pt modelId="{6F298685-620D-F048-8E43-EB4C17D1E7FA}">
      <dgm:prSet/>
      <dgm:spPr/>
      <dgm:t>
        <a:bodyPr/>
        <a:lstStyle/>
        <a:p>
          <a:r>
            <a:rPr lang="en-US" dirty="0"/>
            <a:t>Residence Life</a:t>
          </a:r>
        </a:p>
      </dgm:t>
    </dgm:pt>
    <dgm:pt modelId="{D94ED791-65FC-874B-A485-65A20C73CA04}" type="parTrans" cxnId="{B6D4FC78-AA7B-8946-87D3-D726A970A23E}">
      <dgm:prSet/>
      <dgm:spPr/>
      <dgm:t>
        <a:bodyPr/>
        <a:lstStyle/>
        <a:p>
          <a:endParaRPr lang="en-US"/>
        </a:p>
      </dgm:t>
    </dgm:pt>
    <dgm:pt modelId="{AE463270-0B7D-0E4D-A29E-126BB3301651}" type="sibTrans" cxnId="{B6D4FC78-AA7B-8946-87D3-D726A970A23E}">
      <dgm:prSet/>
      <dgm:spPr/>
      <dgm:t>
        <a:bodyPr/>
        <a:lstStyle/>
        <a:p>
          <a:endParaRPr lang="en-US"/>
        </a:p>
      </dgm:t>
    </dgm:pt>
    <dgm:pt modelId="{611A1C9D-1F8C-214B-871E-B6FEADFD88EB}">
      <dgm:prSet/>
      <dgm:spPr/>
      <dgm:t>
        <a:bodyPr/>
        <a:lstStyle/>
        <a:p>
          <a:r>
            <a:rPr lang="en-US" dirty="0"/>
            <a:t>Student Life</a:t>
          </a:r>
        </a:p>
      </dgm:t>
    </dgm:pt>
    <dgm:pt modelId="{6B377304-28A4-814C-BA1A-F70143237F4D}" type="parTrans" cxnId="{7CC17400-4986-8E48-A098-3FB41004C26E}">
      <dgm:prSet/>
      <dgm:spPr/>
      <dgm:t>
        <a:bodyPr/>
        <a:lstStyle/>
        <a:p>
          <a:endParaRPr lang="en-US"/>
        </a:p>
      </dgm:t>
    </dgm:pt>
    <dgm:pt modelId="{95E4BCEC-CD53-2241-8C1A-625CB8821A56}" type="sibTrans" cxnId="{7CC17400-4986-8E48-A098-3FB41004C26E}">
      <dgm:prSet/>
      <dgm:spPr/>
      <dgm:t>
        <a:bodyPr/>
        <a:lstStyle/>
        <a:p>
          <a:endParaRPr lang="en-US"/>
        </a:p>
      </dgm:t>
    </dgm:pt>
    <dgm:pt modelId="{815C8418-A8BD-DB4B-89B3-A89B274D8506}">
      <dgm:prSet/>
      <dgm:spPr/>
      <dgm:t>
        <a:bodyPr/>
        <a:lstStyle/>
        <a:p>
          <a:r>
            <a:rPr lang="en-US" dirty="0"/>
            <a:t>Career Center</a:t>
          </a:r>
        </a:p>
      </dgm:t>
    </dgm:pt>
    <dgm:pt modelId="{89377DC4-F231-5941-AFB3-D108277A00A2}" type="parTrans" cxnId="{7AB8C78A-6E16-7C4F-BC3B-86DBD57089E3}">
      <dgm:prSet/>
      <dgm:spPr/>
      <dgm:t>
        <a:bodyPr/>
        <a:lstStyle/>
        <a:p>
          <a:endParaRPr lang="en-US"/>
        </a:p>
      </dgm:t>
    </dgm:pt>
    <dgm:pt modelId="{F76D8A66-2C59-0244-AF41-36FF520C5525}" type="sibTrans" cxnId="{7AB8C78A-6E16-7C4F-BC3B-86DBD57089E3}">
      <dgm:prSet/>
      <dgm:spPr/>
      <dgm:t>
        <a:bodyPr/>
        <a:lstStyle/>
        <a:p>
          <a:endParaRPr lang="en-US"/>
        </a:p>
      </dgm:t>
    </dgm:pt>
    <dgm:pt modelId="{D93CD9DB-EF4B-7A4A-8B14-D21803A7B7BB}">
      <dgm:prSet/>
      <dgm:spPr/>
      <dgm:t>
        <a:bodyPr/>
        <a:lstStyle/>
        <a:p>
          <a:r>
            <a:rPr lang="en-US" dirty="0"/>
            <a:t>Counseling and Psychological Services</a:t>
          </a:r>
        </a:p>
      </dgm:t>
    </dgm:pt>
    <dgm:pt modelId="{98B9E53A-EDC3-ED47-BB1D-09CFDD78B18E}" type="parTrans" cxnId="{1A110207-B44F-D449-B7B7-D1E0F5180178}">
      <dgm:prSet/>
      <dgm:spPr/>
      <dgm:t>
        <a:bodyPr/>
        <a:lstStyle/>
        <a:p>
          <a:endParaRPr lang="en-US"/>
        </a:p>
      </dgm:t>
    </dgm:pt>
    <dgm:pt modelId="{A4B71645-A16B-0642-A123-862ABE955BEC}" type="sibTrans" cxnId="{1A110207-B44F-D449-B7B7-D1E0F5180178}">
      <dgm:prSet/>
      <dgm:spPr/>
      <dgm:t>
        <a:bodyPr/>
        <a:lstStyle/>
        <a:p>
          <a:endParaRPr lang="en-US"/>
        </a:p>
      </dgm:t>
    </dgm:pt>
    <dgm:pt modelId="{5C9BA77A-3B2B-0546-8855-7F41069F0A66}" type="pres">
      <dgm:prSet presAssocID="{B6986782-4723-D841-90E8-0C1F87A3DEB4}" presName="hierChild1" presStyleCnt="0">
        <dgm:presLayoutVars>
          <dgm:orgChart val="1"/>
          <dgm:chPref val="1"/>
          <dgm:dir/>
          <dgm:animOne val="branch"/>
          <dgm:animLvl val="lvl"/>
          <dgm:resizeHandles/>
        </dgm:presLayoutVars>
      </dgm:prSet>
      <dgm:spPr/>
      <dgm:t>
        <a:bodyPr/>
        <a:lstStyle/>
        <a:p>
          <a:endParaRPr lang="en-US"/>
        </a:p>
      </dgm:t>
    </dgm:pt>
    <dgm:pt modelId="{84148EC7-3E69-CB46-9DA2-805628CA8786}" type="pres">
      <dgm:prSet presAssocID="{450083F6-5882-2349-98C3-CA3FFE5A1946}" presName="hierRoot1" presStyleCnt="0">
        <dgm:presLayoutVars>
          <dgm:hierBranch val="init"/>
        </dgm:presLayoutVars>
      </dgm:prSet>
      <dgm:spPr/>
    </dgm:pt>
    <dgm:pt modelId="{2A6BDE1A-428F-B24B-B238-D26549E785D1}" type="pres">
      <dgm:prSet presAssocID="{450083F6-5882-2349-98C3-CA3FFE5A1946}" presName="rootComposite1" presStyleCnt="0"/>
      <dgm:spPr/>
    </dgm:pt>
    <dgm:pt modelId="{41B63547-65D4-F647-942D-A737C92DD244}" type="pres">
      <dgm:prSet presAssocID="{450083F6-5882-2349-98C3-CA3FFE5A1946}" presName="rootText1" presStyleLbl="node0" presStyleIdx="0" presStyleCnt="1">
        <dgm:presLayoutVars>
          <dgm:chPref val="3"/>
        </dgm:presLayoutVars>
      </dgm:prSet>
      <dgm:spPr/>
      <dgm:t>
        <a:bodyPr/>
        <a:lstStyle/>
        <a:p>
          <a:endParaRPr lang="en-US"/>
        </a:p>
      </dgm:t>
    </dgm:pt>
    <dgm:pt modelId="{3EB2D9F8-D56B-5C41-9CB2-C996F7BD53A0}" type="pres">
      <dgm:prSet presAssocID="{450083F6-5882-2349-98C3-CA3FFE5A1946}" presName="rootConnector1" presStyleLbl="node1" presStyleIdx="0" presStyleCnt="0"/>
      <dgm:spPr/>
      <dgm:t>
        <a:bodyPr/>
        <a:lstStyle/>
        <a:p>
          <a:endParaRPr lang="en-US"/>
        </a:p>
      </dgm:t>
    </dgm:pt>
    <dgm:pt modelId="{03C1FDC2-C994-B74B-A248-9D814FB898B9}" type="pres">
      <dgm:prSet presAssocID="{450083F6-5882-2349-98C3-CA3FFE5A1946}" presName="hierChild2" presStyleCnt="0"/>
      <dgm:spPr/>
    </dgm:pt>
    <dgm:pt modelId="{3E1E47CC-7864-BB4C-A34F-461CA16CD318}" type="pres">
      <dgm:prSet presAssocID="{FB01496C-34BC-724B-92AD-DC8218D648B4}" presName="Name37" presStyleLbl="parChTrans1D2" presStyleIdx="0" presStyleCnt="8"/>
      <dgm:spPr/>
      <dgm:t>
        <a:bodyPr/>
        <a:lstStyle/>
        <a:p>
          <a:endParaRPr lang="en-US"/>
        </a:p>
      </dgm:t>
    </dgm:pt>
    <dgm:pt modelId="{962328F6-6AC9-384B-8F63-8095FDFEE8D0}" type="pres">
      <dgm:prSet presAssocID="{450A891B-26DC-CF43-A7F1-BB2D1203689E}" presName="hierRoot2" presStyleCnt="0">
        <dgm:presLayoutVars>
          <dgm:hierBranch val="init"/>
        </dgm:presLayoutVars>
      </dgm:prSet>
      <dgm:spPr/>
    </dgm:pt>
    <dgm:pt modelId="{8C07EBD8-F0C2-0B4A-A718-980607CC9988}" type="pres">
      <dgm:prSet presAssocID="{450A891B-26DC-CF43-A7F1-BB2D1203689E}" presName="rootComposite" presStyleCnt="0"/>
      <dgm:spPr/>
    </dgm:pt>
    <dgm:pt modelId="{95EEF16C-4A28-8A46-A7AD-D7006EC43723}" type="pres">
      <dgm:prSet presAssocID="{450A891B-26DC-CF43-A7F1-BB2D1203689E}" presName="rootText" presStyleLbl="node2" presStyleIdx="0" presStyleCnt="7">
        <dgm:presLayoutVars>
          <dgm:chPref val="3"/>
        </dgm:presLayoutVars>
      </dgm:prSet>
      <dgm:spPr/>
      <dgm:t>
        <a:bodyPr/>
        <a:lstStyle/>
        <a:p>
          <a:endParaRPr lang="en-US"/>
        </a:p>
      </dgm:t>
    </dgm:pt>
    <dgm:pt modelId="{E30162BC-2603-A447-8B1A-DC71B4FAA7B8}" type="pres">
      <dgm:prSet presAssocID="{450A891B-26DC-CF43-A7F1-BB2D1203689E}" presName="rootConnector" presStyleLbl="node2" presStyleIdx="0" presStyleCnt="7"/>
      <dgm:spPr/>
      <dgm:t>
        <a:bodyPr/>
        <a:lstStyle/>
        <a:p>
          <a:endParaRPr lang="en-US"/>
        </a:p>
      </dgm:t>
    </dgm:pt>
    <dgm:pt modelId="{ABD4146B-ED38-0D40-8435-639168413AA0}" type="pres">
      <dgm:prSet presAssocID="{450A891B-26DC-CF43-A7F1-BB2D1203689E}" presName="hierChild4" presStyleCnt="0"/>
      <dgm:spPr/>
    </dgm:pt>
    <dgm:pt modelId="{D3F2F5E6-06B9-4F4C-A806-BFD43CB9314A}" type="pres">
      <dgm:prSet presAssocID="{450A891B-26DC-CF43-A7F1-BB2D1203689E}" presName="hierChild5" presStyleCnt="0"/>
      <dgm:spPr/>
    </dgm:pt>
    <dgm:pt modelId="{7CDE78BE-C02F-7D4B-B827-8D5DD78CC95B}" type="pres">
      <dgm:prSet presAssocID="{31662B2F-E12E-6D47-BA45-D30A9182B458}" presName="Name37" presStyleLbl="parChTrans1D2" presStyleIdx="1" presStyleCnt="8"/>
      <dgm:spPr/>
      <dgm:t>
        <a:bodyPr/>
        <a:lstStyle/>
        <a:p>
          <a:endParaRPr lang="en-US"/>
        </a:p>
      </dgm:t>
    </dgm:pt>
    <dgm:pt modelId="{2CE3E7AF-BA3C-D449-AF5D-FF95A00550FF}" type="pres">
      <dgm:prSet presAssocID="{FFEBFE22-79A3-4C46-8D15-3DB0D6F3AFEB}" presName="hierRoot2" presStyleCnt="0">
        <dgm:presLayoutVars>
          <dgm:hierBranch val="init"/>
        </dgm:presLayoutVars>
      </dgm:prSet>
      <dgm:spPr/>
    </dgm:pt>
    <dgm:pt modelId="{DBA8BA0D-37E6-2D41-870B-29BCE5F1844C}" type="pres">
      <dgm:prSet presAssocID="{FFEBFE22-79A3-4C46-8D15-3DB0D6F3AFEB}" presName="rootComposite" presStyleCnt="0"/>
      <dgm:spPr/>
    </dgm:pt>
    <dgm:pt modelId="{ED2EA4B1-84E9-5C44-A7AE-19EC26123DAA}" type="pres">
      <dgm:prSet presAssocID="{FFEBFE22-79A3-4C46-8D15-3DB0D6F3AFEB}" presName="rootText" presStyleLbl="node2" presStyleIdx="1" presStyleCnt="7">
        <dgm:presLayoutVars>
          <dgm:chPref val="3"/>
        </dgm:presLayoutVars>
      </dgm:prSet>
      <dgm:spPr/>
      <dgm:t>
        <a:bodyPr/>
        <a:lstStyle/>
        <a:p>
          <a:endParaRPr lang="en-US"/>
        </a:p>
      </dgm:t>
    </dgm:pt>
    <dgm:pt modelId="{76EB5DF8-6D15-FA47-BE81-EB4C82704AA4}" type="pres">
      <dgm:prSet presAssocID="{FFEBFE22-79A3-4C46-8D15-3DB0D6F3AFEB}" presName="rootConnector" presStyleLbl="node2" presStyleIdx="1" presStyleCnt="7"/>
      <dgm:spPr/>
      <dgm:t>
        <a:bodyPr/>
        <a:lstStyle/>
        <a:p>
          <a:endParaRPr lang="en-US"/>
        </a:p>
      </dgm:t>
    </dgm:pt>
    <dgm:pt modelId="{3D901F70-E8F5-E841-AAF2-7D473E16E952}" type="pres">
      <dgm:prSet presAssocID="{FFEBFE22-79A3-4C46-8D15-3DB0D6F3AFEB}" presName="hierChild4" presStyleCnt="0"/>
      <dgm:spPr/>
    </dgm:pt>
    <dgm:pt modelId="{A31EE4E4-19CC-6C4B-B64C-8AE04E62FED6}" type="pres">
      <dgm:prSet presAssocID="{FFEBFE22-79A3-4C46-8D15-3DB0D6F3AFEB}" presName="hierChild5" presStyleCnt="0"/>
      <dgm:spPr/>
    </dgm:pt>
    <dgm:pt modelId="{AA67B80C-51B1-F648-9BFC-E39CFCD6EFFF}" type="pres">
      <dgm:prSet presAssocID="{709E877D-B1EC-A24D-8507-54163A13883F}" presName="Name37" presStyleLbl="parChTrans1D2" presStyleIdx="2" presStyleCnt="8"/>
      <dgm:spPr/>
      <dgm:t>
        <a:bodyPr/>
        <a:lstStyle/>
        <a:p>
          <a:endParaRPr lang="en-US"/>
        </a:p>
      </dgm:t>
    </dgm:pt>
    <dgm:pt modelId="{C0785B22-EBAC-4143-975E-16F5365F54BD}" type="pres">
      <dgm:prSet presAssocID="{C6BFFF0E-997E-DA4B-AA69-4D7A8D3FD975}" presName="hierRoot2" presStyleCnt="0">
        <dgm:presLayoutVars>
          <dgm:hierBranch val="init"/>
        </dgm:presLayoutVars>
      </dgm:prSet>
      <dgm:spPr/>
    </dgm:pt>
    <dgm:pt modelId="{E80F21D7-FAA9-D547-8F17-B25F3AA2F865}" type="pres">
      <dgm:prSet presAssocID="{C6BFFF0E-997E-DA4B-AA69-4D7A8D3FD975}" presName="rootComposite" presStyleCnt="0"/>
      <dgm:spPr/>
    </dgm:pt>
    <dgm:pt modelId="{566D9E0F-2637-E040-884E-A36C21DE2635}" type="pres">
      <dgm:prSet presAssocID="{C6BFFF0E-997E-DA4B-AA69-4D7A8D3FD975}" presName="rootText" presStyleLbl="node2" presStyleIdx="2" presStyleCnt="7">
        <dgm:presLayoutVars>
          <dgm:chPref val="3"/>
        </dgm:presLayoutVars>
      </dgm:prSet>
      <dgm:spPr/>
      <dgm:t>
        <a:bodyPr/>
        <a:lstStyle/>
        <a:p>
          <a:endParaRPr lang="en-US"/>
        </a:p>
      </dgm:t>
    </dgm:pt>
    <dgm:pt modelId="{1FC709ED-CE8E-C047-BC73-0B3E6C429105}" type="pres">
      <dgm:prSet presAssocID="{C6BFFF0E-997E-DA4B-AA69-4D7A8D3FD975}" presName="rootConnector" presStyleLbl="node2" presStyleIdx="2" presStyleCnt="7"/>
      <dgm:spPr/>
      <dgm:t>
        <a:bodyPr/>
        <a:lstStyle/>
        <a:p>
          <a:endParaRPr lang="en-US"/>
        </a:p>
      </dgm:t>
    </dgm:pt>
    <dgm:pt modelId="{84100919-BE24-E44B-AB19-28612DDE9B39}" type="pres">
      <dgm:prSet presAssocID="{C6BFFF0E-997E-DA4B-AA69-4D7A8D3FD975}" presName="hierChild4" presStyleCnt="0"/>
      <dgm:spPr/>
    </dgm:pt>
    <dgm:pt modelId="{02B3819E-2489-5345-AD52-7387AF435CF3}" type="pres">
      <dgm:prSet presAssocID="{C6BFFF0E-997E-DA4B-AA69-4D7A8D3FD975}" presName="hierChild5" presStyleCnt="0"/>
      <dgm:spPr/>
    </dgm:pt>
    <dgm:pt modelId="{B05C2639-08D6-3548-B136-37FC97F6C629}" type="pres">
      <dgm:prSet presAssocID="{D94ED791-65FC-874B-A485-65A20C73CA04}" presName="Name37" presStyleLbl="parChTrans1D2" presStyleIdx="3" presStyleCnt="8"/>
      <dgm:spPr/>
      <dgm:t>
        <a:bodyPr/>
        <a:lstStyle/>
        <a:p>
          <a:endParaRPr lang="en-US"/>
        </a:p>
      </dgm:t>
    </dgm:pt>
    <dgm:pt modelId="{318D842F-5A5D-2842-9C0C-B1159725183D}" type="pres">
      <dgm:prSet presAssocID="{6F298685-620D-F048-8E43-EB4C17D1E7FA}" presName="hierRoot2" presStyleCnt="0">
        <dgm:presLayoutVars>
          <dgm:hierBranch val="init"/>
        </dgm:presLayoutVars>
      </dgm:prSet>
      <dgm:spPr/>
    </dgm:pt>
    <dgm:pt modelId="{B4E232B3-B237-3C45-9B2E-928E23BBFED3}" type="pres">
      <dgm:prSet presAssocID="{6F298685-620D-F048-8E43-EB4C17D1E7FA}" presName="rootComposite" presStyleCnt="0"/>
      <dgm:spPr/>
    </dgm:pt>
    <dgm:pt modelId="{DBB5C704-23B9-DA41-9A88-D23A0D80751B}" type="pres">
      <dgm:prSet presAssocID="{6F298685-620D-F048-8E43-EB4C17D1E7FA}" presName="rootText" presStyleLbl="node2" presStyleIdx="3" presStyleCnt="7">
        <dgm:presLayoutVars>
          <dgm:chPref val="3"/>
        </dgm:presLayoutVars>
      </dgm:prSet>
      <dgm:spPr/>
      <dgm:t>
        <a:bodyPr/>
        <a:lstStyle/>
        <a:p>
          <a:endParaRPr lang="en-US"/>
        </a:p>
      </dgm:t>
    </dgm:pt>
    <dgm:pt modelId="{1983D8D3-D9CE-C647-95F7-1B3CEC5AFFCA}" type="pres">
      <dgm:prSet presAssocID="{6F298685-620D-F048-8E43-EB4C17D1E7FA}" presName="rootConnector" presStyleLbl="node2" presStyleIdx="3" presStyleCnt="7"/>
      <dgm:spPr/>
      <dgm:t>
        <a:bodyPr/>
        <a:lstStyle/>
        <a:p>
          <a:endParaRPr lang="en-US"/>
        </a:p>
      </dgm:t>
    </dgm:pt>
    <dgm:pt modelId="{82E2D196-D805-8545-9006-14F671AC3561}" type="pres">
      <dgm:prSet presAssocID="{6F298685-620D-F048-8E43-EB4C17D1E7FA}" presName="hierChild4" presStyleCnt="0"/>
      <dgm:spPr/>
    </dgm:pt>
    <dgm:pt modelId="{136A8CEB-12D5-1A4F-A43A-B65824879B4A}" type="pres">
      <dgm:prSet presAssocID="{6F298685-620D-F048-8E43-EB4C17D1E7FA}" presName="hierChild5" presStyleCnt="0"/>
      <dgm:spPr/>
    </dgm:pt>
    <dgm:pt modelId="{2CF7F2E1-10ED-2446-A1EF-A5DE7D97B1D1}" type="pres">
      <dgm:prSet presAssocID="{6B377304-28A4-814C-BA1A-F70143237F4D}" presName="Name37" presStyleLbl="parChTrans1D2" presStyleIdx="4" presStyleCnt="8"/>
      <dgm:spPr/>
      <dgm:t>
        <a:bodyPr/>
        <a:lstStyle/>
        <a:p>
          <a:endParaRPr lang="en-US"/>
        </a:p>
      </dgm:t>
    </dgm:pt>
    <dgm:pt modelId="{BFC76E44-12A6-CD41-9249-C23227B0C6FB}" type="pres">
      <dgm:prSet presAssocID="{611A1C9D-1F8C-214B-871E-B6FEADFD88EB}" presName="hierRoot2" presStyleCnt="0">
        <dgm:presLayoutVars>
          <dgm:hierBranch val="init"/>
        </dgm:presLayoutVars>
      </dgm:prSet>
      <dgm:spPr/>
    </dgm:pt>
    <dgm:pt modelId="{1DC57B4A-2141-7D40-8C39-E1B7CB897BD7}" type="pres">
      <dgm:prSet presAssocID="{611A1C9D-1F8C-214B-871E-B6FEADFD88EB}" presName="rootComposite" presStyleCnt="0"/>
      <dgm:spPr/>
    </dgm:pt>
    <dgm:pt modelId="{28272107-FE34-684E-96C1-EEC44FEF000C}" type="pres">
      <dgm:prSet presAssocID="{611A1C9D-1F8C-214B-871E-B6FEADFD88EB}" presName="rootText" presStyleLbl="node2" presStyleIdx="4" presStyleCnt="7">
        <dgm:presLayoutVars>
          <dgm:chPref val="3"/>
        </dgm:presLayoutVars>
      </dgm:prSet>
      <dgm:spPr/>
      <dgm:t>
        <a:bodyPr/>
        <a:lstStyle/>
        <a:p>
          <a:endParaRPr lang="en-US"/>
        </a:p>
      </dgm:t>
    </dgm:pt>
    <dgm:pt modelId="{CB94F2A1-6E36-9E4D-915D-29633C9D884D}" type="pres">
      <dgm:prSet presAssocID="{611A1C9D-1F8C-214B-871E-B6FEADFD88EB}" presName="rootConnector" presStyleLbl="node2" presStyleIdx="4" presStyleCnt="7"/>
      <dgm:spPr/>
      <dgm:t>
        <a:bodyPr/>
        <a:lstStyle/>
        <a:p>
          <a:endParaRPr lang="en-US"/>
        </a:p>
      </dgm:t>
    </dgm:pt>
    <dgm:pt modelId="{C72B1DEE-9FE4-D247-91DD-C590C7761FAC}" type="pres">
      <dgm:prSet presAssocID="{611A1C9D-1F8C-214B-871E-B6FEADFD88EB}" presName="hierChild4" presStyleCnt="0"/>
      <dgm:spPr/>
    </dgm:pt>
    <dgm:pt modelId="{A8A3E5A3-D326-FA49-AB32-0AB0412F9EB7}" type="pres">
      <dgm:prSet presAssocID="{611A1C9D-1F8C-214B-871E-B6FEADFD88EB}" presName="hierChild5" presStyleCnt="0"/>
      <dgm:spPr/>
    </dgm:pt>
    <dgm:pt modelId="{8BFE8C1D-BC5F-2E41-AD20-0957A94E9C83}" type="pres">
      <dgm:prSet presAssocID="{89377DC4-F231-5941-AFB3-D108277A00A2}" presName="Name37" presStyleLbl="parChTrans1D2" presStyleIdx="5" presStyleCnt="8"/>
      <dgm:spPr/>
      <dgm:t>
        <a:bodyPr/>
        <a:lstStyle/>
        <a:p>
          <a:endParaRPr lang="en-US"/>
        </a:p>
      </dgm:t>
    </dgm:pt>
    <dgm:pt modelId="{84FC8F03-5E7C-A549-94D7-F3119B9FE67A}" type="pres">
      <dgm:prSet presAssocID="{815C8418-A8BD-DB4B-89B3-A89B274D8506}" presName="hierRoot2" presStyleCnt="0">
        <dgm:presLayoutVars>
          <dgm:hierBranch val="init"/>
        </dgm:presLayoutVars>
      </dgm:prSet>
      <dgm:spPr/>
    </dgm:pt>
    <dgm:pt modelId="{8B4D54FD-7823-5743-B4A9-9692479F2C7E}" type="pres">
      <dgm:prSet presAssocID="{815C8418-A8BD-DB4B-89B3-A89B274D8506}" presName="rootComposite" presStyleCnt="0"/>
      <dgm:spPr/>
    </dgm:pt>
    <dgm:pt modelId="{CFA1F41A-1D1F-DD44-8DAB-84CED572C39D}" type="pres">
      <dgm:prSet presAssocID="{815C8418-A8BD-DB4B-89B3-A89B274D8506}" presName="rootText" presStyleLbl="node2" presStyleIdx="5" presStyleCnt="7">
        <dgm:presLayoutVars>
          <dgm:chPref val="3"/>
        </dgm:presLayoutVars>
      </dgm:prSet>
      <dgm:spPr/>
      <dgm:t>
        <a:bodyPr/>
        <a:lstStyle/>
        <a:p>
          <a:endParaRPr lang="en-US"/>
        </a:p>
      </dgm:t>
    </dgm:pt>
    <dgm:pt modelId="{DD590CD0-679B-3A42-87C1-977AC5192C55}" type="pres">
      <dgm:prSet presAssocID="{815C8418-A8BD-DB4B-89B3-A89B274D8506}" presName="rootConnector" presStyleLbl="node2" presStyleIdx="5" presStyleCnt="7"/>
      <dgm:spPr/>
      <dgm:t>
        <a:bodyPr/>
        <a:lstStyle/>
        <a:p>
          <a:endParaRPr lang="en-US"/>
        </a:p>
      </dgm:t>
    </dgm:pt>
    <dgm:pt modelId="{F1445A93-2CDB-2042-9F5E-FF298C718416}" type="pres">
      <dgm:prSet presAssocID="{815C8418-A8BD-DB4B-89B3-A89B274D8506}" presName="hierChild4" presStyleCnt="0"/>
      <dgm:spPr/>
    </dgm:pt>
    <dgm:pt modelId="{A372B0ED-5CF5-114E-9110-B854154F4F70}" type="pres">
      <dgm:prSet presAssocID="{815C8418-A8BD-DB4B-89B3-A89B274D8506}" presName="hierChild5" presStyleCnt="0"/>
      <dgm:spPr/>
    </dgm:pt>
    <dgm:pt modelId="{C7A3F5BA-B343-0F4F-8ADD-330160B01096}" type="pres">
      <dgm:prSet presAssocID="{98B9E53A-EDC3-ED47-BB1D-09CFDD78B18E}" presName="Name37" presStyleLbl="parChTrans1D2" presStyleIdx="6" presStyleCnt="8"/>
      <dgm:spPr/>
      <dgm:t>
        <a:bodyPr/>
        <a:lstStyle/>
        <a:p>
          <a:endParaRPr lang="en-US"/>
        </a:p>
      </dgm:t>
    </dgm:pt>
    <dgm:pt modelId="{6390473F-06C1-E140-B1DF-3D9D124FAFB8}" type="pres">
      <dgm:prSet presAssocID="{D93CD9DB-EF4B-7A4A-8B14-D21803A7B7BB}" presName="hierRoot2" presStyleCnt="0">
        <dgm:presLayoutVars>
          <dgm:hierBranch val="init"/>
        </dgm:presLayoutVars>
      </dgm:prSet>
      <dgm:spPr/>
    </dgm:pt>
    <dgm:pt modelId="{0AF3A666-3AC7-DE42-9875-22C0D22A6496}" type="pres">
      <dgm:prSet presAssocID="{D93CD9DB-EF4B-7A4A-8B14-D21803A7B7BB}" presName="rootComposite" presStyleCnt="0"/>
      <dgm:spPr/>
    </dgm:pt>
    <dgm:pt modelId="{5AE3ABCB-763E-1F40-8DFB-2A0C508DF160}" type="pres">
      <dgm:prSet presAssocID="{D93CD9DB-EF4B-7A4A-8B14-D21803A7B7BB}" presName="rootText" presStyleLbl="node2" presStyleIdx="6" presStyleCnt="7">
        <dgm:presLayoutVars>
          <dgm:chPref val="3"/>
        </dgm:presLayoutVars>
      </dgm:prSet>
      <dgm:spPr/>
      <dgm:t>
        <a:bodyPr/>
        <a:lstStyle/>
        <a:p>
          <a:endParaRPr lang="en-US"/>
        </a:p>
      </dgm:t>
    </dgm:pt>
    <dgm:pt modelId="{683F8079-F0DE-0840-AB26-BE94DBDDEF74}" type="pres">
      <dgm:prSet presAssocID="{D93CD9DB-EF4B-7A4A-8B14-D21803A7B7BB}" presName="rootConnector" presStyleLbl="node2" presStyleIdx="6" presStyleCnt="7"/>
      <dgm:spPr/>
      <dgm:t>
        <a:bodyPr/>
        <a:lstStyle/>
        <a:p>
          <a:endParaRPr lang="en-US"/>
        </a:p>
      </dgm:t>
    </dgm:pt>
    <dgm:pt modelId="{4E72B8BC-06EB-7541-BFE4-497120FD980C}" type="pres">
      <dgm:prSet presAssocID="{D93CD9DB-EF4B-7A4A-8B14-D21803A7B7BB}" presName="hierChild4" presStyleCnt="0"/>
      <dgm:spPr/>
    </dgm:pt>
    <dgm:pt modelId="{1F7913B6-423C-554E-BFC7-DEFA5113257D}" type="pres">
      <dgm:prSet presAssocID="{D93CD9DB-EF4B-7A4A-8B14-D21803A7B7BB}" presName="hierChild5" presStyleCnt="0"/>
      <dgm:spPr/>
    </dgm:pt>
    <dgm:pt modelId="{07D1FFE0-015E-094D-AA84-2FAD17D4CAF2}" type="pres">
      <dgm:prSet presAssocID="{450083F6-5882-2349-98C3-CA3FFE5A1946}" presName="hierChild3" presStyleCnt="0"/>
      <dgm:spPr/>
    </dgm:pt>
    <dgm:pt modelId="{8088B9BC-38F0-5942-96EE-DCBF5AD52681}" type="pres">
      <dgm:prSet presAssocID="{26109441-73E4-3F4A-85C5-56AC8A1000F8}" presName="Name111" presStyleLbl="parChTrans1D2" presStyleIdx="7" presStyleCnt="8"/>
      <dgm:spPr/>
      <dgm:t>
        <a:bodyPr/>
        <a:lstStyle/>
        <a:p>
          <a:endParaRPr lang="en-US"/>
        </a:p>
      </dgm:t>
    </dgm:pt>
    <dgm:pt modelId="{C7369CCA-7302-1147-BFF5-380E5CC61879}" type="pres">
      <dgm:prSet presAssocID="{E981CBAC-97D1-8340-A628-56DB61A2F103}" presName="hierRoot3" presStyleCnt="0">
        <dgm:presLayoutVars>
          <dgm:hierBranch val="init"/>
        </dgm:presLayoutVars>
      </dgm:prSet>
      <dgm:spPr/>
    </dgm:pt>
    <dgm:pt modelId="{F9FFB345-BFC3-E647-B846-BE0F74C65C9A}" type="pres">
      <dgm:prSet presAssocID="{E981CBAC-97D1-8340-A628-56DB61A2F103}" presName="rootComposite3" presStyleCnt="0"/>
      <dgm:spPr/>
    </dgm:pt>
    <dgm:pt modelId="{F30F454E-CE72-2E43-B069-78954B73EB18}" type="pres">
      <dgm:prSet presAssocID="{E981CBAC-97D1-8340-A628-56DB61A2F103}" presName="rootText3" presStyleLbl="asst1" presStyleIdx="0" presStyleCnt="1" custLinFactNeighborX="60500" custLinFactNeighborY="0">
        <dgm:presLayoutVars>
          <dgm:chPref val="3"/>
        </dgm:presLayoutVars>
      </dgm:prSet>
      <dgm:spPr/>
      <dgm:t>
        <a:bodyPr/>
        <a:lstStyle/>
        <a:p>
          <a:endParaRPr lang="en-US"/>
        </a:p>
      </dgm:t>
    </dgm:pt>
    <dgm:pt modelId="{F2B6973B-93B8-CF4E-891F-17E991859DAC}" type="pres">
      <dgm:prSet presAssocID="{E981CBAC-97D1-8340-A628-56DB61A2F103}" presName="rootConnector3" presStyleLbl="asst1" presStyleIdx="0" presStyleCnt="1"/>
      <dgm:spPr/>
      <dgm:t>
        <a:bodyPr/>
        <a:lstStyle/>
        <a:p>
          <a:endParaRPr lang="en-US"/>
        </a:p>
      </dgm:t>
    </dgm:pt>
    <dgm:pt modelId="{2004A3FC-9816-D34C-BE88-A3E4D93A663A}" type="pres">
      <dgm:prSet presAssocID="{E981CBAC-97D1-8340-A628-56DB61A2F103}" presName="hierChild6" presStyleCnt="0"/>
      <dgm:spPr/>
    </dgm:pt>
    <dgm:pt modelId="{6CC091FA-2648-3D40-99D3-1D61998BBB63}" type="pres">
      <dgm:prSet presAssocID="{E981CBAC-97D1-8340-A628-56DB61A2F103}" presName="hierChild7" presStyleCnt="0"/>
      <dgm:spPr/>
    </dgm:pt>
  </dgm:ptLst>
  <dgm:cxnLst>
    <dgm:cxn modelId="{EAFC291F-A6CD-A349-9F92-0DF3E553C05E}" type="presOf" srcId="{D93CD9DB-EF4B-7A4A-8B14-D21803A7B7BB}" destId="{5AE3ABCB-763E-1F40-8DFB-2A0C508DF160}" srcOrd="0" destOrd="0" presId="urn:microsoft.com/office/officeart/2005/8/layout/orgChart1"/>
    <dgm:cxn modelId="{40079569-401B-C943-A005-5099A16AE73E}" type="presOf" srcId="{31662B2F-E12E-6D47-BA45-D30A9182B458}" destId="{7CDE78BE-C02F-7D4B-B827-8D5DD78CC95B}" srcOrd="0" destOrd="0" presId="urn:microsoft.com/office/officeart/2005/8/layout/orgChart1"/>
    <dgm:cxn modelId="{9E48AD8E-C77A-EF4E-956D-D286B9D9271D}" type="presOf" srcId="{450A891B-26DC-CF43-A7F1-BB2D1203689E}" destId="{95EEF16C-4A28-8A46-A7AD-D7006EC43723}" srcOrd="0" destOrd="0" presId="urn:microsoft.com/office/officeart/2005/8/layout/orgChart1"/>
    <dgm:cxn modelId="{12543A18-7970-B347-9ED5-A271B9BDD86F}" type="presOf" srcId="{26109441-73E4-3F4A-85C5-56AC8A1000F8}" destId="{8088B9BC-38F0-5942-96EE-DCBF5AD52681}" srcOrd="0" destOrd="0" presId="urn:microsoft.com/office/officeart/2005/8/layout/orgChart1"/>
    <dgm:cxn modelId="{4F8F7D16-C212-8A46-94E6-2EDB39CB244D}" type="presOf" srcId="{FFEBFE22-79A3-4C46-8D15-3DB0D6F3AFEB}" destId="{ED2EA4B1-84E9-5C44-A7AE-19EC26123DAA}" srcOrd="0" destOrd="0" presId="urn:microsoft.com/office/officeart/2005/8/layout/orgChart1"/>
    <dgm:cxn modelId="{5A2DB814-2558-BA43-8D6E-E429CEDC3084}" type="presOf" srcId="{815C8418-A8BD-DB4B-89B3-A89B274D8506}" destId="{DD590CD0-679B-3A42-87C1-977AC5192C55}" srcOrd="1" destOrd="0" presId="urn:microsoft.com/office/officeart/2005/8/layout/orgChart1"/>
    <dgm:cxn modelId="{2B5F97E9-7756-4A44-A288-EF3B09C41F30}" type="presOf" srcId="{B6986782-4723-D841-90E8-0C1F87A3DEB4}" destId="{5C9BA77A-3B2B-0546-8855-7F41069F0A66}" srcOrd="0" destOrd="0" presId="urn:microsoft.com/office/officeart/2005/8/layout/orgChart1"/>
    <dgm:cxn modelId="{F82E6E56-A9DA-6E4B-8E7C-7A99908050DA}" type="presOf" srcId="{98B9E53A-EDC3-ED47-BB1D-09CFDD78B18E}" destId="{C7A3F5BA-B343-0F4F-8ADD-330160B01096}" srcOrd="0" destOrd="0" presId="urn:microsoft.com/office/officeart/2005/8/layout/orgChart1"/>
    <dgm:cxn modelId="{7CC17400-4986-8E48-A098-3FB41004C26E}" srcId="{450083F6-5882-2349-98C3-CA3FFE5A1946}" destId="{611A1C9D-1F8C-214B-871E-B6FEADFD88EB}" srcOrd="5" destOrd="0" parTransId="{6B377304-28A4-814C-BA1A-F70143237F4D}" sibTransId="{95E4BCEC-CD53-2241-8C1A-625CB8821A56}"/>
    <dgm:cxn modelId="{93FAB666-99A6-5A40-9172-8DA620CB0273}" type="presOf" srcId="{C6BFFF0E-997E-DA4B-AA69-4D7A8D3FD975}" destId="{1FC709ED-CE8E-C047-BC73-0B3E6C429105}" srcOrd="1" destOrd="0" presId="urn:microsoft.com/office/officeart/2005/8/layout/orgChart1"/>
    <dgm:cxn modelId="{E261DDB3-9024-EB4C-8A43-FB0DAB77919B}" srcId="{450083F6-5882-2349-98C3-CA3FFE5A1946}" destId="{450A891B-26DC-CF43-A7F1-BB2D1203689E}" srcOrd="1" destOrd="0" parTransId="{FB01496C-34BC-724B-92AD-DC8218D648B4}" sibTransId="{C5F988CE-5920-AE44-89D7-397EF514127E}"/>
    <dgm:cxn modelId="{CD70FC5E-CD80-A346-9BB0-1C6148D50453}" type="presOf" srcId="{E981CBAC-97D1-8340-A628-56DB61A2F103}" destId="{F30F454E-CE72-2E43-B069-78954B73EB18}" srcOrd="0" destOrd="0" presId="urn:microsoft.com/office/officeart/2005/8/layout/orgChart1"/>
    <dgm:cxn modelId="{71D15FED-B792-694F-8E22-C9A673A5DF94}" type="presOf" srcId="{815C8418-A8BD-DB4B-89B3-A89B274D8506}" destId="{CFA1F41A-1D1F-DD44-8DAB-84CED572C39D}" srcOrd="0" destOrd="0" presId="urn:microsoft.com/office/officeart/2005/8/layout/orgChart1"/>
    <dgm:cxn modelId="{E7105E60-FE1A-3747-9E43-579A0E09DC3E}" type="presOf" srcId="{D94ED791-65FC-874B-A485-65A20C73CA04}" destId="{B05C2639-08D6-3548-B136-37FC97F6C629}" srcOrd="0" destOrd="0" presId="urn:microsoft.com/office/officeart/2005/8/layout/orgChart1"/>
    <dgm:cxn modelId="{94D8AF71-8ADA-F34F-B66F-EC9850B853DA}" type="presOf" srcId="{6F298685-620D-F048-8E43-EB4C17D1E7FA}" destId="{DBB5C704-23B9-DA41-9A88-D23A0D80751B}" srcOrd="0" destOrd="0" presId="urn:microsoft.com/office/officeart/2005/8/layout/orgChart1"/>
    <dgm:cxn modelId="{4EF433D1-A04A-EF43-9C62-FC2DDCF95BD4}" srcId="{B6986782-4723-D841-90E8-0C1F87A3DEB4}" destId="{450083F6-5882-2349-98C3-CA3FFE5A1946}" srcOrd="0" destOrd="0" parTransId="{6C201A26-AB12-7B49-8AA9-2F1D9E0301F5}" sibTransId="{9B133F61-6525-8B47-8EF4-D135E78DDF63}"/>
    <dgm:cxn modelId="{7DEA0BEA-9872-8647-96FE-7D3B4B71A1BE}" type="presOf" srcId="{611A1C9D-1F8C-214B-871E-B6FEADFD88EB}" destId="{28272107-FE34-684E-96C1-EEC44FEF000C}" srcOrd="0" destOrd="0" presId="urn:microsoft.com/office/officeart/2005/8/layout/orgChart1"/>
    <dgm:cxn modelId="{5F1A5D36-B05B-7A4D-AB10-2208F176F206}" srcId="{450083F6-5882-2349-98C3-CA3FFE5A1946}" destId="{FFEBFE22-79A3-4C46-8D15-3DB0D6F3AFEB}" srcOrd="2" destOrd="0" parTransId="{31662B2F-E12E-6D47-BA45-D30A9182B458}" sibTransId="{A32B028A-460F-B84E-818C-96F1B848C8F5}"/>
    <dgm:cxn modelId="{1123BA4E-2071-854A-99E4-5589ED4E1855}" type="presOf" srcId="{611A1C9D-1F8C-214B-871E-B6FEADFD88EB}" destId="{CB94F2A1-6E36-9E4D-915D-29633C9D884D}" srcOrd="1" destOrd="0" presId="urn:microsoft.com/office/officeart/2005/8/layout/orgChart1"/>
    <dgm:cxn modelId="{B0DAA0AD-A68E-D74F-8D71-8CBA4AF8CC10}" type="presOf" srcId="{450083F6-5882-2349-98C3-CA3FFE5A1946}" destId="{3EB2D9F8-D56B-5C41-9CB2-C996F7BD53A0}" srcOrd="1" destOrd="0" presId="urn:microsoft.com/office/officeart/2005/8/layout/orgChart1"/>
    <dgm:cxn modelId="{113425D2-DB04-5E4A-BDA0-C35692727E3D}" type="presOf" srcId="{FB01496C-34BC-724B-92AD-DC8218D648B4}" destId="{3E1E47CC-7864-BB4C-A34F-461CA16CD318}" srcOrd="0" destOrd="0" presId="urn:microsoft.com/office/officeart/2005/8/layout/orgChart1"/>
    <dgm:cxn modelId="{5082FA3C-33B9-5446-AC01-4935D6BF6428}" type="presOf" srcId="{FFEBFE22-79A3-4C46-8D15-3DB0D6F3AFEB}" destId="{76EB5DF8-6D15-FA47-BE81-EB4C82704AA4}" srcOrd="1" destOrd="0" presId="urn:microsoft.com/office/officeart/2005/8/layout/orgChart1"/>
    <dgm:cxn modelId="{4B5045D4-9DFC-9548-9239-F3194BF67299}" type="presOf" srcId="{709E877D-B1EC-A24D-8507-54163A13883F}" destId="{AA67B80C-51B1-F648-9BFC-E39CFCD6EFFF}" srcOrd="0" destOrd="0" presId="urn:microsoft.com/office/officeart/2005/8/layout/orgChart1"/>
    <dgm:cxn modelId="{19CAFA16-44B9-F246-AD20-99874F6C0B86}" type="presOf" srcId="{450A891B-26DC-CF43-A7F1-BB2D1203689E}" destId="{E30162BC-2603-A447-8B1A-DC71B4FAA7B8}" srcOrd="1" destOrd="0" presId="urn:microsoft.com/office/officeart/2005/8/layout/orgChart1"/>
    <dgm:cxn modelId="{1A110207-B44F-D449-B7B7-D1E0F5180178}" srcId="{450083F6-5882-2349-98C3-CA3FFE5A1946}" destId="{D93CD9DB-EF4B-7A4A-8B14-D21803A7B7BB}" srcOrd="7" destOrd="0" parTransId="{98B9E53A-EDC3-ED47-BB1D-09CFDD78B18E}" sibTransId="{A4B71645-A16B-0642-A123-862ABE955BEC}"/>
    <dgm:cxn modelId="{AE5E2BB8-E618-5542-AEDD-77BF0D27DD11}" srcId="{450083F6-5882-2349-98C3-CA3FFE5A1946}" destId="{C6BFFF0E-997E-DA4B-AA69-4D7A8D3FD975}" srcOrd="3" destOrd="0" parTransId="{709E877D-B1EC-A24D-8507-54163A13883F}" sibTransId="{CF9597FA-DE76-3945-84DE-3FDFC7DDD376}"/>
    <dgm:cxn modelId="{8C9B252E-6E52-F445-8CAF-1D2F30454024}" type="presOf" srcId="{6B377304-28A4-814C-BA1A-F70143237F4D}" destId="{2CF7F2E1-10ED-2446-A1EF-A5DE7D97B1D1}" srcOrd="0" destOrd="0" presId="urn:microsoft.com/office/officeart/2005/8/layout/orgChart1"/>
    <dgm:cxn modelId="{9D79B6DC-9A2B-824D-BECD-0BB5C2377DC1}" type="presOf" srcId="{C6BFFF0E-997E-DA4B-AA69-4D7A8D3FD975}" destId="{566D9E0F-2637-E040-884E-A36C21DE2635}" srcOrd="0" destOrd="0" presId="urn:microsoft.com/office/officeart/2005/8/layout/orgChart1"/>
    <dgm:cxn modelId="{D76858FF-6A18-B740-A1A8-A4C2EF9D55A0}" type="presOf" srcId="{D93CD9DB-EF4B-7A4A-8B14-D21803A7B7BB}" destId="{683F8079-F0DE-0840-AB26-BE94DBDDEF74}" srcOrd="1" destOrd="0" presId="urn:microsoft.com/office/officeart/2005/8/layout/orgChart1"/>
    <dgm:cxn modelId="{B23623B8-40C8-8445-A084-80CDC7F6FA9A}" type="presOf" srcId="{6F298685-620D-F048-8E43-EB4C17D1E7FA}" destId="{1983D8D3-D9CE-C647-95F7-1B3CEC5AFFCA}" srcOrd="1" destOrd="0" presId="urn:microsoft.com/office/officeart/2005/8/layout/orgChart1"/>
    <dgm:cxn modelId="{4A04D84F-7CC2-9A4B-99EC-DD2EAD62CA27}" type="presOf" srcId="{450083F6-5882-2349-98C3-CA3FFE5A1946}" destId="{41B63547-65D4-F647-942D-A737C92DD244}" srcOrd="0" destOrd="0" presId="urn:microsoft.com/office/officeart/2005/8/layout/orgChart1"/>
    <dgm:cxn modelId="{B6D4FC78-AA7B-8946-87D3-D726A970A23E}" srcId="{450083F6-5882-2349-98C3-CA3FFE5A1946}" destId="{6F298685-620D-F048-8E43-EB4C17D1E7FA}" srcOrd="4" destOrd="0" parTransId="{D94ED791-65FC-874B-A485-65A20C73CA04}" sibTransId="{AE463270-0B7D-0E4D-A29E-126BB3301651}"/>
    <dgm:cxn modelId="{F2F6DAF7-B3CF-5A41-BC29-51B8474644A4}" type="presOf" srcId="{89377DC4-F231-5941-AFB3-D108277A00A2}" destId="{8BFE8C1D-BC5F-2E41-AD20-0957A94E9C83}" srcOrd="0" destOrd="0" presId="urn:microsoft.com/office/officeart/2005/8/layout/orgChart1"/>
    <dgm:cxn modelId="{F44B667B-A6F7-8147-88CC-9DC9E7536CA8}" type="presOf" srcId="{E981CBAC-97D1-8340-A628-56DB61A2F103}" destId="{F2B6973B-93B8-CF4E-891F-17E991859DAC}" srcOrd="1" destOrd="0" presId="urn:microsoft.com/office/officeart/2005/8/layout/orgChart1"/>
    <dgm:cxn modelId="{C0D8A372-527C-F140-AE39-2F3C64D0551C}" srcId="{450083F6-5882-2349-98C3-CA3FFE5A1946}" destId="{E981CBAC-97D1-8340-A628-56DB61A2F103}" srcOrd="0" destOrd="0" parTransId="{26109441-73E4-3F4A-85C5-56AC8A1000F8}" sibTransId="{BE6364A2-A299-0943-BBCB-B2623715FADA}"/>
    <dgm:cxn modelId="{7AB8C78A-6E16-7C4F-BC3B-86DBD57089E3}" srcId="{450083F6-5882-2349-98C3-CA3FFE5A1946}" destId="{815C8418-A8BD-DB4B-89B3-A89B274D8506}" srcOrd="6" destOrd="0" parTransId="{89377DC4-F231-5941-AFB3-D108277A00A2}" sibTransId="{F76D8A66-2C59-0244-AF41-36FF520C5525}"/>
    <dgm:cxn modelId="{E06052C5-6BCA-7245-BB8C-BDECC99DB14F}" type="presParOf" srcId="{5C9BA77A-3B2B-0546-8855-7F41069F0A66}" destId="{84148EC7-3E69-CB46-9DA2-805628CA8786}" srcOrd="0" destOrd="0" presId="urn:microsoft.com/office/officeart/2005/8/layout/orgChart1"/>
    <dgm:cxn modelId="{F20EFC70-B80C-2641-8BB0-995DCF348C8D}" type="presParOf" srcId="{84148EC7-3E69-CB46-9DA2-805628CA8786}" destId="{2A6BDE1A-428F-B24B-B238-D26549E785D1}" srcOrd="0" destOrd="0" presId="urn:microsoft.com/office/officeart/2005/8/layout/orgChart1"/>
    <dgm:cxn modelId="{67860E42-0BC2-A342-B926-36C5D2DE19D1}" type="presParOf" srcId="{2A6BDE1A-428F-B24B-B238-D26549E785D1}" destId="{41B63547-65D4-F647-942D-A737C92DD244}" srcOrd="0" destOrd="0" presId="urn:microsoft.com/office/officeart/2005/8/layout/orgChart1"/>
    <dgm:cxn modelId="{A45611C0-6B48-C449-94A1-9504FDB8E2A3}" type="presParOf" srcId="{2A6BDE1A-428F-B24B-B238-D26549E785D1}" destId="{3EB2D9F8-D56B-5C41-9CB2-C996F7BD53A0}" srcOrd="1" destOrd="0" presId="urn:microsoft.com/office/officeart/2005/8/layout/orgChart1"/>
    <dgm:cxn modelId="{D6BC7157-491B-0D4B-8AE4-E0EC0781CD5F}" type="presParOf" srcId="{84148EC7-3E69-CB46-9DA2-805628CA8786}" destId="{03C1FDC2-C994-B74B-A248-9D814FB898B9}" srcOrd="1" destOrd="0" presId="urn:microsoft.com/office/officeart/2005/8/layout/orgChart1"/>
    <dgm:cxn modelId="{BBD2F3F4-9F01-374D-BB61-45C8EC0AD468}" type="presParOf" srcId="{03C1FDC2-C994-B74B-A248-9D814FB898B9}" destId="{3E1E47CC-7864-BB4C-A34F-461CA16CD318}" srcOrd="0" destOrd="0" presId="urn:microsoft.com/office/officeart/2005/8/layout/orgChart1"/>
    <dgm:cxn modelId="{E8753843-62AB-004F-8D85-BAF818080D42}" type="presParOf" srcId="{03C1FDC2-C994-B74B-A248-9D814FB898B9}" destId="{962328F6-6AC9-384B-8F63-8095FDFEE8D0}" srcOrd="1" destOrd="0" presId="urn:microsoft.com/office/officeart/2005/8/layout/orgChart1"/>
    <dgm:cxn modelId="{4D24927F-D9FA-1745-9F8A-A4D3A4B703F4}" type="presParOf" srcId="{962328F6-6AC9-384B-8F63-8095FDFEE8D0}" destId="{8C07EBD8-F0C2-0B4A-A718-980607CC9988}" srcOrd="0" destOrd="0" presId="urn:microsoft.com/office/officeart/2005/8/layout/orgChart1"/>
    <dgm:cxn modelId="{2BA8E0E8-6634-4C4F-81F1-EDDE89B8B444}" type="presParOf" srcId="{8C07EBD8-F0C2-0B4A-A718-980607CC9988}" destId="{95EEF16C-4A28-8A46-A7AD-D7006EC43723}" srcOrd="0" destOrd="0" presId="urn:microsoft.com/office/officeart/2005/8/layout/orgChart1"/>
    <dgm:cxn modelId="{E233236F-C673-EE48-8170-1D683531114F}" type="presParOf" srcId="{8C07EBD8-F0C2-0B4A-A718-980607CC9988}" destId="{E30162BC-2603-A447-8B1A-DC71B4FAA7B8}" srcOrd="1" destOrd="0" presId="urn:microsoft.com/office/officeart/2005/8/layout/orgChart1"/>
    <dgm:cxn modelId="{8CC09AA0-3D94-424E-AA71-DA432FC9CED6}" type="presParOf" srcId="{962328F6-6AC9-384B-8F63-8095FDFEE8D0}" destId="{ABD4146B-ED38-0D40-8435-639168413AA0}" srcOrd="1" destOrd="0" presId="urn:microsoft.com/office/officeart/2005/8/layout/orgChart1"/>
    <dgm:cxn modelId="{DF4A0BB1-BAEB-B541-B90C-6B369213A2C0}" type="presParOf" srcId="{962328F6-6AC9-384B-8F63-8095FDFEE8D0}" destId="{D3F2F5E6-06B9-4F4C-A806-BFD43CB9314A}" srcOrd="2" destOrd="0" presId="urn:microsoft.com/office/officeart/2005/8/layout/orgChart1"/>
    <dgm:cxn modelId="{27FF35DC-B699-6A43-AF69-A84AA471BF44}" type="presParOf" srcId="{03C1FDC2-C994-B74B-A248-9D814FB898B9}" destId="{7CDE78BE-C02F-7D4B-B827-8D5DD78CC95B}" srcOrd="2" destOrd="0" presId="urn:microsoft.com/office/officeart/2005/8/layout/orgChart1"/>
    <dgm:cxn modelId="{F1BDCE80-747C-1B42-B0B7-595FF89BF5DB}" type="presParOf" srcId="{03C1FDC2-C994-B74B-A248-9D814FB898B9}" destId="{2CE3E7AF-BA3C-D449-AF5D-FF95A00550FF}" srcOrd="3" destOrd="0" presId="urn:microsoft.com/office/officeart/2005/8/layout/orgChart1"/>
    <dgm:cxn modelId="{A80AFA0D-39B8-224B-B40B-EE6BCDCD0DFA}" type="presParOf" srcId="{2CE3E7AF-BA3C-D449-AF5D-FF95A00550FF}" destId="{DBA8BA0D-37E6-2D41-870B-29BCE5F1844C}" srcOrd="0" destOrd="0" presId="urn:microsoft.com/office/officeart/2005/8/layout/orgChart1"/>
    <dgm:cxn modelId="{58926A0E-05BF-6541-8A1C-F1BE8DE61A85}" type="presParOf" srcId="{DBA8BA0D-37E6-2D41-870B-29BCE5F1844C}" destId="{ED2EA4B1-84E9-5C44-A7AE-19EC26123DAA}" srcOrd="0" destOrd="0" presId="urn:microsoft.com/office/officeart/2005/8/layout/orgChart1"/>
    <dgm:cxn modelId="{7C570DF8-9B69-794F-B120-2E537859F28F}" type="presParOf" srcId="{DBA8BA0D-37E6-2D41-870B-29BCE5F1844C}" destId="{76EB5DF8-6D15-FA47-BE81-EB4C82704AA4}" srcOrd="1" destOrd="0" presId="urn:microsoft.com/office/officeart/2005/8/layout/orgChart1"/>
    <dgm:cxn modelId="{9CE6FAFE-6376-5647-A1CD-CD2AD67FCBE9}" type="presParOf" srcId="{2CE3E7AF-BA3C-D449-AF5D-FF95A00550FF}" destId="{3D901F70-E8F5-E841-AAF2-7D473E16E952}" srcOrd="1" destOrd="0" presId="urn:microsoft.com/office/officeart/2005/8/layout/orgChart1"/>
    <dgm:cxn modelId="{E4CE793E-07EC-D74E-AD05-5248C83774D5}" type="presParOf" srcId="{2CE3E7AF-BA3C-D449-AF5D-FF95A00550FF}" destId="{A31EE4E4-19CC-6C4B-B64C-8AE04E62FED6}" srcOrd="2" destOrd="0" presId="urn:microsoft.com/office/officeart/2005/8/layout/orgChart1"/>
    <dgm:cxn modelId="{D7CB4068-9CDD-A745-8862-1AB67913CA1C}" type="presParOf" srcId="{03C1FDC2-C994-B74B-A248-9D814FB898B9}" destId="{AA67B80C-51B1-F648-9BFC-E39CFCD6EFFF}" srcOrd="4" destOrd="0" presId="urn:microsoft.com/office/officeart/2005/8/layout/orgChart1"/>
    <dgm:cxn modelId="{640B9E6F-DFA4-9D4F-8A67-89D429D35A35}" type="presParOf" srcId="{03C1FDC2-C994-B74B-A248-9D814FB898B9}" destId="{C0785B22-EBAC-4143-975E-16F5365F54BD}" srcOrd="5" destOrd="0" presId="urn:microsoft.com/office/officeart/2005/8/layout/orgChart1"/>
    <dgm:cxn modelId="{4350E4C1-C1E2-E347-9C60-1E2C4F733C85}" type="presParOf" srcId="{C0785B22-EBAC-4143-975E-16F5365F54BD}" destId="{E80F21D7-FAA9-D547-8F17-B25F3AA2F865}" srcOrd="0" destOrd="0" presId="urn:microsoft.com/office/officeart/2005/8/layout/orgChart1"/>
    <dgm:cxn modelId="{1BD0DAD6-F076-BF4C-9273-CE0D187FC59C}" type="presParOf" srcId="{E80F21D7-FAA9-D547-8F17-B25F3AA2F865}" destId="{566D9E0F-2637-E040-884E-A36C21DE2635}" srcOrd="0" destOrd="0" presId="urn:microsoft.com/office/officeart/2005/8/layout/orgChart1"/>
    <dgm:cxn modelId="{B801E2DC-DE60-D949-B227-E043871CC3B9}" type="presParOf" srcId="{E80F21D7-FAA9-D547-8F17-B25F3AA2F865}" destId="{1FC709ED-CE8E-C047-BC73-0B3E6C429105}" srcOrd="1" destOrd="0" presId="urn:microsoft.com/office/officeart/2005/8/layout/orgChart1"/>
    <dgm:cxn modelId="{811722A8-24E1-3440-BD48-D232E65B10DE}" type="presParOf" srcId="{C0785B22-EBAC-4143-975E-16F5365F54BD}" destId="{84100919-BE24-E44B-AB19-28612DDE9B39}" srcOrd="1" destOrd="0" presId="urn:microsoft.com/office/officeart/2005/8/layout/orgChart1"/>
    <dgm:cxn modelId="{32184AA1-51EB-2B4E-9ACF-4E818D1A77CC}" type="presParOf" srcId="{C0785B22-EBAC-4143-975E-16F5365F54BD}" destId="{02B3819E-2489-5345-AD52-7387AF435CF3}" srcOrd="2" destOrd="0" presId="urn:microsoft.com/office/officeart/2005/8/layout/orgChart1"/>
    <dgm:cxn modelId="{5B957A6E-0CDD-B74F-90B0-727AB75CBFDD}" type="presParOf" srcId="{03C1FDC2-C994-B74B-A248-9D814FB898B9}" destId="{B05C2639-08D6-3548-B136-37FC97F6C629}" srcOrd="6" destOrd="0" presId="urn:microsoft.com/office/officeart/2005/8/layout/orgChart1"/>
    <dgm:cxn modelId="{0B61E592-A2AA-8648-B621-58A31F4AE714}" type="presParOf" srcId="{03C1FDC2-C994-B74B-A248-9D814FB898B9}" destId="{318D842F-5A5D-2842-9C0C-B1159725183D}" srcOrd="7" destOrd="0" presId="urn:microsoft.com/office/officeart/2005/8/layout/orgChart1"/>
    <dgm:cxn modelId="{9E8BD589-E7B0-9E4E-BA35-8543FE355BAD}" type="presParOf" srcId="{318D842F-5A5D-2842-9C0C-B1159725183D}" destId="{B4E232B3-B237-3C45-9B2E-928E23BBFED3}" srcOrd="0" destOrd="0" presId="urn:microsoft.com/office/officeart/2005/8/layout/orgChart1"/>
    <dgm:cxn modelId="{C79997E2-21C7-B94F-A21A-137DBFFCE492}" type="presParOf" srcId="{B4E232B3-B237-3C45-9B2E-928E23BBFED3}" destId="{DBB5C704-23B9-DA41-9A88-D23A0D80751B}" srcOrd="0" destOrd="0" presId="urn:microsoft.com/office/officeart/2005/8/layout/orgChart1"/>
    <dgm:cxn modelId="{A5B9F49B-E275-714C-B0EB-A85A926B4B6B}" type="presParOf" srcId="{B4E232B3-B237-3C45-9B2E-928E23BBFED3}" destId="{1983D8D3-D9CE-C647-95F7-1B3CEC5AFFCA}" srcOrd="1" destOrd="0" presId="urn:microsoft.com/office/officeart/2005/8/layout/orgChart1"/>
    <dgm:cxn modelId="{1F3DDB42-20E6-6A46-B076-64437FF80967}" type="presParOf" srcId="{318D842F-5A5D-2842-9C0C-B1159725183D}" destId="{82E2D196-D805-8545-9006-14F671AC3561}" srcOrd="1" destOrd="0" presId="urn:microsoft.com/office/officeart/2005/8/layout/orgChart1"/>
    <dgm:cxn modelId="{F44F24AB-F8E8-6E4C-AAA9-B3B95DD4F465}" type="presParOf" srcId="{318D842F-5A5D-2842-9C0C-B1159725183D}" destId="{136A8CEB-12D5-1A4F-A43A-B65824879B4A}" srcOrd="2" destOrd="0" presId="urn:microsoft.com/office/officeart/2005/8/layout/orgChart1"/>
    <dgm:cxn modelId="{EC3B09B8-8E2A-3842-B6F4-EB1863990710}" type="presParOf" srcId="{03C1FDC2-C994-B74B-A248-9D814FB898B9}" destId="{2CF7F2E1-10ED-2446-A1EF-A5DE7D97B1D1}" srcOrd="8" destOrd="0" presId="urn:microsoft.com/office/officeart/2005/8/layout/orgChart1"/>
    <dgm:cxn modelId="{63885FA3-EE06-5847-A9BB-EB0E97E202B8}" type="presParOf" srcId="{03C1FDC2-C994-B74B-A248-9D814FB898B9}" destId="{BFC76E44-12A6-CD41-9249-C23227B0C6FB}" srcOrd="9" destOrd="0" presId="urn:microsoft.com/office/officeart/2005/8/layout/orgChart1"/>
    <dgm:cxn modelId="{8749DD47-EF04-1047-BC87-F2D9604F9C2A}" type="presParOf" srcId="{BFC76E44-12A6-CD41-9249-C23227B0C6FB}" destId="{1DC57B4A-2141-7D40-8C39-E1B7CB897BD7}" srcOrd="0" destOrd="0" presId="urn:microsoft.com/office/officeart/2005/8/layout/orgChart1"/>
    <dgm:cxn modelId="{F4474F6C-0CF2-A64D-9BCF-E1460314945F}" type="presParOf" srcId="{1DC57B4A-2141-7D40-8C39-E1B7CB897BD7}" destId="{28272107-FE34-684E-96C1-EEC44FEF000C}" srcOrd="0" destOrd="0" presId="urn:microsoft.com/office/officeart/2005/8/layout/orgChart1"/>
    <dgm:cxn modelId="{9529A782-3025-024B-9246-11E69C3A41E1}" type="presParOf" srcId="{1DC57B4A-2141-7D40-8C39-E1B7CB897BD7}" destId="{CB94F2A1-6E36-9E4D-915D-29633C9D884D}" srcOrd="1" destOrd="0" presId="urn:microsoft.com/office/officeart/2005/8/layout/orgChart1"/>
    <dgm:cxn modelId="{39375B52-9282-7C45-85A3-8E335A2F9A14}" type="presParOf" srcId="{BFC76E44-12A6-CD41-9249-C23227B0C6FB}" destId="{C72B1DEE-9FE4-D247-91DD-C590C7761FAC}" srcOrd="1" destOrd="0" presId="urn:microsoft.com/office/officeart/2005/8/layout/orgChart1"/>
    <dgm:cxn modelId="{E5AA3601-BDF0-7E40-90BE-5624635EA269}" type="presParOf" srcId="{BFC76E44-12A6-CD41-9249-C23227B0C6FB}" destId="{A8A3E5A3-D326-FA49-AB32-0AB0412F9EB7}" srcOrd="2" destOrd="0" presId="urn:microsoft.com/office/officeart/2005/8/layout/orgChart1"/>
    <dgm:cxn modelId="{6F4926BC-B7EE-634F-94FC-3C2FB031D45D}" type="presParOf" srcId="{03C1FDC2-C994-B74B-A248-9D814FB898B9}" destId="{8BFE8C1D-BC5F-2E41-AD20-0957A94E9C83}" srcOrd="10" destOrd="0" presId="urn:microsoft.com/office/officeart/2005/8/layout/orgChart1"/>
    <dgm:cxn modelId="{F64DE5B0-E71C-2F49-94F6-3BF111D7BCF9}" type="presParOf" srcId="{03C1FDC2-C994-B74B-A248-9D814FB898B9}" destId="{84FC8F03-5E7C-A549-94D7-F3119B9FE67A}" srcOrd="11" destOrd="0" presId="urn:microsoft.com/office/officeart/2005/8/layout/orgChart1"/>
    <dgm:cxn modelId="{E3B1F1AF-4E0D-8B4C-A8F8-9566648D8674}" type="presParOf" srcId="{84FC8F03-5E7C-A549-94D7-F3119B9FE67A}" destId="{8B4D54FD-7823-5743-B4A9-9692479F2C7E}" srcOrd="0" destOrd="0" presId="urn:microsoft.com/office/officeart/2005/8/layout/orgChart1"/>
    <dgm:cxn modelId="{4B5AA331-F41C-624E-BDDF-F9D916F744DC}" type="presParOf" srcId="{8B4D54FD-7823-5743-B4A9-9692479F2C7E}" destId="{CFA1F41A-1D1F-DD44-8DAB-84CED572C39D}" srcOrd="0" destOrd="0" presId="urn:microsoft.com/office/officeart/2005/8/layout/orgChart1"/>
    <dgm:cxn modelId="{7CADA924-AEB0-754F-9BFF-5B0B3E32B551}" type="presParOf" srcId="{8B4D54FD-7823-5743-B4A9-9692479F2C7E}" destId="{DD590CD0-679B-3A42-87C1-977AC5192C55}" srcOrd="1" destOrd="0" presId="urn:microsoft.com/office/officeart/2005/8/layout/orgChart1"/>
    <dgm:cxn modelId="{9DE4A6FF-1E3A-9445-B794-E5AF247B1B7E}" type="presParOf" srcId="{84FC8F03-5E7C-A549-94D7-F3119B9FE67A}" destId="{F1445A93-2CDB-2042-9F5E-FF298C718416}" srcOrd="1" destOrd="0" presId="urn:microsoft.com/office/officeart/2005/8/layout/orgChart1"/>
    <dgm:cxn modelId="{C140AB96-53D3-E54A-9958-731F0D860841}" type="presParOf" srcId="{84FC8F03-5E7C-A549-94D7-F3119B9FE67A}" destId="{A372B0ED-5CF5-114E-9110-B854154F4F70}" srcOrd="2" destOrd="0" presId="urn:microsoft.com/office/officeart/2005/8/layout/orgChart1"/>
    <dgm:cxn modelId="{7DADD3AA-362D-5A48-924C-E2224538CDD3}" type="presParOf" srcId="{03C1FDC2-C994-B74B-A248-9D814FB898B9}" destId="{C7A3F5BA-B343-0F4F-8ADD-330160B01096}" srcOrd="12" destOrd="0" presId="urn:microsoft.com/office/officeart/2005/8/layout/orgChart1"/>
    <dgm:cxn modelId="{B0C5D958-2E8B-9946-8A6B-228D04F53E95}" type="presParOf" srcId="{03C1FDC2-C994-B74B-A248-9D814FB898B9}" destId="{6390473F-06C1-E140-B1DF-3D9D124FAFB8}" srcOrd="13" destOrd="0" presId="urn:microsoft.com/office/officeart/2005/8/layout/orgChart1"/>
    <dgm:cxn modelId="{2C983B90-62B5-2F48-9715-7F87448C8DB7}" type="presParOf" srcId="{6390473F-06C1-E140-B1DF-3D9D124FAFB8}" destId="{0AF3A666-3AC7-DE42-9875-22C0D22A6496}" srcOrd="0" destOrd="0" presId="urn:microsoft.com/office/officeart/2005/8/layout/orgChart1"/>
    <dgm:cxn modelId="{5733D0D9-AB89-4448-AEB0-807C806DF96E}" type="presParOf" srcId="{0AF3A666-3AC7-DE42-9875-22C0D22A6496}" destId="{5AE3ABCB-763E-1F40-8DFB-2A0C508DF160}" srcOrd="0" destOrd="0" presId="urn:microsoft.com/office/officeart/2005/8/layout/orgChart1"/>
    <dgm:cxn modelId="{44F5FF88-91EB-3642-A808-6E2CE4E664B7}" type="presParOf" srcId="{0AF3A666-3AC7-DE42-9875-22C0D22A6496}" destId="{683F8079-F0DE-0840-AB26-BE94DBDDEF74}" srcOrd="1" destOrd="0" presId="urn:microsoft.com/office/officeart/2005/8/layout/orgChart1"/>
    <dgm:cxn modelId="{8E72115F-75DE-E04F-A69B-8E7536A0C0A6}" type="presParOf" srcId="{6390473F-06C1-E140-B1DF-3D9D124FAFB8}" destId="{4E72B8BC-06EB-7541-BFE4-497120FD980C}" srcOrd="1" destOrd="0" presId="urn:microsoft.com/office/officeart/2005/8/layout/orgChart1"/>
    <dgm:cxn modelId="{7AB4D292-0627-4547-A200-47085138F025}" type="presParOf" srcId="{6390473F-06C1-E140-B1DF-3D9D124FAFB8}" destId="{1F7913B6-423C-554E-BFC7-DEFA5113257D}" srcOrd="2" destOrd="0" presId="urn:microsoft.com/office/officeart/2005/8/layout/orgChart1"/>
    <dgm:cxn modelId="{E7BEB9F1-06C4-D04C-904E-F5630DD708EE}" type="presParOf" srcId="{84148EC7-3E69-CB46-9DA2-805628CA8786}" destId="{07D1FFE0-015E-094D-AA84-2FAD17D4CAF2}" srcOrd="2" destOrd="0" presId="urn:microsoft.com/office/officeart/2005/8/layout/orgChart1"/>
    <dgm:cxn modelId="{6F47B298-7CAE-EB44-ABED-085AD3EF85E7}" type="presParOf" srcId="{07D1FFE0-015E-094D-AA84-2FAD17D4CAF2}" destId="{8088B9BC-38F0-5942-96EE-DCBF5AD52681}" srcOrd="0" destOrd="0" presId="urn:microsoft.com/office/officeart/2005/8/layout/orgChart1"/>
    <dgm:cxn modelId="{C7D2FBF6-1FFF-6C46-B5B8-DCA1434793DB}" type="presParOf" srcId="{07D1FFE0-015E-094D-AA84-2FAD17D4CAF2}" destId="{C7369CCA-7302-1147-BFF5-380E5CC61879}" srcOrd="1" destOrd="0" presId="urn:microsoft.com/office/officeart/2005/8/layout/orgChart1"/>
    <dgm:cxn modelId="{B8A99B6E-2202-534B-AF31-DEC694A74705}" type="presParOf" srcId="{C7369CCA-7302-1147-BFF5-380E5CC61879}" destId="{F9FFB345-BFC3-E647-B846-BE0F74C65C9A}" srcOrd="0" destOrd="0" presId="urn:microsoft.com/office/officeart/2005/8/layout/orgChart1"/>
    <dgm:cxn modelId="{0ACD55F5-AFEC-5F41-BBBE-0F23E07F8CE2}" type="presParOf" srcId="{F9FFB345-BFC3-E647-B846-BE0F74C65C9A}" destId="{F30F454E-CE72-2E43-B069-78954B73EB18}" srcOrd="0" destOrd="0" presId="urn:microsoft.com/office/officeart/2005/8/layout/orgChart1"/>
    <dgm:cxn modelId="{9D4BC84F-7F72-F740-A07D-6E88BA2D9195}" type="presParOf" srcId="{F9FFB345-BFC3-E647-B846-BE0F74C65C9A}" destId="{F2B6973B-93B8-CF4E-891F-17E991859DAC}" srcOrd="1" destOrd="0" presId="urn:microsoft.com/office/officeart/2005/8/layout/orgChart1"/>
    <dgm:cxn modelId="{D4E24006-399E-AC4D-9F84-16EB068FEC41}" type="presParOf" srcId="{C7369CCA-7302-1147-BFF5-380E5CC61879}" destId="{2004A3FC-9816-D34C-BE88-A3E4D93A663A}" srcOrd="1" destOrd="0" presId="urn:microsoft.com/office/officeart/2005/8/layout/orgChart1"/>
    <dgm:cxn modelId="{DA5C432D-53CB-9F47-AC70-A5BDB30D2512}" type="presParOf" srcId="{C7369CCA-7302-1147-BFF5-380E5CC61879}" destId="{6CC091FA-2648-3D40-99D3-1D61998BBB6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DD1A0D-4BDF-2E4E-82A8-A71D076D7920}"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8EE42672-BD6E-CF4C-99BD-728617C49571}">
      <dgm:prSet phldrT="[Text]"/>
      <dgm:spPr/>
      <dgm:t>
        <a:bodyPr/>
        <a:lstStyle/>
        <a:p>
          <a:r>
            <a:rPr lang="en-US" dirty="0"/>
            <a:t>Personal</a:t>
          </a:r>
        </a:p>
      </dgm:t>
    </dgm:pt>
    <dgm:pt modelId="{2A4AC6E1-2A58-D043-8C6F-662BF1FA7A04}" type="parTrans" cxnId="{CFFF05D5-F6EA-724F-9C3D-D99BA23A87F0}">
      <dgm:prSet/>
      <dgm:spPr/>
      <dgm:t>
        <a:bodyPr/>
        <a:lstStyle/>
        <a:p>
          <a:endParaRPr lang="en-US"/>
        </a:p>
      </dgm:t>
    </dgm:pt>
    <dgm:pt modelId="{0CE10855-8D79-D949-939A-CC28A040C17F}" type="sibTrans" cxnId="{CFFF05D5-F6EA-724F-9C3D-D99BA23A87F0}">
      <dgm:prSet/>
      <dgm:spPr/>
      <dgm:t>
        <a:bodyPr/>
        <a:lstStyle/>
        <a:p>
          <a:endParaRPr lang="en-US"/>
        </a:p>
      </dgm:t>
    </dgm:pt>
    <dgm:pt modelId="{78E0DC1F-0583-D049-89FD-8EF6DB034B2B}">
      <dgm:prSet phldrT="[Text]"/>
      <dgm:spPr/>
      <dgm:t>
        <a:bodyPr/>
        <a:lstStyle/>
        <a:p>
          <a:r>
            <a:rPr lang="en-US" dirty="0"/>
            <a:t>Students with ASD often struggle with executive functioning tasks</a:t>
          </a:r>
        </a:p>
      </dgm:t>
    </dgm:pt>
    <dgm:pt modelId="{F183339C-DC44-B94E-8CD1-9D11AE7592D2}" type="parTrans" cxnId="{84CE6BEC-98C9-EC4C-B7AA-3A6F3C02375C}">
      <dgm:prSet/>
      <dgm:spPr/>
      <dgm:t>
        <a:bodyPr/>
        <a:lstStyle/>
        <a:p>
          <a:endParaRPr lang="en-US"/>
        </a:p>
      </dgm:t>
    </dgm:pt>
    <dgm:pt modelId="{BB2B28EF-C0B3-8349-9384-E7163051FBCD}" type="sibTrans" cxnId="{84CE6BEC-98C9-EC4C-B7AA-3A6F3C02375C}">
      <dgm:prSet/>
      <dgm:spPr/>
      <dgm:t>
        <a:bodyPr/>
        <a:lstStyle/>
        <a:p>
          <a:endParaRPr lang="en-US"/>
        </a:p>
      </dgm:t>
    </dgm:pt>
    <dgm:pt modelId="{558AA34E-93AF-AD4B-AB15-D95846CE0255}">
      <dgm:prSet phldrT="[Text]"/>
      <dgm:spPr/>
      <dgm:t>
        <a:bodyPr/>
        <a:lstStyle/>
        <a:p>
          <a:r>
            <a:rPr lang="en-US" dirty="0"/>
            <a:t>Program topics: time management, hygiene, professional development, goal setting</a:t>
          </a:r>
        </a:p>
      </dgm:t>
    </dgm:pt>
    <dgm:pt modelId="{48654018-8AA4-3E4B-8238-B6E3C2CFB0DA}" type="parTrans" cxnId="{2F83C3BF-F2FF-864E-A8CA-B4DA0E116F3E}">
      <dgm:prSet/>
      <dgm:spPr/>
      <dgm:t>
        <a:bodyPr/>
        <a:lstStyle/>
        <a:p>
          <a:endParaRPr lang="en-US"/>
        </a:p>
      </dgm:t>
    </dgm:pt>
    <dgm:pt modelId="{1CD6D775-02B3-134D-963A-A2395768F0FD}" type="sibTrans" cxnId="{2F83C3BF-F2FF-864E-A8CA-B4DA0E116F3E}">
      <dgm:prSet/>
      <dgm:spPr/>
      <dgm:t>
        <a:bodyPr/>
        <a:lstStyle/>
        <a:p>
          <a:endParaRPr lang="en-US"/>
        </a:p>
      </dgm:t>
    </dgm:pt>
    <dgm:pt modelId="{35FF1679-109B-934B-B0A4-C28C4EE09AF5}">
      <dgm:prSet phldrT="[Text]"/>
      <dgm:spPr/>
      <dgm:t>
        <a:bodyPr/>
        <a:lstStyle/>
        <a:p>
          <a:r>
            <a:rPr lang="en-US" dirty="0"/>
            <a:t>Social</a:t>
          </a:r>
        </a:p>
      </dgm:t>
    </dgm:pt>
    <dgm:pt modelId="{A671A7BA-3F30-174B-B4D5-BCFE754A96C3}" type="parTrans" cxnId="{A13E8ECE-64D2-3443-9657-D85810540AF1}">
      <dgm:prSet/>
      <dgm:spPr/>
      <dgm:t>
        <a:bodyPr/>
        <a:lstStyle/>
        <a:p>
          <a:endParaRPr lang="en-US"/>
        </a:p>
      </dgm:t>
    </dgm:pt>
    <dgm:pt modelId="{0CBF1059-5618-0C40-82B3-320BA61F2D26}" type="sibTrans" cxnId="{A13E8ECE-64D2-3443-9657-D85810540AF1}">
      <dgm:prSet/>
      <dgm:spPr/>
      <dgm:t>
        <a:bodyPr/>
        <a:lstStyle/>
        <a:p>
          <a:endParaRPr lang="en-US"/>
        </a:p>
      </dgm:t>
    </dgm:pt>
    <dgm:pt modelId="{27ABE310-7BAC-E84D-B475-46D3432A21F6}">
      <dgm:prSet phldrT="[Text]"/>
      <dgm:spPr/>
      <dgm:t>
        <a:bodyPr/>
        <a:lstStyle/>
        <a:p>
          <a:r>
            <a:rPr lang="en-US" dirty="0"/>
            <a:t>Social contexts can be difficult situations; this program category will aid students in their day-to-day and professional encounters </a:t>
          </a:r>
        </a:p>
      </dgm:t>
    </dgm:pt>
    <dgm:pt modelId="{799431F5-E4F3-9543-9864-F1C4CE4AFFBE}" type="parTrans" cxnId="{AB762B47-FECB-714F-9100-5B7DDB720A80}">
      <dgm:prSet/>
      <dgm:spPr/>
      <dgm:t>
        <a:bodyPr/>
        <a:lstStyle/>
        <a:p>
          <a:endParaRPr lang="en-US"/>
        </a:p>
      </dgm:t>
    </dgm:pt>
    <dgm:pt modelId="{2244ABE5-E60C-E747-B908-EAFDB2D913BA}" type="sibTrans" cxnId="{AB762B47-FECB-714F-9100-5B7DDB720A80}">
      <dgm:prSet/>
      <dgm:spPr/>
      <dgm:t>
        <a:bodyPr/>
        <a:lstStyle/>
        <a:p>
          <a:endParaRPr lang="en-US"/>
        </a:p>
      </dgm:t>
    </dgm:pt>
    <dgm:pt modelId="{CA1523AC-B047-7743-A270-654F83CBBAD0}">
      <dgm:prSet phldrT="[Text]"/>
      <dgm:spPr/>
      <dgm:t>
        <a:bodyPr/>
        <a:lstStyle/>
        <a:p>
          <a:r>
            <a:rPr lang="en-US" dirty="0"/>
            <a:t>Program topics: mentoring program, understanding social cues, decoding body language, communicating accommodation needs </a:t>
          </a:r>
        </a:p>
      </dgm:t>
    </dgm:pt>
    <dgm:pt modelId="{3906E4CC-D1D1-CB47-B25C-4FA2DCCB353A}" type="parTrans" cxnId="{5A3EB6F6-8FA7-634D-8787-63851171A756}">
      <dgm:prSet/>
      <dgm:spPr/>
      <dgm:t>
        <a:bodyPr/>
        <a:lstStyle/>
        <a:p>
          <a:endParaRPr lang="en-US"/>
        </a:p>
      </dgm:t>
    </dgm:pt>
    <dgm:pt modelId="{A1FB00E4-B9DC-6B47-9EC3-4AC0C4CBDF73}" type="sibTrans" cxnId="{5A3EB6F6-8FA7-634D-8787-63851171A756}">
      <dgm:prSet/>
      <dgm:spPr/>
      <dgm:t>
        <a:bodyPr/>
        <a:lstStyle/>
        <a:p>
          <a:endParaRPr lang="en-US"/>
        </a:p>
      </dgm:t>
    </dgm:pt>
    <dgm:pt modelId="{DAEDF109-75C5-564F-AAEB-FFF40C5E4BF1}">
      <dgm:prSet phldrT="[Text]"/>
      <dgm:spPr/>
      <dgm:t>
        <a:bodyPr/>
        <a:lstStyle/>
        <a:p>
          <a:r>
            <a:rPr lang="en-US" dirty="0"/>
            <a:t>Academic</a:t>
          </a:r>
        </a:p>
      </dgm:t>
    </dgm:pt>
    <dgm:pt modelId="{8A938EAE-A4AD-D246-B622-29B5C5194D17}" type="parTrans" cxnId="{C38A92DC-FFCE-C742-9BBA-12C08DAD1396}">
      <dgm:prSet/>
      <dgm:spPr/>
      <dgm:t>
        <a:bodyPr/>
        <a:lstStyle/>
        <a:p>
          <a:endParaRPr lang="en-US"/>
        </a:p>
      </dgm:t>
    </dgm:pt>
    <dgm:pt modelId="{132F1505-CAFC-0F48-96A7-E43D6DCE3A67}" type="sibTrans" cxnId="{C38A92DC-FFCE-C742-9BBA-12C08DAD1396}">
      <dgm:prSet/>
      <dgm:spPr/>
      <dgm:t>
        <a:bodyPr/>
        <a:lstStyle/>
        <a:p>
          <a:endParaRPr lang="en-US"/>
        </a:p>
      </dgm:t>
    </dgm:pt>
    <dgm:pt modelId="{614B48C8-0990-554B-8081-4D36E00D2A19}">
      <dgm:prSet phldrT="[Text]"/>
      <dgm:spPr/>
      <dgm:t>
        <a:bodyPr/>
        <a:lstStyle/>
        <a:p>
          <a:r>
            <a:rPr lang="en-US" dirty="0"/>
            <a:t>Students with ASD are capable of achieving high levels of academic success with the correct support </a:t>
          </a:r>
        </a:p>
      </dgm:t>
    </dgm:pt>
    <dgm:pt modelId="{D99909C6-B630-714B-AF83-7F56BCDDC8EF}" type="parTrans" cxnId="{6368C1E4-71C1-8446-A1B8-5DA63DBF795A}">
      <dgm:prSet/>
      <dgm:spPr/>
      <dgm:t>
        <a:bodyPr/>
        <a:lstStyle/>
        <a:p>
          <a:endParaRPr lang="en-US"/>
        </a:p>
      </dgm:t>
    </dgm:pt>
    <dgm:pt modelId="{8235EDF9-6B35-8E4C-A4EE-F778E04DBB0F}" type="sibTrans" cxnId="{6368C1E4-71C1-8446-A1B8-5DA63DBF795A}">
      <dgm:prSet/>
      <dgm:spPr/>
      <dgm:t>
        <a:bodyPr/>
        <a:lstStyle/>
        <a:p>
          <a:endParaRPr lang="en-US"/>
        </a:p>
      </dgm:t>
    </dgm:pt>
    <dgm:pt modelId="{0683C508-185D-B040-9434-7BE25113EEFC}">
      <dgm:prSet phldrT="[Text]"/>
      <dgm:spPr/>
      <dgm:t>
        <a:bodyPr/>
        <a:lstStyle/>
        <a:p>
          <a:r>
            <a:rPr lang="en-US" dirty="0"/>
            <a:t>Program topics: study skills, tutoring, major selection, auditing courses, applying for accommodations </a:t>
          </a:r>
        </a:p>
      </dgm:t>
    </dgm:pt>
    <dgm:pt modelId="{BDF87425-5C4F-FF42-9E5E-F8F5FE0ED0ED}" type="parTrans" cxnId="{7AE4B332-6381-EE4D-BA4F-55E2DB2F4844}">
      <dgm:prSet/>
      <dgm:spPr/>
      <dgm:t>
        <a:bodyPr/>
        <a:lstStyle/>
        <a:p>
          <a:endParaRPr lang="en-US"/>
        </a:p>
      </dgm:t>
    </dgm:pt>
    <dgm:pt modelId="{5020C7ED-53F1-CA4F-B561-2E357957A217}" type="sibTrans" cxnId="{7AE4B332-6381-EE4D-BA4F-55E2DB2F4844}">
      <dgm:prSet/>
      <dgm:spPr/>
      <dgm:t>
        <a:bodyPr/>
        <a:lstStyle/>
        <a:p>
          <a:endParaRPr lang="en-US"/>
        </a:p>
      </dgm:t>
    </dgm:pt>
    <dgm:pt modelId="{216EDC88-43DA-C54A-BE4B-7015F99D1ACD}" type="pres">
      <dgm:prSet presAssocID="{FADD1A0D-4BDF-2E4E-82A8-A71D076D7920}" presName="linearFlow" presStyleCnt="0">
        <dgm:presLayoutVars>
          <dgm:dir/>
          <dgm:animLvl val="lvl"/>
          <dgm:resizeHandles val="exact"/>
        </dgm:presLayoutVars>
      </dgm:prSet>
      <dgm:spPr/>
      <dgm:t>
        <a:bodyPr/>
        <a:lstStyle/>
        <a:p>
          <a:endParaRPr lang="en-US"/>
        </a:p>
      </dgm:t>
    </dgm:pt>
    <dgm:pt modelId="{702D5603-37B6-D047-B51C-F944D9CFF153}" type="pres">
      <dgm:prSet presAssocID="{8EE42672-BD6E-CF4C-99BD-728617C49571}" presName="composite" presStyleCnt="0"/>
      <dgm:spPr/>
    </dgm:pt>
    <dgm:pt modelId="{E01E54C9-582D-7448-8024-726D14A9B626}" type="pres">
      <dgm:prSet presAssocID="{8EE42672-BD6E-CF4C-99BD-728617C49571}" presName="parentText" presStyleLbl="alignNode1" presStyleIdx="0" presStyleCnt="3">
        <dgm:presLayoutVars>
          <dgm:chMax val="1"/>
          <dgm:bulletEnabled val="1"/>
        </dgm:presLayoutVars>
      </dgm:prSet>
      <dgm:spPr/>
      <dgm:t>
        <a:bodyPr/>
        <a:lstStyle/>
        <a:p>
          <a:endParaRPr lang="en-US"/>
        </a:p>
      </dgm:t>
    </dgm:pt>
    <dgm:pt modelId="{0C3A2749-0F49-2740-B128-ED95F7C7A1D5}" type="pres">
      <dgm:prSet presAssocID="{8EE42672-BD6E-CF4C-99BD-728617C49571}" presName="descendantText" presStyleLbl="alignAcc1" presStyleIdx="0" presStyleCnt="3">
        <dgm:presLayoutVars>
          <dgm:bulletEnabled val="1"/>
        </dgm:presLayoutVars>
      </dgm:prSet>
      <dgm:spPr/>
      <dgm:t>
        <a:bodyPr/>
        <a:lstStyle/>
        <a:p>
          <a:endParaRPr lang="en-US"/>
        </a:p>
      </dgm:t>
    </dgm:pt>
    <dgm:pt modelId="{2A461481-EBB3-AA4E-9799-A1377B4E6CE0}" type="pres">
      <dgm:prSet presAssocID="{0CE10855-8D79-D949-939A-CC28A040C17F}" presName="sp" presStyleCnt="0"/>
      <dgm:spPr/>
    </dgm:pt>
    <dgm:pt modelId="{D472C7B0-5E76-C147-947B-F4726BA939AA}" type="pres">
      <dgm:prSet presAssocID="{35FF1679-109B-934B-B0A4-C28C4EE09AF5}" presName="composite" presStyleCnt="0"/>
      <dgm:spPr/>
    </dgm:pt>
    <dgm:pt modelId="{A5E5DABD-4E95-E44B-9ECA-06291A7E06AD}" type="pres">
      <dgm:prSet presAssocID="{35FF1679-109B-934B-B0A4-C28C4EE09AF5}" presName="parentText" presStyleLbl="alignNode1" presStyleIdx="1" presStyleCnt="3">
        <dgm:presLayoutVars>
          <dgm:chMax val="1"/>
          <dgm:bulletEnabled val="1"/>
        </dgm:presLayoutVars>
      </dgm:prSet>
      <dgm:spPr/>
      <dgm:t>
        <a:bodyPr/>
        <a:lstStyle/>
        <a:p>
          <a:endParaRPr lang="en-US"/>
        </a:p>
      </dgm:t>
    </dgm:pt>
    <dgm:pt modelId="{CD5FC143-DA83-7D4D-9AF2-ABD3D0321CEC}" type="pres">
      <dgm:prSet presAssocID="{35FF1679-109B-934B-B0A4-C28C4EE09AF5}" presName="descendantText" presStyleLbl="alignAcc1" presStyleIdx="1" presStyleCnt="3">
        <dgm:presLayoutVars>
          <dgm:bulletEnabled val="1"/>
        </dgm:presLayoutVars>
      </dgm:prSet>
      <dgm:spPr/>
      <dgm:t>
        <a:bodyPr/>
        <a:lstStyle/>
        <a:p>
          <a:endParaRPr lang="en-US"/>
        </a:p>
      </dgm:t>
    </dgm:pt>
    <dgm:pt modelId="{7B00E5A3-68F3-0C45-ACB5-5F6B32FF911F}" type="pres">
      <dgm:prSet presAssocID="{0CBF1059-5618-0C40-82B3-320BA61F2D26}" presName="sp" presStyleCnt="0"/>
      <dgm:spPr/>
    </dgm:pt>
    <dgm:pt modelId="{D18EDEBF-0EB6-5641-A164-50AB76233C0B}" type="pres">
      <dgm:prSet presAssocID="{DAEDF109-75C5-564F-AAEB-FFF40C5E4BF1}" presName="composite" presStyleCnt="0"/>
      <dgm:spPr/>
    </dgm:pt>
    <dgm:pt modelId="{5669697A-FBB4-2E4A-A1F0-B161A40685BC}" type="pres">
      <dgm:prSet presAssocID="{DAEDF109-75C5-564F-AAEB-FFF40C5E4BF1}" presName="parentText" presStyleLbl="alignNode1" presStyleIdx="2" presStyleCnt="3">
        <dgm:presLayoutVars>
          <dgm:chMax val="1"/>
          <dgm:bulletEnabled val="1"/>
        </dgm:presLayoutVars>
      </dgm:prSet>
      <dgm:spPr/>
      <dgm:t>
        <a:bodyPr/>
        <a:lstStyle/>
        <a:p>
          <a:endParaRPr lang="en-US"/>
        </a:p>
      </dgm:t>
    </dgm:pt>
    <dgm:pt modelId="{5CCC26EF-08AF-4C4E-BD4A-CBCAB4C31341}" type="pres">
      <dgm:prSet presAssocID="{DAEDF109-75C5-564F-AAEB-FFF40C5E4BF1}" presName="descendantText" presStyleLbl="alignAcc1" presStyleIdx="2" presStyleCnt="3" custLinFactNeighborX="0" custLinFactNeighborY="2785">
        <dgm:presLayoutVars>
          <dgm:bulletEnabled val="1"/>
        </dgm:presLayoutVars>
      </dgm:prSet>
      <dgm:spPr/>
      <dgm:t>
        <a:bodyPr/>
        <a:lstStyle/>
        <a:p>
          <a:endParaRPr lang="en-US"/>
        </a:p>
      </dgm:t>
    </dgm:pt>
  </dgm:ptLst>
  <dgm:cxnLst>
    <dgm:cxn modelId="{A13E8ECE-64D2-3443-9657-D85810540AF1}" srcId="{FADD1A0D-4BDF-2E4E-82A8-A71D076D7920}" destId="{35FF1679-109B-934B-B0A4-C28C4EE09AF5}" srcOrd="1" destOrd="0" parTransId="{A671A7BA-3F30-174B-B4D5-BCFE754A96C3}" sibTransId="{0CBF1059-5618-0C40-82B3-320BA61F2D26}"/>
    <dgm:cxn modelId="{DC1755F9-F820-0044-AE7C-99FEBD43A01F}" type="presOf" srcId="{27ABE310-7BAC-E84D-B475-46D3432A21F6}" destId="{CD5FC143-DA83-7D4D-9AF2-ABD3D0321CEC}" srcOrd="0" destOrd="0" presId="urn:microsoft.com/office/officeart/2005/8/layout/chevron2"/>
    <dgm:cxn modelId="{AA2EA401-10CB-3C48-8642-A3FB1BEAD9C5}" type="presOf" srcId="{0683C508-185D-B040-9434-7BE25113EEFC}" destId="{5CCC26EF-08AF-4C4E-BD4A-CBCAB4C31341}" srcOrd="0" destOrd="1" presId="urn:microsoft.com/office/officeart/2005/8/layout/chevron2"/>
    <dgm:cxn modelId="{84CE6BEC-98C9-EC4C-B7AA-3A6F3C02375C}" srcId="{8EE42672-BD6E-CF4C-99BD-728617C49571}" destId="{78E0DC1F-0583-D049-89FD-8EF6DB034B2B}" srcOrd="0" destOrd="0" parTransId="{F183339C-DC44-B94E-8CD1-9D11AE7592D2}" sibTransId="{BB2B28EF-C0B3-8349-9384-E7163051FBCD}"/>
    <dgm:cxn modelId="{5B7305F4-C35E-1E4C-AE9F-09A65976D4A8}" type="presOf" srcId="{614B48C8-0990-554B-8081-4D36E00D2A19}" destId="{5CCC26EF-08AF-4C4E-BD4A-CBCAB4C31341}" srcOrd="0" destOrd="0" presId="urn:microsoft.com/office/officeart/2005/8/layout/chevron2"/>
    <dgm:cxn modelId="{5A3EB6F6-8FA7-634D-8787-63851171A756}" srcId="{35FF1679-109B-934B-B0A4-C28C4EE09AF5}" destId="{CA1523AC-B047-7743-A270-654F83CBBAD0}" srcOrd="1" destOrd="0" parTransId="{3906E4CC-D1D1-CB47-B25C-4FA2DCCB353A}" sibTransId="{A1FB00E4-B9DC-6B47-9EC3-4AC0C4CBDF73}"/>
    <dgm:cxn modelId="{7AE4B332-6381-EE4D-BA4F-55E2DB2F4844}" srcId="{DAEDF109-75C5-564F-AAEB-FFF40C5E4BF1}" destId="{0683C508-185D-B040-9434-7BE25113EEFC}" srcOrd="1" destOrd="0" parTransId="{BDF87425-5C4F-FF42-9E5E-F8F5FE0ED0ED}" sibTransId="{5020C7ED-53F1-CA4F-B561-2E357957A217}"/>
    <dgm:cxn modelId="{E84840A4-D995-6349-8F6C-F6CCC5886C32}" type="presOf" srcId="{8EE42672-BD6E-CF4C-99BD-728617C49571}" destId="{E01E54C9-582D-7448-8024-726D14A9B626}" srcOrd="0" destOrd="0" presId="urn:microsoft.com/office/officeart/2005/8/layout/chevron2"/>
    <dgm:cxn modelId="{29AF2D25-8E52-C542-AC84-3FEA628C75E6}" type="presOf" srcId="{78E0DC1F-0583-D049-89FD-8EF6DB034B2B}" destId="{0C3A2749-0F49-2740-B128-ED95F7C7A1D5}" srcOrd="0" destOrd="0" presId="urn:microsoft.com/office/officeart/2005/8/layout/chevron2"/>
    <dgm:cxn modelId="{F89C42DD-8C4E-D442-B217-CCABE5C556EB}" type="presOf" srcId="{558AA34E-93AF-AD4B-AB15-D95846CE0255}" destId="{0C3A2749-0F49-2740-B128-ED95F7C7A1D5}" srcOrd="0" destOrd="1" presId="urn:microsoft.com/office/officeart/2005/8/layout/chevron2"/>
    <dgm:cxn modelId="{6368C1E4-71C1-8446-A1B8-5DA63DBF795A}" srcId="{DAEDF109-75C5-564F-AAEB-FFF40C5E4BF1}" destId="{614B48C8-0990-554B-8081-4D36E00D2A19}" srcOrd="0" destOrd="0" parTransId="{D99909C6-B630-714B-AF83-7F56BCDDC8EF}" sibTransId="{8235EDF9-6B35-8E4C-A4EE-F778E04DBB0F}"/>
    <dgm:cxn modelId="{A3E6FEBF-CCE3-A348-89B3-3AA46E6B4997}" type="presOf" srcId="{FADD1A0D-4BDF-2E4E-82A8-A71D076D7920}" destId="{216EDC88-43DA-C54A-BE4B-7015F99D1ACD}" srcOrd="0" destOrd="0" presId="urn:microsoft.com/office/officeart/2005/8/layout/chevron2"/>
    <dgm:cxn modelId="{C7AD9876-FA15-E744-B0B0-474DDFA7B7C3}" type="presOf" srcId="{CA1523AC-B047-7743-A270-654F83CBBAD0}" destId="{CD5FC143-DA83-7D4D-9AF2-ABD3D0321CEC}" srcOrd="0" destOrd="1" presId="urn:microsoft.com/office/officeart/2005/8/layout/chevron2"/>
    <dgm:cxn modelId="{7707AEE6-5E62-6144-84D6-9DD5A41046F4}" type="presOf" srcId="{35FF1679-109B-934B-B0A4-C28C4EE09AF5}" destId="{A5E5DABD-4E95-E44B-9ECA-06291A7E06AD}" srcOrd="0" destOrd="0" presId="urn:microsoft.com/office/officeart/2005/8/layout/chevron2"/>
    <dgm:cxn modelId="{33EA6E71-D27F-1E45-B14D-D716FF03F307}" type="presOf" srcId="{DAEDF109-75C5-564F-AAEB-FFF40C5E4BF1}" destId="{5669697A-FBB4-2E4A-A1F0-B161A40685BC}" srcOrd="0" destOrd="0" presId="urn:microsoft.com/office/officeart/2005/8/layout/chevron2"/>
    <dgm:cxn modelId="{2F83C3BF-F2FF-864E-A8CA-B4DA0E116F3E}" srcId="{8EE42672-BD6E-CF4C-99BD-728617C49571}" destId="{558AA34E-93AF-AD4B-AB15-D95846CE0255}" srcOrd="1" destOrd="0" parTransId="{48654018-8AA4-3E4B-8238-B6E3C2CFB0DA}" sibTransId="{1CD6D775-02B3-134D-963A-A2395768F0FD}"/>
    <dgm:cxn modelId="{AB762B47-FECB-714F-9100-5B7DDB720A80}" srcId="{35FF1679-109B-934B-B0A4-C28C4EE09AF5}" destId="{27ABE310-7BAC-E84D-B475-46D3432A21F6}" srcOrd="0" destOrd="0" parTransId="{799431F5-E4F3-9543-9864-F1C4CE4AFFBE}" sibTransId="{2244ABE5-E60C-E747-B908-EAFDB2D913BA}"/>
    <dgm:cxn modelId="{C38A92DC-FFCE-C742-9BBA-12C08DAD1396}" srcId="{FADD1A0D-4BDF-2E4E-82A8-A71D076D7920}" destId="{DAEDF109-75C5-564F-AAEB-FFF40C5E4BF1}" srcOrd="2" destOrd="0" parTransId="{8A938EAE-A4AD-D246-B622-29B5C5194D17}" sibTransId="{132F1505-CAFC-0F48-96A7-E43D6DCE3A67}"/>
    <dgm:cxn modelId="{CFFF05D5-F6EA-724F-9C3D-D99BA23A87F0}" srcId="{FADD1A0D-4BDF-2E4E-82A8-A71D076D7920}" destId="{8EE42672-BD6E-CF4C-99BD-728617C49571}" srcOrd="0" destOrd="0" parTransId="{2A4AC6E1-2A58-D043-8C6F-662BF1FA7A04}" sibTransId="{0CE10855-8D79-D949-939A-CC28A040C17F}"/>
    <dgm:cxn modelId="{ABF4A31B-9A28-D640-BAB9-534255037F73}" type="presParOf" srcId="{216EDC88-43DA-C54A-BE4B-7015F99D1ACD}" destId="{702D5603-37B6-D047-B51C-F944D9CFF153}" srcOrd="0" destOrd="0" presId="urn:microsoft.com/office/officeart/2005/8/layout/chevron2"/>
    <dgm:cxn modelId="{66172965-0CCF-A44E-B6C0-535C7378675A}" type="presParOf" srcId="{702D5603-37B6-D047-B51C-F944D9CFF153}" destId="{E01E54C9-582D-7448-8024-726D14A9B626}" srcOrd="0" destOrd="0" presId="urn:microsoft.com/office/officeart/2005/8/layout/chevron2"/>
    <dgm:cxn modelId="{3CC2DFDF-68AE-4B4A-9CC5-6AF328E0C758}" type="presParOf" srcId="{702D5603-37B6-D047-B51C-F944D9CFF153}" destId="{0C3A2749-0F49-2740-B128-ED95F7C7A1D5}" srcOrd="1" destOrd="0" presId="urn:microsoft.com/office/officeart/2005/8/layout/chevron2"/>
    <dgm:cxn modelId="{51737DF7-7ECA-0F41-9659-3AEB4ECB44EA}" type="presParOf" srcId="{216EDC88-43DA-C54A-BE4B-7015F99D1ACD}" destId="{2A461481-EBB3-AA4E-9799-A1377B4E6CE0}" srcOrd="1" destOrd="0" presId="urn:microsoft.com/office/officeart/2005/8/layout/chevron2"/>
    <dgm:cxn modelId="{0A2A0010-C6A0-2348-800C-3560804A80A9}" type="presParOf" srcId="{216EDC88-43DA-C54A-BE4B-7015F99D1ACD}" destId="{D472C7B0-5E76-C147-947B-F4726BA939AA}" srcOrd="2" destOrd="0" presId="urn:microsoft.com/office/officeart/2005/8/layout/chevron2"/>
    <dgm:cxn modelId="{672AC766-FFDD-1D4E-B752-11DDED54B983}" type="presParOf" srcId="{D472C7B0-5E76-C147-947B-F4726BA939AA}" destId="{A5E5DABD-4E95-E44B-9ECA-06291A7E06AD}" srcOrd="0" destOrd="0" presId="urn:microsoft.com/office/officeart/2005/8/layout/chevron2"/>
    <dgm:cxn modelId="{8ACCC1DF-8AE1-A949-87BA-E838691B4C82}" type="presParOf" srcId="{D472C7B0-5E76-C147-947B-F4726BA939AA}" destId="{CD5FC143-DA83-7D4D-9AF2-ABD3D0321CEC}" srcOrd="1" destOrd="0" presId="urn:microsoft.com/office/officeart/2005/8/layout/chevron2"/>
    <dgm:cxn modelId="{53F05EFB-6FFB-E944-B93E-600CC5CA6DF8}" type="presParOf" srcId="{216EDC88-43DA-C54A-BE4B-7015F99D1ACD}" destId="{7B00E5A3-68F3-0C45-ACB5-5F6B32FF911F}" srcOrd="3" destOrd="0" presId="urn:microsoft.com/office/officeart/2005/8/layout/chevron2"/>
    <dgm:cxn modelId="{6118CC75-321E-8446-BDCA-9181EC8CBB1A}" type="presParOf" srcId="{216EDC88-43DA-C54A-BE4B-7015F99D1ACD}" destId="{D18EDEBF-0EB6-5641-A164-50AB76233C0B}" srcOrd="4" destOrd="0" presId="urn:microsoft.com/office/officeart/2005/8/layout/chevron2"/>
    <dgm:cxn modelId="{82EC878C-63AD-2E46-B7B0-9321EA17FE5E}" type="presParOf" srcId="{D18EDEBF-0EB6-5641-A164-50AB76233C0B}" destId="{5669697A-FBB4-2E4A-A1F0-B161A40685BC}" srcOrd="0" destOrd="0" presId="urn:microsoft.com/office/officeart/2005/8/layout/chevron2"/>
    <dgm:cxn modelId="{51F890C4-2F61-2E4B-8A18-CF6A505BD187}" type="presParOf" srcId="{D18EDEBF-0EB6-5641-A164-50AB76233C0B}" destId="{5CCC26EF-08AF-4C4E-BD4A-CBCAB4C3134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F8173E-56C8-4872-9C4E-654901034CD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2030296-A9A7-4296-819B-5C7AB0D891A7}">
      <dgm:prSet phldrT="[Text]"/>
      <dgm:spPr>
        <a:solidFill>
          <a:schemeClr val="accent3"/>
        </a:solidFill>
        <a:ln>
          <a:noFill/>
        </a:ln>
      </dgm:spPr>
      <dgm:t>
        <a:bodyPr/>
        <a:lstStyle/>
        <a:p>
          <a:r>
            <a:rPr lang="en-US" sz="3200" dirty="0"/>
            <a:t>Funding For</a:t>
          </a:r>
        </a:p>
      </dgm:t>
    </dgm:pt>
    <dgm:pt modelId="{61B5D5DE-80C9-43F9-9875-E6161820F103}" type="parTrans" cxnId="{B65EDACB-CB8E-41DE-B664-16133ED75152}">
      <dgm:prSet/>
      <dgm:spPr/>
      <dgm:t>
        <a:bodyPr/>
        <a:lstStyle/>
        <a:p>
          <a:endParaRPr lang="en-US"/>
        </a:p>
      </dgm:t>
    </dgm:pt>
    <dgm:pt modelId="{AF80CC70-A0B8-4CAF-A409-D8C82C6ADA00}" type="sibTrans" cxnId="{B65EDACB-CB8E-41DE-B664-16133ED75152}">
      <dgm:prSet/>
      <dgm:spPr/>
      <dgm:t>
        <a:bodyPr/>
        <a:lstStyle/>
        <a:p>
          <a:endParaRPr lang="en-US"/>
        </a:p>
      </dgm:t>
    </dgm:pt>
    <dgm:pt modelId="{E41C581E-E286-417C-85A6-9E3E558CAD5F}">
      <dgm:prSet phldrT="[Text]" custT="1"/>
      <dgm:spPr/>
      <dgm:t>
        <a:bodyPr/>
        <a:lstStyle/>
        <a:p>
          <a:r>
            <a:rPr lang="en-US" sz="1200" dirty="0"/>
            <a:t>Adapting current programming to include a focus on </a:t>
          </a:r>
          <a:r>
            <a:rPr lang="en-US" sz="1200" b="1" dirty="0"/>
            <a:t>students with ASD</a:t>
          </a:r>
        </a:p>
      </dgm:t>
    </dgm:pt>
    <dgm:pt modelId="{1221AE6D-EF6C-483C-A6B3-38A4F478B5EA}" type="parTrans" cxnId="{DF07A5E9-A0A4-4005-A47F-39C44AAA675D}">
      <dgm:prSet/>
      <dgm:spPr/>
      <dgm:t>
        <a:bodyPr/>
        <a:lstStyle/>
        <a:p>
          <a:endParaRPr lang="en-US"/>
        </a:p>
      </dgm:t>
    </dgm:pt>
    <dgm:pt modelId="{87A7EF26-705C-4C15-9CB0-F279982BDBBE}" type="sibTrans" cxnId="{DF07A5E9-A0A4-4005-A47F-39C44AAA675D}">
      <dgm:prSet/>
      <dgm:spPr/>
      <dgm:t>
        <a:bodyPr/>
        <a:lstStyle/>
        <a:p>
          <a:endParaRPr lang="en-US"/>
        </a:p>
      </dgm:t>
    </dgm:pt>
    <dgm:pt modelId="{C4DA4CB2-FFAF-45A3-9170-54E8F7857553}">
      <dgm:prSet phldrT="[Text]" custT="1"/>
      <dgm:spPr/>
      <dgm:t>
        <a:bodyPr/>
        <a:lstStyle/>
        <a:p>
          <a:r>
            <a:rPr lang="en-US" sz="1200" dirty="0"/>
            <a:t>Creating a new residential learning community </a:t>
          </a:r>
        </a:p>
      </dgm:t>
    </dgm:pt>
    <dgm:pt modelId="{BB29AC87-F62B-44FB-8FE4-0A7D4BF3C5DC}" type="parTrans" cxnId="{D0AB2085-B45C-4492-9B99-48FDAD0F8B18}">
      <dgm:prSet/>
      <dgm:spPr/>
      <dgm:t>
        <a:bodyPr/>
        <a:lstStyle/>
        <a:p>
          <a:endParaRPr lang="en-US"/>
        </a:p>
      </dgm:t>
    </dgm:pt>
    <dgm:pt modelId="{D222950A-2824-411D-B5E2-9B1A78D061DB}" type="sibTrans" cxnId="{D0AB2085-B45C-4492-9B99-48FDAD0F8B18}">
      <dgm:prSet/>
      <dgm:spPr/>
      <dgm:t>
        <a:bodyPr/>
        <a:lstStyle/>
        <a:p>
          <a:endParaRPr lang="en-US"/>
        </a:p>
      </dgm:t>
    </dgm:pt>
    <dgm:pt modelId="{336136BC-BBDF-4A2D-96F9-D8A706870252}">
      <dgm:prSet phldrT="[Text]" custT="1"/>
      <dgm:spPr/>
      <dgm:t>
        <a:bodyPr/>
        <a:lstStyle/>
        <a:p>
          <a:r>
            <a:rPr lang="en-US" sz="1200" dirty="0"/>
            <a:t>Performing CES Coordinator Search</a:t>
          </a:r>
        </a:p>
      </dgm:t>
    </dgm:pt>
    <dgm:pt modelId="{9D97F351-641E-4BC4-9D0E-88F18E7995FD}" type="parTrans" cxnId="{71CE5337-76C6-40F6-AD80-E8F098B6518E}">
      <dgm:prSet/>
      <dgm:spPr/>
      <dgm:t>
        <a:bodyPr/>
        <a:lstStyle/>
        <a:p>
          <a:endParaRPr lang="en-US"/>
        </a:p>
      </dgm:t>
    </dgm:pt>
    <dgm:pt modelId="{8370C640-71F7-49CB-917F-314EB7670631}" type="sibTrans" cxnId="{71CE5337-76C6-40F6-AD80-E8F098B6518E}">
      <dgm:prSet/>
      <dgm:spPr/>
      <dgm:t>
        <a:bodyPr/>
        <a:lstStyle/>
        <a:p>
          <a:endParaRPr lang="en-US"/>
        </a:p>
      </dgm:t>
    </dgm:pt>
    <dgm:pt modelId="{9D7B3504-E69B-4B12-AB3B-1D2B9E568129}">
      <dgm:prSet phldrT="[Text]"/>
      <dgm:spPr>
        <a:solidFill>
          <a:schemeClr val="accent3"/>
        </a:solidFill>
      </dgm:spPr>
      <dgm:t>
        <a:bodyPr/>
        <a:lstStyle/>
        <a:p>
          <a:r>
            <a:rPr lang="en-US" sz="3200" dirty="0"/>
            <a:t>Staffing </a:t>
          </a:r>
        </a:p>
      </dgm:t>
    </dgm:pt>
    <dgm:pt modelId="{4181C159-8209-45A1-B012-2386637942DF}" type="parTrans" cxnId="{288756BF-813C-431B-8E56-93CBDD839878}">
      <dgm:prSet/>
      <dgm:spPr/>
      <dgm:t>
        <a:bodyPr/>
        <a:lstStyle/>
        <a:p>
          <a:endParaRPr lang="en-US"/>
        </a:p>
      </dgm:t>
    </dgm:pt>
    <dgm:pt modelId="{C54ECFA8-A07E-4C01-9CA7-816C525908C7}" type="sibTrans" cxnId="{288756BF-813C-431B-8E56-93CBDD839878}">
      <dgm:prSet/>
      <dgm:spPr/>
      <dgm:t>
        <a:bodyPr/>
        <a:lstStyle/>
        <a:p>
          <a:endParaRPr lang="en-US"/>
        </a:p>
      </dgm:t>
    </dgm:pt>
    <dgm:pt modelId="{9B4C1BC3-A071-42F3-9204-772119F513C5}">
      <dgm:prSet phldrT="[Text]" custT="1"/>
      <dgm:spPr/>
      <dgm:t>
        <a:bodyPr/>
        <a:lstStyle/>
        <a:p>
          <a:r>
            <a:rPr lang="en-US" sz="1100" dirty="0"/>
            <a:t> CES Coordinator within Disability Services Center </a:t>
          </a:r>
        </a:p>
      </dgm:t>
    </dgm:pt>
    <dgm:pt modelId="{88B7492B-BCD0-46B4-99C3-D34252A38AB6}" type="parTrans" cxnId="{D110F0BD-4E68-4E44-BA2F-8EB3197BE3AA}">
      <dgm:prSet/>
      <dgm:spPr/>
      <dgm:t>
        <a:bodyPr/>
        <a:lstStyle/>
        <a:p>
          <a:endParaRPr lang="en-US"/>
        </a:p>
      </dgm:t>
    </dgm:pt>
    <dgm:pt modelId="{EDB527B9-206B-4D6D-93E2-3066CBD027F0}" type="sibTrans" cxnId="{D110F0BD-4E68-4E44-BA2F-8EB3197BE3AA}">
      <dgm:prSet/>
      <dgm:spPr/>
      <dgm:t>
        <a:bodyPr/>
        <a:lstStyle/>
        <a:p>
          <a:endParaRPr lang="en-US"/>
        </a:p>
      </dgm:t>
    </dgm:pt>
    <dgm:pt modelId="{DA25A266-7A5B-4183-8B18-D9B617F3D2C8}">
      <dgm:prSet phldrT="[Text]" custT="1"/>
      <dgm:spPr/>
      <dgm:t>
        <a:bodyPr/>
        <a:lstStyle/>
        <a:p>
          <a:r>
            <a:rPr lang="en-US" sz="1200" dirty="0"/>
            <a:t>New ARD and RD for residential learning community</a:t>
          </a:r>
        </a:p>
      </dgm:t>
    </dgm:pt>
    <dgm:pt modelId="{60C64953-B286-4943-8F87-48E7236D9360}" type="parTrans" cxnId="{F4E1D95B-662E-475C-BF86-218A2219C137}">
      <dgm:prSet/>
      <dgm:spPr/>
      <dgm:t>
        <a:bodyPr/>
        <a:lstStyle/>
        <a:p>
          <a:endParaRPr lang="en-US"/>
        </a:p>
      </dgm:t>
    </dgm:pt>
    <dgm:pt modelId="{E83A7B83-7638-4422-B18F-5E8A2333DAF7}" type="sibTrans" cxnId="{F4E1D95B-662E-475C-BF86-218A2219C137}">
      <dgm:prSet/>
      <dgm:spPr/>
      <dgm:t>
        <a:bodyPr/>
        <a:lstStyle/>
        <a:p>
          <a:endParaRPr lang="en-US"/>
        </a:p>
      </dgm:t>
    </dgm:pt>
    <dgm:pt modelId="{0B6B519B-8F35-4561-924D-56C35E87EDD3}">
      <dgm:prSet phldrT="[Text]"/>
      <dgm:spPr>
        <a:solidFill>
          <a:schemeClr val="accent3"/>
        </a:solidFill>
        <a:ln>
          <a:noFill/>
        </a:ln>
      </dgm:spPr>
      <dgm:t>
        <a:bodyPr/>
        <a:lstStyle/>
        <a:p>
          <a:r>
            <a:rPr lang="en-US" sz="3200" dirty="0"/>
            <a:t>Resources</a:t>
          </a:r>
        </a:p>
      </dgm:t>
    </dgm:pt>
    <dgm:pt modelId="{8AD8F394-C40A-4D5A-A406-B8B45BE36C29}" type="parTrans" cxnId="{ABFD7ADE-6C30-4BD7-8FF5-5F3DBBB30849}">
      <dgm:prSet/>
      <dgm:spPr/>
      <dgm:t>
        <a:bodyPr/>
        <a:lstStyle/>
        <a:p>
          <a:endParaRPr lang="en-US"/>
        </a:p>
      </dgm:t>
    </dgm:pt>
    <dgm:pt modelId="{6E5BEE2E-62D4-43C9-84D7-AD2D30BAEDF7}" type="sibTrans" cxnId="{ABFD7ADE-6C30-4BD7-8FF5-5F3DBBB30849}">
      <dgm:prSet/>
      <dgm:spPr/>
      <dgm:t>
        <a:bodyPr/>
        <a:lstStyle/>
        <a:p>
          <a:endParaRPr lang="en-US"/>
        </a:p>
      </dgm:t>
    </dgm:pt>
    <dgm:pt modelId="{8E0D6166-4FFF-4FA1-A7A3-608BBC50C36F}">
      <dgm:prSet phldrT="[Text]" custT="1"/>
      <dgm:spPr/>
      <dgm:t>
        <a:bodyPr/>
        <a:lstStyle/>
        <a:p>
          <a:r>
            <a:rPr lang="en-US" sz="1200" dirty="0"/>
            <a:t>Space for support group for </a:t>
          </a:r>
          <a:r>
            <a:rPr lang="en-US" sz="1200" b="1" dirty="0"/>
            <a:t>students with ASD </a:t>
          </a:r>
          <a:r>
            <a:rPr lang="en-US" sz="1200" dirty="0"/>
            <a:t>in our counseling center </a:t>
          </a:r>
        </a:p>
      </dgm:t>
    </dgm:pt>
    <dgm:pt modelId="{49B3A7F3-9D04-4558-80C2-2B81B2CE8100}" type="parTrans" cxnId="{DD27AC9B-A0F6-46BC-BC89-E3568093AA2A}">
      <dgm:prSet/>
      <dgm:spPr/>
      <dgm:t>
        <a:bodyPr/>
        <a:lstStyle/>
        <a:p>
          <a:endParaRPr lang="en-US"/>
        </a:p>
      </dgm:t>
    </dgm:pt>
    <dgm:pt modelId="{799FFF72-2521-45ED-9BFD-356FE28E0FBD}" type="sibTrans" cxnId="{DD27AC9B-A0F6-46BC-BC89-E3568093AA2A}">
      <dgm:prSet/>
      <dgm:spPr/>
      <dgm:t>
        <a:bodyPr/>
        <a:lstStyle/>
        <a:p>
          <a:endParaRPr lang="en-US"/>
        </a:p>
      </dgm:t>
    </dgm:pt>
    <dgm:pt modelId="{602DD499-52BB-4D90-ACB7-AF0EA46E4910}">
      <dgm:prSet phldrT="[Text]"/>
      <dgm:spPr>
        <a:solidFill>
          <a:schemeClr val="accent3"/>
        </a:solidFill>
        <a:ln>
          <a:noFill/>
        </a:ln>
      </dgm:spPr>
      <dgm:t>
        <a:bodyPr/>
        <a:lstStyle/>
        <a:p>
          <a:r>
            <a:rPr lang="en-US" sz="3200" dirty="0"/>
            <a:t>Sources of aid </a:t>
          </a:r>
        </a:p>
      </dgm:t>
    </dgm:pt>
    <dgm:pt modelId="{0BF49C95-BC6C-4B39-9605-13C3D92F8244}" type="parTrans" cxnId="{AD322E87-CDFF-49AD-866F-08EB801B41E8}">
      <dgm:prSet/>
      <dgm:spPr/>
      <dgm:t>
        <a:bodyPr/>
        <a:lstStyle/>
        <a:p>
          <a:endParaRPr lang="en-US"/>
        </a:p>
      </dgm:t>
    </dgm:pt>
    <dgm:pt modelId="{9B308F96-C3B0-4588-9F5D-9420324A9337}" type="sibTrans" cxnId="{AD322E87-CDFF-49AD-866F-08EB801B41E8}">
      <dgm:prSet/>
      <dgm:spPr/>
      <dgm:t>
        <a:bodyPr/>
        <a:lstStyle/>
        <a:p>
          <a:endParaRPr lang="en-US"/>
        </a:p>
      </dgm:t>
    </dgm:pt>
    <dgm:pt modelId="{6D52F28A-1C6E-4A99-AE78-348B71111E6F}">
      <dgm:prSet phldrT="[Text]" custT="1"/>
      <dgm:spPr/>
      <dgm:t>
        <a:bodyPr/>
        <a:lstStyle/>
        <a:p>
          <a:r>
            <a:rPr lang="en-US" sz="1200" dirty="0">
              <a:solidFill>
                <a:srgbClr val="595959"/>
              </a:solidFill>
              <a:latin typeface="Century Gothic"/>
            </a:rPr>
            <a:t>Grant programs</a:t>
          </a:r>
        </a:p>
      </dgm:t>
    </dgm:pt>
    <dgm:pt modelId="{05A1AA2B-2A5F-42D6-A4E9-5282E7458DB7}" type="parTrans" cxnId="{3E62DF44-3EF3-4696-963F-3B8119734E9B}">
      <dgm:prSet/>
      <dgm:spPr/>
      <dgm:t>
        <a:bodyPr/>
        <a:lstStyle/>
        <a:p>
          <a:endParaRPr lang="en-US"/>
        </a:p>
      </dgm:t>
    </dgm:pt>
    <dgm:pt modelId="{7FCFAC3E-6D3D-4F3D-8F6D-1930CF2E546F}" type="sibTrans" cxnId="{3E62DF44-3EF3-4696-963F-3B8119734E9B}">
      <dgm:prSet/>
      <dgm:spPr/>
      <dgm:t>
        <a:bodyPr/>
        <a:lstStyle/>
        <a:p>
          <a:endParaRPr lang="en-US"/>
        </a:p>
      </dgm:t>
    </dgm:pt>
    <dgm:pt modelId="{BFF3A0A4-3D7D-4195-93F7-DE46C85B1D66}" type="pres">
      <dgm:prSet presAssocID="{07F8173E-56C8-4872-9C4E-654901034CD9}" presName="diagram" presStyleCnt="0">
        <dgm:presLayoutVars>
          <dgm:chPref val="1"/>
          <dgm:dir/>
          <dgm:animOne val="branch"/>
          <dgm:animLvl val="lvl"/>
          <dgm:resizeHandles/>
        </dgm:presLayoutVars>
      </dgm:prSet>
      <dgm:spPr/>
      <dgm:t>
        <a:bodyPr/>
        <a:lstStyle/>
        <a:p>
          <a:endParaRPr lang="en-US"/>
        </a:p>
      </dgm:t>
    </dgm:pt>
    <dgm:pt modelId="{75C40E7E-377A-4FE9-BAF6-6422A80C51C2}" type="pres">
      <dgm:prSet presAssocID="{82030296-A9A7-4296-819B-5C7AB0D891A7}" presName="root" presStyleCnt="0"/>
      <dgm:spPr/>
    </dgm:pt>
    <dgm:pt modelId="{AF42986C-6D32-4D8A-AB2D-E12C41EBC34A}" type="pres">
      <dgm:prSet presAssocID="{82030296-A9A7-4296-819B-5C7AB0D891A7}" presName="rootComposite" presStyleCnt="0"/>
      <dgm:spPr/>
    </dgm:pt>
    <dgm:pt modelId="{5E38BEF6-FD6A-42D6-98A4-4F0EC5F0CA2F}" type="pres">
      <dgm:prSet presAssocID="{82030296-A9A7-4296-819B-5C7AB0D891A7}" presName="rootText" presStyleLbl="node1" presStyleIdx="0" presStyleCnt="4"/>
      <dgm:spPr/>
      <dgm:t>
        <a:bodyPr/>
        <a:lstStyle/>
        <a:p>
          <a:endParaRPr lang="en-US"/>
        </a:p>
      </dgm:t>
    </dgm:pt>
    <dgm:pt modelId="{9AB96BD9-FA96-4668-8AE0-4AF57D26F609}" type="pres">
      <dgm:prSet presAssocID="{82030296-A9A7-4296-819B-5C7AB0D891A7}" presName="rootConnector" presStyleLbl="node1" presStyleIdx="0" presStyleCnt="4"/>
      <dgm:spPr/>
      <dgm:t>
        <a:bodyPr/>
        <a:lstStyle/>
        <a:p>
          <a:endParaRPr lang="en-US"/>
        </a:p>
      </dgm:t>
    </dgm:pt>
    <dgm:pt modelId="{562440FE-D714-4467-9080-16B62766C25B}" type="pres">
      <dgm:prSet presAssocID="{82030296-A9A7-4296-819B-5C7AB0D891A7}" presName="childShape" presStyleCnt="0"/>
      <dgm:spPr/>
    </dgm:pt>
    <dgm:pt modelId="{F2EA9A91-2AAA-4FC2-AC42-734193CE0C93}" type="pres">
      <dgm:prSet presAssocID="{1221AE6D-EF6C-483C-A6B3-38A4F478B5EA}" presName="Name13" presStyleLbl="parChTrans1D2" presStyleIdx="0" presStyleCnt="7"/>
      <dgm:spPr/>
      <dgm:t>
        <a:bodyPr/>
        <a:lstStyle/>
        <a:p>
          <a:endParaRPr lang="en-US"/>
        </a:p>
      </dgm:t>
    </dgm:pt>
    <dgm:pt modelId="{444D8506-1646-4AB6-83E0-C5216958C54B}" type="pres">
      <dgm:prSet presAssocID="{E41C581E-E286-417C-85A6-9E3E558CAD5F}" presName="childText" presStyleLbl="bgAcc1" presStyleIdx="0" presStyleCnt="7">
        <dgm:presLayoutVars>
          <dgm:bulletEnabled val="1"/>
        </dgm:presLayoutVars>
      </dgm:prSet>
      <dgm:spPr/>
      <dgm:t>
        <a:bodyPr/>
        <a:lstStyle/>
        <a:p>
          <a:endParaRPr lang="en-US"/>
        </a:p>
      </dgm:t>
    </dgm:pt>
    <dgm:pt modelId="{1E1A34AD-F34B-449C-BF83-177A1892CE60}" type="pres">
      <dgm:prSet presAssocID="{BB29AC87-F62B-44FB-8FE4-0A7D4BF3C5DC}" presName="Name13" presStyleLbl="parChTrans1D2" presStyleIdx="1" presStyleCnt="7"/>
      <dgm:spPr/>
      <dgm:t>
        <a:bodyPr/>
        <a:lstStyle/>
        <a:p>
          <a:endParaRPr lang="en-US"/>
        </a:p>
      </dgm:t>
    </dgm:pt>
    <dgm:pt modelId="{4083E816-B74D-4EB9-B32E-DB1AF77300C2}" type="pres">
      <dgm:prSet presAssocID="{C4DA4CB2-FFAF-45A3-9170-54E8F7857553}" presName="childText" presStyleLbl="bgAcc1" presStyleIdx="1" presStyleCnt="7">
        <dgm:presLayoutVars>
          <dgm:bulletEnabled val="1"/>
        </dgm:presLayoutVars>
      </dgm:prSet>
      <dgm:spPr/>
      <dgm:t>
        <a:bodyPr/>
        <a:lstStyle/>
        <a:p>
          <a:endParaRPr lang="en-US"/>
        </a:p>
      </dgm:t>
    </dgm:pt>
    <dgm:pt modelId="{FC4327B4-6E25-4524-A38E-5FC2717AE9B7}" type="pres">
      <dgm:prSet presAssocID="{9D97F351-641E-4BC4-9D0E-88F18E7995FD}" presName="Name13" presStyleLbl="parChTrans1D2" presStyleIdx="2" presStyleCnt="7"/>
      <dgm:spPr/>
      <dgm:t>
        <a:bodyPr/>
        <a:lstStyle/>
        <a:p>
          <a:endParaRPr lang="en-US"/>
        </a:p>
      </dgm:t>
    </dgm:pt>
    <dgm:pt modelId="{C8AC9A6E-28DC-4CBE-8C68-2CFA5DAD7917}" type="pres">
      <dgm:prSet presAssocID="{336136BC-BBDF-4A2D-96F9-D8A706870252}" presName="childText" presStyleLbl="bgAcc1" presStyleIdx="2" presStyleCnt="7">
        <dgm:presLayoutVars>
          <dgm:bulletEnabled val="1"/>
        </dgm:presLayoutVars>
      </dgm:prSet>
      <dgm:spPr/>
      <dgm:t>
        <a:bodyPr/>
        <a:lstStyle/>
        <a:p>
          <a:endParaRPr lang="en-US"/>
        </a:p>
      </dgm:t>
    </dgm:pt>
    <dgm:pt modelId="{11289854-7588-4DDB-9A0B-A6682F53F7BF}" type="pres">
      <dgm:prSet presAssocID="{9D7B3504-E69B-4B12-AB3B-1D2B9E568129}" presName="root" presStyleCnt="0"/>
      <dgm:spPr/>
    </dgm:pt>
    <dgm:pt modelId="{DC70AAE0-2B9E-4EA4-90C8-9AF1425FA23F}" type="pres">
      <dgm:prSet presAssocID="{9D7B3504-E69B-4B12-AB3B-1D2B9E568129}" presName="rootComposite" presStyleCnt="0"/>
      <dgm:spPr/>
    </dgm:pt>
    <dgm:pt modelId="{3C02BA48-5172-4CCA-8E8B-E1E8B1A98418}" type="pres">
      <dgm:prSet presAssocID="{9D7B3504-E69B-4B12-AB3B-1D2B9E568129}" presName="rootText" presStyleLbl="node1" presStyleIdx="1" presStyleCnt="4"/>
      <dgm:spPr/>
      <dgm:t>
        <a:bodyPr/>
        <a:lstStyle/>
        <a:p>
          <a:endParaRPr lang="en-US"/>
        </a:p>
      </dgm:t>
    </dgm:pt>
    <dgm:pt modelId="{987B6B90-497B-4162-AB37-495644F4A90B}" type="pres">
      <dgm:prSet presAssocID="{9D7B3504-E69B-4B12-AB3B-1D2B9E568129}" presName="rootConnector" presStyleLbl="node1" presStyleIdx="1" presStyleCnt="4"/>
      <dgm:spPr/>
      <dgm:t>
        <a:bodyPr/>
        <a:lstStyle/>
        <a:p>
          <a:endParaRPr lang="en-US"/>
        </a:p>
      </dgm:t>
    </dgm:pt>
    <dgm:pt modelId="{4E57D284-649F-4925-A382-B14F99D3CF36}" type="pres">
      <dgm:prSet presAssocID="{9D7B3504-E69B-4B12-AB3B-1D2B9E568129}" presName="childShape" presStyleCnt="0"/>
      <dgm:spPr/>
    </dgm:pt>
    <dgm:pt modelId="{FC438D83-9FFC-4AAF-9323-460FC93716F2}" type="pres">
      <dgm:prSet presAssocID="{88B7492B-BCD0-46B4-99C3-D34252A38AB6}" presName="Name13" presStyleLbl="parChTrans1D2" presStyleIdx="3" presStyleCnt="7"/>
      <dgm:spPr/>
      <dgm:t>
        <a:bodyPr/>
        <a:lstStyle/>
        <a:p>
          <a:endParaRPr lang="en-US"/>
        </a:p>
      </dgm:t>
    </dgm:pt>
    <dgm:pt modelId="{FA1614E0-6741-4CD0-93C5-D691153A2FEA}" type="pres">
      <dgm:prSet presAssocID="{9B4C1BC3-A071-42F3-9204-772119F513C5}" presName="childText" presStyleLbl="bgAcc1" presStyleIdx="3" presStyleCnt="7">
        <dgm:presLayoutVars>
          <dgm:bulletEnabled val="1"/>
        </dgm:presLayoutVars>
      </dgm:prSet>
      <dgm:spPr/>
      <dgm:t>
        <a:bodyPr/>
        <a:lstStyle/>
        <a:p>
          <a:endParaRPr lang="en-US"/>
        </a:p>
      </dgm:t>
    </dgm:pt>
    <dgm:pt modelId="{0DA30864-863D-4731-B4AE-103982898660}" type="pres">
      <dgm:prSet presAssocID="{60C64953-B286-4943-8F87-48E7236D9360}" presName="Name13" presStyleLbl="parChTrans1D2" presStyleIdx="4" presStyleCnt="7"/>
      <dgm:spPr/>
      <dgm:t>
        <a:bodyPr/>
        <a:lstStyle/>
        <a:p>
          <a:endParaRPr lang="en-US"/>
        </a:p>
      </dgm:t>
    </dgm:pt>
    <dgm:pt modelId="{3AFFBAAA-170F-4553-9B4C-410EFAF517DD}" type="pres">
      <dgm:prSet presAssocID="{DA25A266-7A5B-4183-8B18-D9B617F3D2C8}" presName="childText" presStyleLbl="bgAcc1" presStyleIdx="4" presStyleCnt="7">
        <dgm:presLayoutVars>
          <dgm:bulletEnabled val="1"/>
        </dgm:presLayoutVars>
      </dgm:prSet>
      <dgm:spPr/>
      <dgm:t>
        <a:bodyPr/>
        <a:lstStyle/>
        <a:p>
          <a:endParaRPr lang="en-US"/>
        </a:p>
      </dgm:t>
    </dgm:pt>
    <dgm:pt modelId="{E40F9B51-713A-43E9-9AE8-31BB5FA300D2}" type="pres">
      <dgm:prSet presAssocID="{0B6B519B-8F35-4561-924D-56C35E87EDD3}" presName="root" presStyleCnt="0"/>
      <dgm:spPr/>
    </dgm:pt>
    <dgm:pt modelId="{EAC1384E-DD8A-4490-8124-03DDBBDBB2B4}" type="pres">
      <dgm:prSet presAssocID="{0B6B519B-8F35-4561-924D-56C35E87EDD3}" presName="rootComposite" presStyleCnt="0"/>
      <dgm:spPr/>
    </dgm:pt>
    <dgm:pt modelId="{B5E8D7B0-A9D4-4B12-ADD0-9D9536FE588D}" type="pres">
      <dgm:prSet presAssocID="{0B6B519B-8F35-4561-924D-56C35E87EDD3}" presName="rootText" presStyleLbl="node1" presStyleIdx="2" presStyleCnt="4"/>
      <dgm:spPr/>
      <dgm:t>
        <a:bodyPr/>
        <a:lstStyle/>
        <a:p>
          <a:endParaRPr lang="en-US"/>
        </a:p>
      </dgm:t>
    </dgm:pt>
    <dgm:pt modelId="{9A4B188B-4B03-4A4F-BB27-CF8A586839A1}" type="pres">
      <dgm:prSet presAssocID="{0B6B519B-8F35-4561-924D-56C35E87EDD3}" presName="rootConnector" presStyleLbl="node1" presStyleIdx="2" presStyleCnt="4"/>
      <dgm:spPr/>
      <dgm:t>
        <a:bodyPr/>
        <a:lstStyle/>
        <a:p>
          <a:endParaRPr lang="en-US"/>
        </a:p>
      </dgm:t>
    </dgm:pt>
    <dgm:pt modelId="{B941A5B3-F9EA-44E2-B899-871601268733}" type="pres">
      <dgm:prSet presAssocID="{0B6B519B-8F35-4561-924D-56C35E87EDD3}" presName="childShape" presStyleCnt="0"/>
      <dgm:spPr/>
    </dgm:pt>
    <dgm:pt modelId="{1F4B0084-6C19-43C0-BDB8-80E110409ADD}" type="pres">
      <dgm:prSet presAssocID="{49B3A7F3-9D04-4558-80C2-2B81B2CE8100}" presName="Name13" presStyleLbl="parChTrans1D2" presStyleIdx="5" presStyleCnt="7"/>
      <dgm:spPr/>
      <dgm:t>
        <a:bodyPr/>
        <a:lstStyle/>
        <a:p>
          <a:endParaRPr lang="en-US"/>
        </a:p>
      </dgm:t>
    </dgm:pt>
    <dgm:pt modelId="{7CF22746-C08C-4A73-8D3F-DA3A97FE2FB3}" type="pres">
      <dgm:prSet presAssocID="{8E0D6166-4FFF-4FA1-A7A3-608BBC50C36F}" presName="childText" presStyleLbl="bgAcc1" presStyleIdx="5" presStyleCnt="7">
        <dgm:presLayoutVars>
          <dgm:bulletEnabled val="1"/>
        </dgm:presLayoutVars>
      </dgm:prSet>
      <dgm:spPr/>
      <dgm:t>
        <a:bodyPr/>
        <a:lstStyle/>
        <a:p>
          <a:endParaRPr lang="en-US"/>
        </a:p>
      </dgm:t>
    </dgm:pt>
    <dgm:pt modelId="{3794BB7E-D988-4E3C-B6BF-667D0D78F110}" type="pres">
      <dgm:prSet presAssocID="{602DD499-52BB-4D90-ACB7-AF0EA46E4910}" presName="root" presStyleCnt="0"/>
      <dgm:spPr/>
    </dgm:pt>
    <dgm:pt modelId="{8B8E29E6-4260-4A4E-B59E-9CCFF7997171}" type="pres">
      <dgm:prSet presAssocID="{602DD499-52BB-4D90-ACB7-AF0EA46E4910}" presName="rootComposite" presStyleCnt="0"/>
      <dgm:spPr/>
    </dgm:pt>
    <dgm:pt modelId="{49B5925C-C6EF-4F85-985E-A5A9D66F0778}" type="pres">
      <dgm:prSet presAssocID="{602DD499-52BB-4D90-ACB7-AF0EA46E4910}" presName="rootText" presStyleLbl="node1" presStyleIdx="3" presStyleCnt="4"/>
      <dgm:spPr/>
      <dgm:t>
        <a:bodyPr/>
        <a:lstStyle/>
        <a:p>
          <a:endParaRPr lang="en-US"/>
        </a:p>
      </dgm:t>
    </dgm:pt>
    <dgm:pt modelId="{95C7CE8B-D70D-48B8-8301-5C34DF2F2AC7}" type="pres">
      <dgm:prSet presAssocID="{602DD499-52BB-4D90-ACB7-AF0EA46E4910}" presName="rootConnector" presStyleLbl="node1" presStyleIdx="3" presStyleCnt="4"/>
      <dgm:spPr/>
      <dgm:t>
        <a:bodyPr/>
        <a:lstStyle/>
        <a:p>
          <a:endParaRPr lang="en-US"/>
        </a:p>
      </dgm:t>
    </dgm:pt>
    <dgm:pt modelId="{6A30AC07-FF77-4AE0-9DEB-EBEA9D66FFCF}" type="pres">
      <dgm:prSet presAssocID="{602DD499-52BB-4D90-ACB7-AF0EA46E4910}" presName="childShape" presStyleCnt="0"/>
      <dgm:spPr/>
    </dgm:pt>
    <dgm:pt modelId="{74813123-E9F9-4326-9866-64AB9B7ECE27}" type="pres">
      <dgm:prSet presAssocID="{05A1AA2B-2A5F-42D6-A4E9-5282E7458DB7}" presName="Name13" presStyleLbl="parChTrans1D2" presStyleIdx="6" presStyleCnt="7"/>
      <dgm:spPr/>
      <dgm:t>
        <a:bodyPr/>
        <a:lstStyle/>
        <a:p>
          <a:endParaRPr lang="en-US"/>
        </a:p>
      </dgm:t>
    </dgm:pt>
    <dgm:pt modelId="{C46F70B6-A0F4-4DB7-A7B3-035330BFECF4}" type="pres">
      <dgm:prSet presAssocID="{6D52F28A-1C6E-4A99-AE78-348B71111E6F}" presName="childText" presStyleLbl="bgAcc1" presStyleIdx="6" presStyleCnt="7">
        <dgm:presLayoutVars>
          <dgm:bulletEnabled val="1"/>
        </dgm:presLayoutVars>
      </dgm:prSet>
      <dgm:spPr/>
      <dgm:t>
        <a:bodyPr/>
        <a:lstStyle/>
        <a:p>
          <a:endParaRPr lang="en-US"/>
        </a:p>
      </dgm:t>
    </dgm:pt>
  </dgm:ptLst>
  <dgm:cxnLst>
    <dgm:cxn modelId="{429AEF0A-62E8-49E8-B721-D0864AF17491}" type="presOf" srcId="{9B4C1BC3-A071-42F3-9204-772119F513C5}" destId="{FA1614E0-6741-4CD0-93C5-D691153A2FEA}" srcOrd="0" destOrd="0" presId="urn:microsoft.com/office/officeart/2005/8/layout/hierarchy3"/>
    <dgm:cxn modelId="{5F943BAA-8CA7-4178-8011-662A47D436F6}" type="presOf" srcId="{C4DA4CB2-FFAF-45A3-9170-54E8F7857553}" destId="{4083E816-B74D-4EB9-B32E-DB1AF77300C2}" srcOrd="0" destOrd="0" presId="urn:microsoft.com/office/officeart/2005/8/layout/hierarchy3"/>
    <dgm:cxn modelId="{B65EDACB-CB8E-41DE-B664-16133ED75152}" srcId="{07F8173E-56C8-4872-9C4E-654901034CD9}" destId="{82030296-A9A7-4296-819B-5C7AB0D891A7}" srcOrd="0" destOrd="0" parTransId="{61B5D5DE-80C9-43F9-9875-E6161820F103}" sibTransId="{AF80CC70-A0B8-4CAF-A409-D8C82C6ADA00}"/>
    <dgm:cxn modelId="{585F8CC5-585E-47B8-9DFF-1079E9D80BA1}" type="presOf" srcId="{1221AE6D-EF6C-483C-A6B3-38A4F478B5EA}" destId="{F2EA9A91-2AAA-4FC2-AC42-734193CE0C93}" srcOrd="0" destOrd="0" presId="urn:microsoft.com/office/officeart/2005/8/layout/hierarchy3"/>
    <dgm:cxn modelId="{699BC71F-B9D5-4BF9-A55C-7A6CEC1AB674}" type="presOf" srcId="{336136BC-BBDF-4A2D-96F9-D8A706870252}" destId="{C8AC9A6E-28DC-4CBE-8C68-2CFA5DAD7917}" srcOrd="0" destOrd="0" presId="urn:microsoft.com/office/officeart/2005/8/layout/hierarchy3"/>
    <dgm:cxn modelId="{1550DA9D-830F-4ABB-8C1B-EDC30A80F152}" type="presOf" srcId="{07F8173E-56C8-4872-9C4E-654901034CD9}" destId="{BFF3A0A4-3D7D-4195-93F7-DE46C85B1D66}" srcOrd="0" destOrd="0" presId="urn:microsoft.com/office/officeart/2005/8/layout/hierarchy3"/>
    <dgm:cxn modelId="{6795F2B1-83D8-4AB3-92B6-580BD5D2B3BD}" type="presOf" srcId="{0B6B519B-8F35-4561-924D-56C35E87EDD3}" destId="{B5E8D7B0-A9D4-4B12-ADD0-9D9536FE588D}" srcOrd="0" destOrd="0" presId="urn:microsoft.com/office/officeart/2005/8/layout/hierarchy3"/>
    <dgm:cxn modelId="{71CE5337-76C6-40F6-AD80-E8F098B6518E}" srcId="{82030296-A9A7-4296-819B-5C7AB0D891A7}" destId="{336136BC-BBDF-4A2D-96F9-D8A706870252}" srcOrd="2" destOrd="0" parTransId="{9D97F351-641E-4BC4-9D0E-88F18E7995FD}" sibTransId="{8370C640-71F7-49CB-917F-314EB7670631}"/>
    <dgm:cxn modelId="{04EC6C87-622A-422B-A3E6-61D4048BA8A8}" type="presOf" srcId="{602DD499-52BB-4D90-ACB7-AF0EA46E4910}" destId="{95C7CE8B-D70D-48B8-8301-5C34DF2F2AC7}" srcOrd="1" destOrd="0" presId="urn:microsoft.com/office/officeart/2005/8/layout/hierarchy3"/>
    <dgm:cxn modelId="{C7F150D5-285E-4A84-AA39-92C31CCA7FC6}" type="presOf" srcId="{E41C581E-E286-417C-85A6-9E3E558CAD5F}" destId="{444D8506-1646-4AB6-83E0-C5216958C54B}" srcOrd="0" destOrd="0" presId="urn:microsoft.com/office/officeart/2005/8/layout/hierarchy3"/>
    <dgm:cxn modelId="{288756BF-813C-431B-8E56-93CBDD839878}" srcId="{07F8173E-56C8-4872-9C4E-654901034CD9}" destId="{9D7B3504-E69B-4B12-AB3B-1D2B9E568129}" srcOrd="1" destOrd="0" parTransId="{4181C159-8209-45A1-B012-2386637942DF}" sibTransId="{C54ECFA8-A07E-4C01-9CA7-816C525908C7}"/>
    <dgm:cxn modelId="{B47D598C-DE53-465C-BCF0-A7F48995DE20}" type="presOf" srcId="{82030296-A9A7-4296-819B-5C7AB0D891A7}" destId="{5E38BEF6-FD6A-42D6-98A4-4F0EC5F0CA2F}" srcOrd="0" destOrd="0" presId="urn:microsoft.com/office/officeart/2005/8/layout/hierarchy3"/>
    <dgm:cxn modelId="{F4E1D95B-662E-475C-BF86-218A2219C137}" srcId="{9D7B3504-E69B-4B12-AB3B-1D2B9E568129}" destId="{DA25A266-7A5B-4183-8B18-D9B617F3D2C8}" srcOrd="1" destOrd="0" parTransId="{60C64953-B286-4943-8F87-48E7236D9360}" sibTransId="{E83A7B83-7638-4422-B18F-5E8A2333DAF7}"/>
    <dgm:cxn modelId="{93A95D57-B103-4B72-B029-8B975FF6EB45}" type="presOf" srcId="{DA25A266-7A5B-4183-8B18-D9B617F3D2C8}" destId="{3AFFBAAA-170F-4553-9B4C-410EFAF517DD}" srcOrd="0" destOrd="0" presId="urn:microsoft.com/office/officeart/2005/8/layout/hierarchy3"/>
    <dgm:cxn modelId="{D6171D59-F023-4740-BE89-E4708AEC63CA}" type="presOf" srcId="{9D7B3504-E69B-4B12-AB3B-1D2B9E568129}" destId="{987B6B90-497B-4162-AB37-495644F4A90B}" srcOrd="1" destOrd="0" presId="urn:microsoft.com/office/officeart/2005/8/layout/hierarchy3"/>
    <dgm:cxn modelId="{16D58CFB-2DEF-48C5-A537-01234854F96F}" type="presOf" srcId="{49B3A7F3-9D04-4558-80C2-2B81B2CE8100}" destId="{1F4B0084-6C19-43C0-BDB8-80E110409ADD}" srcOrd="0" destOrd="0" presId="urn:microsoft.com/office/officeart/2005/8/layout/hierarchy3"/>
    <dgm:cxn modelId="{3E62DF44-3EF3-4696-963F-3B8119734E9B}" srcId="{602DD499-52BB-4D90-ACB7-AF0EA46E4910}" destId="{6D52F28A-1C6E-4A99-AE78-348B71111E6F}" srcOrd="0" destOrd="0" parTransId="{05A1AA2B-2A5F-42D6-A4E9-5282E7458DB7}" sibTransId="{7FCFAC3E-6D3D-4F3D-8F6D-1930CF2E546F}"/>
    <dgm:cxn modelId="{96910310-542F-4D6A-A0AF-7B4CC6200E09}" type="presOf" srcId="{9D97F351-641E-4BC4-9D0E-88F18E7995FD}" destId="{FC4327B4-6E25-4524-A38E-5FC2717AE9B7}" srcOrd="0" destOrd="0" presId="urn:microsoft.com/office/officeart/2005/8/layout/hierarchy3"/>
    <dgm:cxn modelId="{AAF4CE05-6337-4BC3-A506-F7DBE716C3D1}" type="presOf" srcId="{6D52F28A-1C6E-4A99-AE78-348B71111E6F}" destId="{C46F70B6-A0F4-4DB7-A7B3-035330BFECF4}" srcOrd="0" destOrd="0" presId="urn:microsoft.com/office/officeart/2005/8/layout/hierarchy3"/>
    <dgm:cxn modelId="{1489D2D7-EF16-4817-A5FA-6E85469CF2A0}" type="presOf" srcId="{8E0D6166-4FFF-4FA1-A7A3-608BBC50C36F}" destId="{7CF22746-C08C-4A73-8D3F-DA3A97FE2FB3}" srcOrd="0" destOrd="0" presId="urn:microsoft.com/office/officeart/2005/8/layout/hierarchy3"/>
    <dgm:cxn modelId="{08926B64-CDAE-49A4-A598-C5595AE00AFD}" type="presOf" srcId="{88B7492B-BCD0-46B4-99C3-D34252A38AB6}" destId="{FC438D83-9FFC-4AAF-9323-460FC93716F2}" srcOrd="0" destOrd="0" presId="urn:microsoft.com/office/officeart/2005/8/layout/hierarchy3"/>
    <dgm:cxn modelId="{6F0C3809-3035-4CBB-BEA7-621828A86A90}" type="presOf" srcId="{BB29AC87-F62B-44FB-8FE4-0A7D4BF3C5DC}" destId="{1E1A34AD-F34B-449C-BF83-177A1892CE60}" srcOrd="0" destOrd="0" presId="urn:microsoft.com/office/officeart/2005/8/layout/hierarchy3"/>
    <dgm:cxn modelId="{F24D24CF-5AD6-40B7-8ED1-DD7391CFDA24}" type="presOf" srcId="{9D7B3504-E69B-4B12-AB3B-1D2B9E568129}" destId="{3C02BA48-5172-4CCA-8E8B-E1E8B1A98418}" srcOrd="0" destOrd="0" presId="urn:microsoft.com/office/officeart/2005/8/layout/hierarchy3"/>
    <dgm:cxn modelId="{D99B5D6D-4B12-4AFD-97AA-7434BDB6981D}" type="presOf" srcId="{05A1AA2B-2A5F-42D6-A4E9-5282E7458DB7}" destId="{74813123-E9F9-4326-9866-64AB9B7ECE27}" srcOrd="0" destOrd="0" presId="urn:microsoft.com/office/officeart/2005/8/layout/hierarchy3"/>
    <dgm:cxn modelId="{D0AB2085-B45C-4492-9B99-48FDAD0F8B18}" srcId="{82030296-A9A7-4296-819B-5C7AB0D891A7}" destId="{C4DA4CB2-FFAF-45A3-9170-54E8F7857553}" srcOrd="1" destOrd="0" parTransId="{BB29AC87-F62B-44FB-8FE4-0A7D4BF3C5DC}" sibTransId="{D222950A-2824-411D-B5E2-9B1A78D061DB}"/>
    <dgm:cxn modelId="{350CB4C2-45F3-4178-AEDD-6B8D1682C0F6}" type="presOf" srcId="{602DD499-52BB-4D90-ACB7-AF0EA46E4910}" destId="{49B5925C-C6EF-4F85-985E-A5A9D66F0778}" srcOrd="0" destOrd="0" presId="urn:microsoft.com/office/officeart/2005/8/layout/hierarchy3"/>
    <dgm:cxn modelId="{DF07A5E9-A0A4-4005-A47F-39C44AAA675D}" srcId="{82030296-A9A7-4296-819B-5C7AB0D891A7}" destId="{E41C581E-E286-417C-85A6-9E3E558CAD5F}" srcOrd="0" destOrd="0" parTransId="{1221AE6D-EF6C-483C-A6B3-38A4F478B5EA}" sibTransId="{87A7EF26-705C-4C15-9CB0-F279982BDBBE}"/>
    <dgm:cxn modelId="{ABFD7ADE-6C30-4BD7-8FF5-5F3DBBB30849}" srcId="{07F8173E-56C8-4872-9C4E-654901034CD9}" destId="{0B6B519B-8F35-4561-924D-56C35E87EDD3}" srcOrd="2" destOrd="0" parTransId="{8AD8F394-C40A-4D5A-A406-B8B45BE36C29}" sibTransId="{6E5BEE2E-62D4-43C9-84D7-AD2D30BAEDF7}"/>
    <dgm:cxn modelId="{1979ADC3-F780-45AF-9B65-7C2EC6F0071B}" type="presOf" srcId="{0B6B519B-8F35-4561-924D-56C35E87EDD3}" destId="{9A4B188B-4B03-4A4F-BB27-CF8A586839A1}" srcOrd="1" destOrd="0" presId="urn:microsoft.com/office/officeart/2005/8/layout/hierarchy3"/>
    <dgm:cxn modelId="{2AA146B1-6CB0-435E-9364-45D0285A6328}" type="presOf" srcId="{60C64953-B286-4943-8F87-48E7236D9360}" destId="{0DA30864-863D-4731-B4AE-103982898660}" srcOrd="0" destOrd="0" presId="urn:microsoft.com/office/officeart/2005/8/layout/hierarchy3"/>
    <dgm:cxn modelId="{D110F0BD-4E68-4E44-BA2F-8EB3197BE3AA}" srcId="{9D7B3504-E69B-4B12-AB3B-1D2B9E568129}" destId="{9B4C1BC3-A071-42F3-9204-772119F513C5}" srcOrd="0" destOrd="0" parTransId="{88B7492B-BCD0-46B4-99C3-D34252A38AB6}" sibTransId="{EDB527B9-206B-4D6D-93E2-3066CBD027F0}"/>
    <dgm:cxn modelId="{01EA4DCB-5080-4110-A02B-81F39F930C49}" type="presOf" srcId="{82030296-A9A7-4296-819B-5C7AB0D891A7}" destId="{9AB96BD9-FA96-4668-8AE0-4AF57D26F609}" srcOrd="1" destOrd="0" presId="urn:microsoft.com/office/officeart/2005/8/layout/hierarchy3"/>
    <dgm:cxn modelId="{AD322E87-CDFF-49AD-866F-08EB801B41E8}" srcId="{07F8173E-56C8-4872-9C4E-654901034CD9}" destId="{602DD499-52BB-4D90-ACB7-AF0EA46E4910}" srcOrd="3" destOrd="0" parTransId="{0BF49C95-BC6C-4B39-9605-13C3D92F8244}" sibTransId="{9B308F96-C3B0-4588-9F5D-9420324A9337}"/>
    <dgm:cxn modelId="{DD27AC9B-A0F6-46BC-BC89-E3568093AA2A}" srcId="{0B6B519B-8F35-4561-924D-56C35E87EDD3}" destId="{8E0D6166-4FFF-4FA1-A7A3-608BBC50C36F}" srcOrd="0" destOrd="0" parTransId="{49B3A7F3-9D04-4558-80C2-2B81B2CE8100}" sibTransId="{799FFF72-2521-45ED-9BFD-356FE28E0FBD}"/>
    <dgm:cxn modelId="{7ACB95B1-069E-4A87-99EA-DE35099F74B3}" type="presParOf" srcId="{BFF3A0A4-3D7D-4195-93F7-DE46C85B1D66}" destId="{75C40E7E-377A-4FE9-BAF6-6422A80C51C2}" srcOrd="0" destOrd="0" presId="urn:microsoft.com/office/officeart/2005/8/layout/hierarchy3"/>
    <dgm:cxn modelId="{143031F4-4E9F-4DFE-8BF8-03C2D78DA121}" type="presParOf" srcId="{75C40E7E-377A-4FE9-BAF6-6422A80C51C2}" destId="{AF42986C-6D32-4D8A-AB2D-E12C41EBC34A}" srcOrd="0" destOrd="0" presId="urn:microsoft.com/office/officeart/2005/8/layout/hierarchy3"/>
    <dgm:cxn modelId="{6C6AE2CE-A381-4F4F-8ECC-6C15813D81AE}" type="presParOf" srcId="{AF42986C-6D32-4D8A-AB2D-E12C41EBC34A}" destId="{5E38BEF6-FD6A-42D6-98A4-4F0EC5F0CA2F}" srcOrd="0" destOrd="0" presId="urn:microsoft.com/office/officeart/2005/8/layout/hierarchy3"/>
    <dgm:cxn modelId="{179442BF-F859-426A-B382-411AFFEEBA09}" type="presParOf" srcId="{AF42986C-6D32-4D8A-AB2D-E12C41EBC34A}" destId="{9AB96BD9-FA96-4668-8AE0-4AF57D26F609}" srcOrd="1" destOrd="0" presId="urn:microsoft.com/office/officeart/2005/8/layout/hierarchy3"/>
    <dgm:cxn modelId="{10987DC9-AB34-4170-8F48-E2288A1CA62D}" type="presParOf" srcId="{75C40E7E-377A-4FE9-BAF6-6422A80C51C2}" destId="{562440FE-D714-4467-9080-16B62766C25B}" srcOrd="1" destOrd="0" presId="urn:microsoft.com/office/officeart/2005/8/layout/hierarchy3"/>
    <dgm:cxn modelId="{925B5B46-BC43-4880-9060-C1CE6CEF691E}" type="presParOf" srcId="{562440FE-D714-4467-9080-16B62766C25B}" destId="{F2EA9A91-2AAA-4FC2-AC42-734193CE0C93}" srcOrd="0" destOrd="0" presId="urn:microsoft.com/office/officeart/2005/8/layout/hierarchy3"/>
    <dgm:cxn modelId="{7A54564D-DDF1-4BFC-830B-02C7F4105C39}" type="presParOf" srcId="{562440FE-D714-4467-9080-16B62766C25B}" destId="{444D8506-1646-4AB6-83E0-C5216958C54B}" srcOrd="1" destOrd="0" presId="urn:microsoft.com/office/officeart/2005/8/layout/hierarchy3"/>
    <dgm:cxn modelId="{3F51F55A-3091-4F54-A236-ACCA8307C02C}" type="presParOf" srcId="{562440FE-D714-4467-9080-16B62766C25B}" destId="{1E1A34AD-F34B-449C-BF83-177A1892CE60}" srcOrd="2" destOrd="0" presId="urn:microsoft.com/office/officeart/2005/8/layout/hierarchy3"/>
    <dgm:cxn modelId="{37B6F7C7-7F2D-4C27-B6B4-B9E591A08871}" type="presParOf" srcId="{562440FE-D714-4467-9080-16B62766C25B}" destId="{4083E816-B74D-4EB9-B32E-DB1AF77300C2}" srcOrd="3" destOrd="0" presId="urn:microsoft.com/office/officeart/2005/8/layout/hierarchy3"/>
    <dgm:cxn modelId="{699055FE-7A89-46BF-957D-0899245EBBB4}" type="presParOf" srcId="{562440FE-D714-4467-9080-16B62766C25B}" destId="{FC4327B4-6E25-4524-A38E-5FC2717AE9B7}" srcOrd="4" destOrd="0" presId="urn:microsoft.com/office/officeart/2005/8/layout/hierarchy3"/>
    <dgm:cxn modelId="{FD8C343E-BE7A-4805-A5EE-914BBDFBF534}" type="presParOf" srcId="{562440FE-D714-4467-9080-16B62766C25B}" destId="{C8AC9A6E-28DC-4CBE-8C68-2CFA5DAD7917}" srcOrd="5" destOrd="0" presId="urn:microsoft.com/office/officeart/2005/8/layout/hierarchy3"/>
    <dgm:cxn modelId="{AAC33A75-B736-46BF-8BE1-A6F8E838E912}" type="presParOf" srcId="{BFF3A0A4-3D7D-4195-93F7-DE46C85B1D66}" destId="{11289854-7588-4DDB-9A0B-A6682F53F7BF}" srcOrd="1" destOrd="0" presId="urn:microsoft.com/office/officeart/2005/8/layout/hierarchy3"/>
    <dgm:cxn modelId="{399BAA98-053B-420D-81C8-DA38B4881EF8}" type="presParOf" srcId="{11289854-7588-4DDB-9A0B-A6682F53F7BF}" destId="{DC70AAE0-2B9E-4EA4-90C8-9AF1425FA23F}" srcOrd="0" destOrd="0" presId="urn:microsoft.com/office/officeart/2005/8/layout/hierarchy3"/>
    <dgm:cxn modelId="{C0610E00-936C-4164-80F9-A95370D739F5}" type="presParOf" srcId="{DC70AAE0-2B9E-4EA4-90C8-9AF1425FA23F}" destId="{3C02BA48-5172-4CCA-8E8B-E1E8B1A98418}" srcOrd="0" destOrd="0" presId="urn:microsoft.com/office/officeart/2005/8/layout/hierarchy3"/>
    <dgm:cxn modelId="{21599DA1-E3D9-432D-9B31-3EA515B789D7}" type="presParOf" srcId="{DC70AAE0-2B9E-4EA4-90C8-9AF1425FA23F}" destId="{987B6B90-497B-4162-AB37-495644F4A90B}" srcOrd="1" destOrd="0" presId="urn:microsoft.com/office/officeart/2005/8/layout/hierarchy3"/>
    <dgm:cxn modelId="{4F22B8C8-C262-403B-804C-E7998B1FD4BE}" type="presParOf" srcId="{11289854-7588-4DDB-9A0B-A6682F53F7BF}" destId="{4E57D284-649F-4925-A382-B14F99D3CF36}" srcOrd="1" destOrd="0" presId="urn:microsoft.com/office/officeart/2005/8/layout/hierarchy3"/>
    <dgm:cxn modelId="{0ABB07AB-2B36-40BB-996D-31B7AED671DD}" type="presParOf" srcId="{4E57D284-649F-4925-A382-B14F99D3CF36}" destId="{FC438D83-9FFC-4AAF-9323-460FC93716F2}" srcOrd="0" destOrd="0" presId="urn:microsoft.com/office/officeart/2005/8/layout/hierarchy3"/>
    <dgm:cxn modelId="{BD3A7260-61A9-4C3A-8433-37C95E9828C1}" type="presParOf" srcId="{4E57D284-649F-4925-A382-B14F99D3CF36}" destId="{FA1614E0-6741-4CD0-93C5-D691153A2FEA}" srcOrd="1" destOrd="0" presId="urn:microsoft.com/office/officeart/2005/8/layout/hierarchy3"/>
    <dgm:cxn modelId="{4AB31FB9-EACF-49D8-BBD5-20332B16D7EA}" type="presParOf" srcId="{4E57D284-649F-4925-A382-B14F99D3CF36}" destId="{0DA30864-863D-4731-B4AE-103982898660}" srcOrd="2" destOrd="0" presId="urn:microsoft.com/office/officeart/2005/8/layout/hierarchy3"/>
    <dgm:cxn modelId="{079B9AFF-BC4C-4F64-8C9B-341D8BCCA07C}" type="presParOf" srcId="{4E57D284-649F-4925-A382-B14F99D3CF36}" destId="{3AFFBAAA-170F-4553-9B4C-410EFAF517DD}" srcOrd="3" destOrd="0" presId="urn:microsoft.com/office/officeart/2005/8/layout/hierarchy3"/>
    <dgm:cxn modelId="{048064E7-5FCB-4210-B5A6-4A3D75151B5F}" type="presParOf" srcId="{BFF3A0A4-3D7D-4195-93F7-DE46C85B1D66}" destId="{E40F9B51-713A-43E9-9AE8-31BB5FA300D2}" srcOrd="2" destOrd="0" presId="urn:microsoft.com/office/officeart/2005/8/layout/hierarchy3"/>
    <dgm:cxn modelId="{173DD4A1-201F-4C55-A274-1686AECEEDAE}" type="presParOf" srcId="{E40F9B51-713A-43E9-9AE8-31BB5FA300D2}" destId="{EAC1384E-DD8A-4490-8124-03DDBBDBB2B4}" srcOrd="0" destOrd="0" presId="urn:microsoft.com/office/officeart/2005/8/layout/hierarchy3"/>
    <dgm:cxn modelId="{3DD3960A-5C4E-4668-BC93-A0E5E835AE19}" type="presParOf" srcId="{EAC1384E-DD8A-4490-8124-03DDBBDBB2B4}" destId="{B5E8D7B0-A9D4-4B12-ADD0-9D9536FE588D}" srcOrd="0" destOrd="0" presId="urn:microsoft.com/office/officeart/2005/8/layout/hierarchy3"/>
    <dgm:cxn modelId="{D9DAEA56-50AD-4B52-ABC1-538090B3C0A9}" type="presParOf" srcId="{EAC1384E-DD8A-4490-8124-03DDBBDBB2B4}" destId="{9A4B188B-4B03-4A4F-BB27-CF8A586839A1}" srcOrd="1" destOrd="0" presId="urn:microsoft.com/office/officeart/2005/8/layout/hierarchy3"/>
    <dgm:cxn modelId="{72FA5664-1B10-4CC4-AF35-6227B167153D}" type="presParOf" srcId="{E40F9B51-713A-43E9-9AE8-31BB5FA300D2}" destId="{B941A5B3-F9EA-44E2-B899-871601268733}" srcOrd="1" destOrd="0" presId="urn:microsoft.com/office/officeart/2005/8/layout/hierarchy3"/>
    <dgm:cxn modelId="{B0A31627-462E-4E7B-807B-2C8535BE1BD2}" type="presParOf" srcId="{B941A5B3-F9EA-44E2-B899-871601268733}" destId="{1F4B0084-6C19-43C0-BDB8-80E110409ADD}" srcOrd="0" destOrd="0" presId="urn:microsoft.com/office/officeart/2005/8/layout/hierarchy3"/>
    <dgm:cxn modelId="{5EEB81F1-5F36-48D8-B854-5CE1DDD55587}" type="presParOf" srcId="{B941A5B3-F9EA-44E2-B899-871601268733}" destId="{7CF22746-C08C-4A73-8D3F-DA3A97FE2FB3}" srcOrd="1" destOrd="0" presId="urn:microsoft.com/office/officeart/2005/8/layout/hierarchy3"/>
    <dgm:cxn modelId="{48A606D5-93CD-4B70-BDA2-B6DFECCD8644}" type="presParOf" srcId="{BFF3A0A4-3D7D-4195-93F7-DE46C85B1D66}" destId="{3794BB7E-D988-4E3C-B6BF-667D0D78F110}" srcOrd="3" destOrd="0" presId="urn:microsoft.com/office/officeart/2005/8/layout/hierarchy3"/>
    <dgm:cxn modelId="{994EE235-131D-40EC-904B-2658D435D29D}" type="presParOf" srcId="{3794BB7E-D988-4E3C-B6BF-667D0D78F110}" destId="{8B8E29E6-4260-4A4E-B59E-9CCFF7997171}" srcOrd="0" destOrd="0" presId="urn:microsoft.com/office/officeart/2005/8/layout/hierarchy3"/>
    <dgm:cxn modelId="{7412DCB4-AD62-4831-9555-074EC0D23438}" type="presParOf" srcId="{8B8E29E6-4260-4A4E-B59E-9CCFF7997171}" destId="{49B5925C-C6EF-4F85-985E-A5A9D66F0778}" srcOrd="0" destOrd="0" presId="urn:microsoft.com/office/officeart/2005/8/layout/hierarchy3"/>
    <dgm:cxn modelId="{401A6412-F465-4B83-AEF7-23C3CDD40668}" type="presParOf" srcId="{8B8E29E6-4260-4A4E-B59E-9CCFF7997171}" destId="{95C7CE8B-D70D-48B8-8301-5C34DF2F2AC7}" srcOrd="1" destOrd="0" presId="urn:microsoft.com/office/officeart/2005/8/layout/hierarchy3"/>
    <dgm:cxn modelId="{1B19CAAF-A232-4D0A-8945-62D3EA5BA490}" type="presParOf" srcId="{3794BB7E-D988-4E3C-B6BF-667D0D78F110}" destId="{6A30AC07-FF77-4AE0-9DEB-EBEA9D66FFCF}" srcOrd="1" destOrd="0" presId="urn:microsoft.com/office/officeart/2005/8/layout/hierarchy3"/>
    <dgm:cxn modelId="{52091634-88A1-45A2-98C4-997F3DBFA56C}" type="presParOf" srcId="{6A30AC07-FF77-4AE0-9DEB-EBEA9D66FFCF}" destId="{74813123-E9F9-4326-9866-64AB9B7ECE27}" srcOrd="0" destOrd="0" presId="urn:microsoft.com/office/officeart/2005/8/layout/hierarchy3"/>
    <dgm:cxn modelId="{A868CEB2-643A-469F-B2A8-003DFEE75E93}" type="presParOf" srcId="{6A30AC07-FF77-4AE0-9DEB-EBEA9D66FFCF}" destId="{C46F70B6-A0F4-4DB7-A7B3-035330BFECF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48BA-A25F-914B-8D8E-ADF86D9151BD}">
      <dsp:nvSpPr>
        <dsp:cNvPr id="0" name=""/>
        <dsp:cNvSpPr/>
      </dsp:nvSpPr>
      <dsp:spPr>
        <a:xfrm rot="5400000">
          <a:off x="601114" y="1008057"/>
          <a:ext cx="1605867" cy="135426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0FBB954-209B-4240-8533-77C6854CA998}">
      <dsp:nvSpPr>
        <dsp:cNvPr id="0" name=""/>
        <dsp:cNvSpPr/>
      </dsp:nvSpPr>
      <dsp:spPr>
        <a:xfrm>
          <a:off x="312539" y="0"/>
          <a:ext cx="1537491" cy="1542798"/>
        </a:xfrm>
        <a:prstGeom prst="roundRect">
          <a:avLst>
            <a:gd name="adj" fmla="val 1667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College-Initiated Program</a:t>
          </a:r>
        </a:p>
      </dsp:txBody>
      <dsp:txXfrm>
        <a:off x="387607" y="75068"/>
        <a:ext cx="1387355" cy="1392662"/>
      </dsp:txXfrm>
    </dsp:sp>
    <dsp:sp modelId="{7C486701-3AA4-4E47-9675-650951874B7B}">
      <dsp:nvSpPr>
        <dsp:cNvPr id="0" name=""/>
        <dsp:cNvSpPr/>
      </dsp:nvSpPr>
      <dsp:spPr>
        <a:xfrm>
          <a:off x="1963523" y="173530"/>
          <a:ext cx="9551807" cy="109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Support the personal, social, and academic development of the growing number of students with Autism Spectrum Disorder (ASD) on-campus</a:t>
          </a:r>
        </a:p>
        <a:p>
          <a:pPr marL="171450" lvl="1" indent="-171450" algn="l" defTabSz="711200">
            <a:lnSpc>
              <a:spcPct val="90000"/>
            </a:lnSpc>
            <a:spcBef>
              <a:spcPct val="0"/>
            </a:spcBef>
            <a:spcAft>
              <a:spcPct val="15000"/>
            </a:spcAft>
            <a:buChar char="•"/>
          </a:pPr>
          <a:r>
            <a:rPr lang="en-US" sz="1600" kern="1200" dirty="0"/>
            <a:t>Better integrate and celebrate the skills and achievements of students with ASD in campus population</a:t>
          </a:r>
        </a:p>
        <a:p>
          <a:pPr marL="171450" lvl="1" indent="-171450" algn="l" defTabSz="711200">
            <a:lnSpc>
              <a:spcPct val="90000"/>
            </a:lnSpc>
            <a:spcBef>
              <a:spcPct val="0"/>
            </a:spcBef>
            <a:spcAft>
              <a:spcPct val="15000"/>
            </a:spcAft>
            <a:buChar char="•"/>
          </a:pPr>
          <a:r>
            <a:rPr lang="en-US" sz="1600" kern="1200" dirty="0"/>
            <a:t>Prepare students with ASD for vocational opportunities on- and off-campus </a:t>
          </a:r>
        </a:p>
        <a:p>
          <a:pPr marL="171450" lvl="1" indent="-171450" algn="l" defTabSz="711200">
            <a:lnSpc>
              <a:spcPct val="90000"/>
            </a:lnSpc>
            <a:spcBef>
              <a:spcPct val="0"/>
            </a:spcBef>
            <a:spcAft>
              <a:spcPct val="15000"/>
            </a:spcAft>
            <a:buChar char="•"/>
          </a:pPr>
          <a:r>
            <a:rPr lang="en-US" sz="1600" kern="1200" dirty="0"/>
            <a:t>Decrease stigma surrounding ASD and cognitive disabilities on-campus</a:t>
          </a:r>
        </a:p>
      </dsp:txBody>
      <dsp:txXfrm>
        <a:off x="1963523" y="173530"/>
        <a:ext cx="9551807" cy="1093085"/>
      </dsp:txXfrm>
    </dsp:sp>
    <dsp:sp modelId="{47D4B8A2-951E-8B4C-8203-FA2A09F00724}">
      <dsp:nvSpPr>
        <dsp:cNvPr id="0" name=""/>
        <dsp:cNvSpPr/>
      </dsp:nvSpPr>
      <dsp:spPr>
        <a:xfrm rot="5400000">
          <a:off x="2757629" y="2724297"/>
          <a:ext cx="900993" cy="102574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0D9754AD-A13D-D343-9A45-9192948360D2}">
      <dsp:nvSpPr>
        <dsp:cNvPr id="0" name=""/>
        <dsp:cNvSpPr/>
      </dsp:nvSpPr>
      <dsp:spPr>
        <a:xfrm>
          <a:off x="2091902" y="1824642"/>
          <a:ext cx="1516742" cy="1061670"/>
        </a:xfrm>
        <a:prstGeom prst="roundRect">
          <a:avLst>
            <a:gd name="adj" fmla="val 1667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Employ Learning Partnership Model</a:t>
          </a:r>
        </a:p>
      </dsp:txBody>
      <dsp:txXfrm>
        <a:off x="2143738" y="1876478"/>
        <a:ext cx="1413070" cy="957998"/>
      </dsp:txXfrm>
    </dsp:sp>
    <dsp:sp modelId="{377B24D6-4B2B-1F45-BD34-758E41E6F9C3}">
      <dsp:nvSpPr>
        <dsp:cNvPr id="0" name=""/>
        <dsp:cNvSpPr/>
      </dsp:nvSpPr>
      <dsp:spPr>
        <a:xfrm>
          <a:off x="3810113" y="1902222"/>
          <a:ext cx="5955093" cy="85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Develop student efficacy and sense of belonging by utilizing tenants of Self-Authorship</a:t>
          </a:r>
        </a:p>
        <a:p>
          <a:pPr marL="114300" lvl="1" indent="-114300" algn="l" defTabSz="622300">
            <a:lnSpc>
              <a:spcPct val="90000"/>
            </a:lnSpc>
            <a:spcBef>
              <a:spcPct val="0"/>
            </a:spcBef>
            <a:spcAft>
              <a:spcPct val="15000"/>
            </a:spcAft>
            <a:buChar char="•"/>
          </a:pPr>
          <a:r>
            <a:rPr lang="en-US" sz="1400" kern="1200" dirty="0"/>
            <a:t>Programmatic Categories: Personal, Social, and Academic </a:t>
          </a:r>
        </a:p>
        <a:p>
          <a:pPr marL="114300" lvl="1" indent="-114300" algn="l" defTabSz="622300">
            <a:lnSpc>
              <a:spcPct val="90000"/>
            </a:lnSpc>
            <a:spcBef>
              <a:spcPct val="0"/>
            </a:spcBef>
            <a:spcAft>
              <a:spcPct val="15000"/>
            </a:spcAft>
            <a:buChar char="•"/>
          </a:pPr>
          <a:r>
            <a:rPr lang="en-US" sz="1400" kern="1200" dirty="0"/>
            <a:t>Increase retention rate of students with ASD </a:t>
          </a:r>
        </a:p>
      </dsp:txBody>
      <dsp:txXfrm>
        <a:off x="3810113" y="1902222"/>
        <a:ext cx="5955093" cy="858089"/>
      </dsp:txXfrm>
    </dsp:sp>
    <dsp:sp modelId="{6757E4BD-4E2C-BF45-B1EC-617B5879B857}">
      <dsp:nvSpPr>
        <dsp:cNvPr id="0" name=""/>
        <dsp:cNvSpPr/>
      </dsp:nvSpPr>
      <dsp:spPr>
        <a:xfrm>
          <a:off x="3964353" y="3044544"/>
          <a:ext cx="1516742" cy="1061670"/>
        </a:xfrm>
        <a:prstGeom prst="roundRect">
          <a:avLst>
            <a:gd name="adj" fmla="val 1667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Training and Outreach </a:t>
          </a:r>
        </a:p>
      </dsp:txBody>
      <dsp:txXfrm>
        <a:off x="4016189" y="3096380"/>
        <a:ext cx="1413070" cy="957998"/>
      </dsp:txXfrm>
    </dsp:sp>
    <dsp:sp modelId="{A1AF50B5-14C3-41FA-B787-484AB0C6CC11}">
      <dsp:nvSpPr>
        <dsp:cNvPr id="0" name=""/>
        <dsp:cNvSpPr/>
      </dsp:nvSpPr>
      <dsp:spPr>
        <a:xfrm>
          <a:off x="10690470" y="3243132"/>
          <a:ext cx="1103134" cy="85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dsp:txBody>
      <dsp:txXfrm>
        <a:off x="10690470" y="3243132"/>
        <a:ext cx="1103134" cy="858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40EB9-0A84-48B2-9D5A-DDE9066379AB}">
      <dsp:nvSpPr>
        <dsp:cNvPr id="0" name=""/>
        <dsp:cNvSpPr/>
      </dsp:nvSpPr>
      <dsp:spPr>
        <a:xfrm>
          <a:off x="0" y="80723"/>
          <a:ext cx="7003588" cy="2710341"/>
        </a:xfrm>
        <a:prstGeom prst="right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8F3A1-2F44-4697-8E3A-70FEF2228BF7}">
      <dsp:nvSpPr>
        <dsp:cNvPr id="0" name=""/>
        <dsp:cNvSpPr/>
      </dsp:nvSpPr>
      <dsp:spPr>
        <a:xfrm>
          <a:off x="4615597" y="758308"/>
          <a:ext cx="1687632" cy="1355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n-US" sz="1500" kern="1200" dirty="0">
              <a:latin typeface="Calibri"/>
            </a:rPr>
            <a:t>Knowledge is mutually constructed via the sharing of expertise and authority</a:t>
          </a:r>
        </a:p>
      </dsp:txBody>
      <dsp:txXfrm>
        <a:off x="4615597" y="758308"/>
        <a:ext cx="1687632" cy="1355170"/>
      </dsp:txXfrm>
    </dsp:sp>
    <dsp:sp modelId="{5F108932-AB26-48AB-973C-DFA2907E0E6F}">
      <dsp:nvSpPr>
        <dsp:cNvPr id="0" name=""/>
        <dsp:cNvSpPr/>
      </dsp:nvSpPr>
      <dsp:spPr>
        <a:xfrm>
          <a:off x="2590438" y="758308"/>
          <a:ext cx="1687632" cy="1355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n-US" sz="1500" kern="1200" dirty="0">
              <a:latin typeface="Calibri"/>
            </a:rPr>
            <a:t>One’s identity plays a central role in crafting knowledge claims</a:t>
          </a:r>
          <a:endParaRPr lang="en-US" sz="1500" kern="1200" dirty="0"/>
        </a:p>
      </dsp:txBody>
      <dsp:txXfrm>
        <a:off x="2590438" y="758308"/>
        <a:ext cx="1687632" cy="1355170"/>
      </dsp:txXfrm>
    </dsp:sp>
    <dsp:sp modelId="{E09B299D-F5AB-4540-982B-5A89CE8D7D5B}">
      <dsp:nvSpPr>
        <dsp:cNvPr id="0" name=""/>
        <dsp:cNvSpPr/>
      </dsp:nvSpPr>
      <dsp:spPr>
        <a:xfrm>
          <a:off x="565279" y="758308"/>
          <a:ext cx="1687632" cy="1355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n-US" sz="1500" kern="1200" dirty="0">
              <a:latin typeface="Calibri"/>
            </a:rPr>
            <a:t>Knowledge is complex and socially constructed</a:t>
          </a:r>
        </a:p>
      </dsp:txBody>
      <dsp:txXfrm>
        <a:off x="565279" y="758308"/>
        <a:ext cx="1687632" cy="1355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40EB9-0A84-48B2-9D5A-DDE9066379AB}">
      <dsp:nvSpPr>
        <dsp:cNvPr id="0" name=""/>
        <dsp:cNvSpPr/>
      </dsp:nvSpPr>
      <dsp:spPr>
        <a:xfrm>
          <a:off x="0" y="120144"/>
          <a:ext cx="6894512" cy="2622155"/>
        </a:xfrm>
        <a:prstGeom prst="right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06111-77C3-4DC3-932A-DD83DE4893D7}">
      <dsp:nvSpPr>
        <dsp:cNvPr id="0" name=""/>
        <dsp:cNvSpPr/>
      </dsp:nvSpPr>
      <dsp:spPr>
        <a:xfrm>
          <a:off x="4543712" y="775683"/>
          <a:ext cx="1661348" cy="131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a:latin typeface="Calibri"/>
            </a:rPr>
            <a:t>Define learning as mutually constructing meaning</a:t>
          </a:r>
          <a:endParaRPr lang="en-US" sz="1700" kern="1200" dirty="0"/>
        </a:p>
      </dsp:txBody>
      <dsp:txXfrm>
        <a:off x="4543712" y="775683"/>
        <a:ext cx="1661348" cy="1311077"/>
      </dsp:txXfrm>
    </dsp:sp>
    <dsp:sp modelId="{2C5C2D6C-C166-4992-9FA1-0F9AF23A75C4}">
      <dsp:nvSpPr>
        <dsp:cNvPr id="0" name=""/>
        <dsp:cNvSpPr/>
      </dsp:nvSpPr>
      <dsp:spPr>
        <a:xfrm>
          <a:off x="2550094" y="775683"/>
          <a:ext cx="1661348" cy="131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a:latin typeface="Calibri"/>
            </a:rPr>
            <a:t>Situate learning in students’ experiences</a:t>
          </a:r>
          <a:endParaRPr lang="en-US" sz="1700" kern="1200" dirty="0">
            <a:latin typeface="Century Gothic"/>
          </a:endParaRPr>
        </a:p>
      </dsp:txBody>
      <dsp:txXfrm>
        <a:off x="2550094" y="775683"/>
        <a:ext cx="1661348" cy="1311077"/>
      </dsp:txXfrm>
    </dsp:sp>
    <dsp:sp modelId="{E09B299D-F5AB-4540-982B-5A89CE8D7D5B}">
      <dsp:nvSpPr>
        <dsp:cNvPr id="0" name=""/>
        <dsp:cNvSpPr/>
      </dsp:nvSpPr>
      <dsp:spPr>
        <a:xfrm>
          <a:off x="556475" y="775683"/>
          <a:ext cx="1661348" cy="131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a:latin typeface="Calibri"/>
            </a:rPr>
            <a:t>Validate students’ capacity to know</a:t>
          </a:r>
        </a:p>
      </dsp:txBody>
      <dsp:txXfrm>
        <a:off x="556475" y="775683"/>
        <a:ext cx="1661348" cy="1311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8B9BC-38F0-5942-96EE-DCBF5AD52681}">
      <dsp:nvSpPr>
        <dsp:cNvPr id="0" name=""/>
        <dsp:cNvSpPr/>
      </dsp:nvSpPr>
      <dsp:spPr>
        <a:xfrm>
          <a:off x="4826719" y="2620583"/>
          <a:ext cx="664442" cy="611287"/>
        </a:xfrm>
        <a:custGeom>
          <a:avLst/>
          <a:gdLst/>
          <a:ahLst/>
          <a:cxnLst/>
          <a:rect l="0" t="0" r="0" b="0"/>
          <a:pathLst>
            <a:path>
              <a:moveTo>
                <a:pt x="664442" y="0"/>
              </a:moveTo>
              <a:lnTo>
                <a:pt x="0" y="611287"/>
              </a:lnTo>
            </a:path>
          </a:pathLst>
        </a:custGeom>
        <a:noFill/>
        <a:ln w="9525" cap="rnd" cmpd="sng" algn="ctr">
          <a:noFill/>
          <a:prstDash val="solid"/>
        </a:ln>
        <a:effectLst/>
      </dsp:spPr>
      <dsp:style>
        <a:lnRef idx="1">
          <a:scrgbClr r="0" g="0" b="0"/>
        </a:lnRef>
        <a:fillRef idx="0">
          <a:scrgbClr r="0" g="0" b="0"/>
        </a:fillRef>
        <a:effectRef idx="0">
          <a:scrgbClr r="0" g="0" b="0"/>
        </a:effectRef>
        <a:fontRef idx="minor"/>
      </dsp:style>
    </dsp:sp>
    <dsp:sp modelId="{C7A3F5BA-B343-0F4F-8ADD-330160B01096}">
      <dsp:nvSpPr>
        <dsp:cNvPr id="0" name=""/>
        <dsp:cNvSpPr/>
      </dsp:nvSpPr>
      <dsp:spPr>
        <a:xfrm>
          <a:off x="5491162" y="2620583"/>
          <a:ext cx="4823854" cy="1222574"/>
        </a:xfrm>
        <a:custGeom>
          <a:avLst/>
          <a:gdLst/>
          <a:ahLst/>
          <a:cxnLst/>
          <a:rect l="0" t="0" r="0" b="0"/>
          <a:pathLst>
            <a:path>
              <a:moveTo>
                <a:pt x="0" y="0"/>
              </a:moveTo>
              <a:lnTo>
                <a:pt x="0" y="1083041"/>
              </a:lnTo>
              <a:lnTo>
                <a:pt x="4823854" y="1083041"/>
              </a:lnTo>
              <a:lnTo>
                <a:pt x="4823854" y="122257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FE8C1D-BC5F-2E41-AD20-0957A94E9C83}">
      <dsp:nvSpPr>
        <dsp:cNvPr id="0" name=""/>
        <dsp:cNvSpPr/>
      </dsp:nvSpPr>
      <dsp:spPr>
        <a:xfrm>
          <a:off x="5491162" y="2620583"/>
          <a:ext cx="3215902" cy="1222574"/>
        </a:xfrm>
        <a:custGeom>
          <a:avLst/>
          <a:gdLst/>
          <a:ahLst/>
          <a:cxnLst/>
          <a:rect l="0" t="0" r="0" b="0"/>
          <a:pathLst>
            <a:path>
              <a:moveTo>
                <a:pt x="0" y="0"/>
              </a:moveTo>
              <a:lnTo>
                <a:pt x="0" y="1083041"/>
              </a:lnTo>
              <a:lnTo>
                <a:pt x="3215902" y="1083041"/>
              </a:lnTo>
              <a:lnTo>
                <a:pt x="3215902" y="122257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F7F2E1-10ED-2446-A1EF-A5DE7D97B1D1}">
      <dsp:nvSpPr>
        <dsp:cNvPr id="0" name=""/>
        <dsp:cNvSpPr/>
      </dsp:nvSpPr>
      <dsp:spPr>
        <a:xfrm>
          <a:off x="5491162" y="2620583"/>
          <a:ext cx="1607951" cy="1222574"/>
        </a:xfrm>
        <a:custGeom>
          <a:avLst/>
          <a:gdLst/>
          <a:ahLst/>
          <a:cxnLst/>
          <a:rect l="0" t="0" r="0" b="0"/>
          <a:pathLst>
            <a:path>
              <a:moveTo>
                <a:pt x="0" y="0"/>
              </a:moveTo>
              <a:lnTo>
                <a:pt x="0" y="1083041"/>
              </a:lnTo>
              <a:lnTo>
                <a:pt x="1607951" y="1083041"/>
              </a:lnTo>
              <a:lnTo>
                <a:pt x="1607951" y="122257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5C2639-08D6-3548-B136-37FC97F6C629}">
      <dsp:nvSpPr>
        <dsp:cNvPr id="0" name=""/>
        <dsp:cNvSpPr/>
      </dsp:nvSpPr>
      <dsp:spPr>
        <a:xfrm>
          <a:off x="5445442" y="2620583"/>
          <a:ext cx="91440" cy="1222574"/>
        </a:xfrm>
        <a:custGeom>
          <a:avLst/>
          <a:gdLst/>
          <a:ahLst/>
          <a:cxnLst/>
          <a:rect l="0" t="0" r="0" b="0"/>
          <a:pathLst>
            <a:path>
              <a:moveTo>
                <a:pt x="45720" y="0"/>
              </a:moveTo>
              <a:lnTo>
                <a:pt x="45720" y="122257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67B80C-51B1-F648-9BFC-E39CFCD6EFFF}">
      <dsp:nvSpPr>
        <dsp:cNvPr id="0" name=""/>
        <dsp:cNvSpPr/>
      </dsp:nvSpPr>
      <dsp:spPr>
        <a:xfrm>
          <a:off x="3883211" y="2620583"/>
          <a:ext cx="1607951" cy="1222574"/>
        </a:xfrm>
        <a:custGeom>
          <a:avLst/>
          <a:gdLst/>
          <a:ahLst/>
          <a:cxnLst/>
          <a:rect l="0" t="0" r="0" b="0"/>
          <a:pathLst>
            <a:path>
              <a:moveTo>
                <a:pt x="1607951" y="0"/>
              </a:moveTo>
              <a:lnTo>
                <a:pt x="1607951" y="1083041"/>
              </a:lnTo>
              <a:lnTo>
                <a:pt x="0" y="1083041"/>
              </a:lnTo>
              <a:lnTo>
                <a:pt x="0" y="122257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DE78BE-C02F-7D4B-B827-8D5DD78CC95B}">
      <dsp:nvSpPr>
        <dsp:cNvPr id="0" name=""/>
        <dsp:cNvSpPr/>
      </dsp:nvSpPr>
      <dsp:spPr>
        <a:xfrm>
          <a:off x="2275259" y="2620583"/>
          <a:ext cx="3215902" cy="1222574"/>
        </a:xfrm>
        <a:custGeom>
          <a:avLst/>
          <a:gdLst/>
          <a:ahLst/>
          <a:cxnLst/>
          <a:rect l="0" t="0" r="0" b="0"/>
          <a:pathLst>
            <a:path>
              <a:moveTo>
                <a:pt x="3215902" y="0"/>
              </a:moveTo>
              <a:lnTo>
                <a:pt x="3215902" y="1083041"/>
              </a:lnTo>
              <a:lnTo>
                <a:pt x="0" y="1083041"/>
              </a:lnTo>
              <a:lnTo>
                <a:pt x="0" y="122257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1E47CC-7864-BB4C-A34F-461CA16CD318}">
      <dsp:nvSpPr>
        <dsp:cNvPr id="0" name=""/>
        <dsp:cNvSpPr/>
      </dsp:nvSpPr>
      <dsp:spPr>
        <a:xfrm>
          <a:off x="667308" y="2620583"/>
          <a:ext cx="4823854" cy="1222574"/>
        </a:xfrm>
        <a:custGeom>
          <a:avLst/>
          <a:gdLst/>
          <a:ahLst/>
          <a:cxnLst/>
          <a:rect l="0" t="0" r="0" b="0"/>
          <a:pathLst>
            <a:path>
              <a:moveTo>
                <a:pt x="4823854" y="0"/>
              </a:moveTo>
              <a:lnTo>
                <a:pt x="4823854" y="1083041"/>
              </a:lnTo>
              <a:lnTo>
                <a:pt x="0" y="1083041"/>
              </a:lnTo>
              <a:lnTo>
                <a:pt x="0" y="1222574"/>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B63547-65D4-F647-942D-A737C92DD244}">
      <dsp:nvSpPr>
        <dsp:cNvPr id="0" name=""/>
        <dsp:cNvSpPr/>
      </dsp:nvSpPr>
      <dsp:spPr>
        <a:xfrm>
          <a:off x="4826719" y="1956140"/>
          <a:ext cx="1328885" cy="66444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Division of Student Affairs </a:t>
          </a:r>
        </a:p>
      </dsp:txBody>
      <dsp:txXfrm>
        <a:off x="4826719" y="1956140"/>
        <a:ext cx="1328885" cy="664442"/>
      </dsp:txXfrm>
    </dsp:sp>
    <dsp:sp modelId="{95EEF16C-4A28-8A46-A7AD-D7006EC43723}">
      <dsp:nvSpPr>
        <dsp:cNvPr id="0" name=""/>
        <dsp:cNvSpPr/>
      </dsp:nvSpPr>
      <dsp:spPr>
        <a:xfrm>
          <a:off x="2865" y="3843158"/>
          <a:ext cx="1328885" cy="66444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Connection on Every Spectrum Coordinator (Board Chair)</a:t>
          </a:r>
        </a:p>
      </dsp:txBody>
      <dsp:txXfrm>
        <a:off x="2865" y="3843158"/>
        <a:ext cx="1328885" cy="664442"/>
      </dsp:txXfrm>
    </dsp:sp>
    <dsp:sp modelId="{ED2EA4B1-84E9-5C44-A7AE-19EC26123DAA}">
      <dsp:nvSpPr>
        <dsp:cNvPr id="0" name=""/>
        <dsp:cNvSpPr/>
      </dsp:nvSpPr>
      <dsp:spPr>
        <a:xfrm>
          <a:off x="1610816" y="3843158"/>
          <a:ext cx="1328885" cy="66444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Faculty Senate</a:t>
          </a:r>
        </a:p>
      </dsp:txBody>
      <dsp:txXfrm>
        <a:off x="1610816" y="3843158"/>
        <a:ext cx="1328885" cy="664442"/>
      </dsp:txXfrm>
    </dsp:sp>
    <dsp:sp modelId="{566D9E0F-2637-E040-884E-A36C21DE2635}">
      <dsp:nvSpPr>
        <dsp:cNvPr id="0" name=""/>
        <dsp:cNvSpPr/>
      </dsp:nvSpPr>
      <dsp:spPr>
        <a:xfrm>
          <a:off x="3218768" y="3843158"/>
          <a:ext cx="1328885" cy="66444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Tutoring Center</a:t>
          </a:r>
        </a:p>
      </dsp:txBody>
      <dsp:txXfrm>
        <a:off x="3218768" y="3843158"/>
        <a:ext cx="1328885" cy="664442"/>
      </dsp:txXfrm>
    </dsp:sp>
    <dsp:sp modelId="{DBB5C704-23B9-DA41-9A88-D23A0D80751B}">
      <dsp:nvSpPr>
        <dsp:cNvPr id="0" name=""/>
        <dsp:cNvSpPr/>
      </dsp:nvSpPr>
      <dsp:spPr>
        <a:xfrm>
          <a:off x="4826719" y="3843158"/>
          <a:ext cx="1328885" cy="66444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Residence Life</a:t>
          </a:r>
        </a:p>
      </dsp:txBody>
      <dsp:txXfrm>
        <a:off x="4826719" y="3843158"/>
        <a:ext cx="1328885" cy="664442"/>
      </dsp:txXfrm>
    </dsp:sp>
    <dsp:sp modelId="{28272107-FE34-684E-96C1-EEC44FEF000C}">
      <dsp:nvSpPr>
        <dsp:cNvPr id="0" name=""/>
        <dsp:cNvSpPr/>
      </dsp:nvSpPr>
      <dsp:spPr>
        <a:xfrm>
          <a:off x="6434671" y="3843158"/>
          <a:ext cx="1328885" cy="66444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Student Life</a:t>
          </a:r>
        </a:p>
      </dsp:txBody>
      <dsp:txXfrm>
        <a:off x="6434671" y="3843158"/>
        <a:ext cx="1328885" cy="664442"/>
      </dsp:txXfrm>
    </dsp:sp>
    <dsp:sp modelId="{CFA1F41A-1D1F-DD44-8DAB-84CED572C39D}">
      <dsp:nvSpPr>
        <dsp:cNvPr id="0" name=""/>
        <dsp:cNvSpPr/>
      </dsp:nvSpPr>
      <dsp:spPr>
        <a:xfrm>
          <a:off x="8042622" y="3843158"/>
          <a:ext cx="1328885" cy="66444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Career Center</a:t>
          </a:r>
        </a:p>
      </dsp:txBody>
      <dsp:txXfrm>
        <a:off x="8042622" y="3843158"/>
        <a:ext cx="1328885" cy="664442"/>
      </dsp:txXfrm>
    </dsp:sp>
    <dsp:sp modelId="{5AE3ABCB-763E-1F40-8DFB-2A0C508DF160}">
      <dsp:nvSpPr>
        <dsp:cNvPr id="0" name=""/>
        <dsp:cNvSpPr/>
      </dsp:nvSpPr>
      <dsp:spPr>
        <a:xfrm>
          <a:off x="9650573" y="3843158"/>
          <a:ext cx="1328885" cy="66444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Counseling and Psychological Services</a:t>
          </a:r>
        </a:p>
      </dsp:txBody>
      <dsp:txXfrm>
        <a:off x="9650573" y="3843158"/>
        <a:ext cx="1328885" cy="664442"/>
      </dsp:txXfrm>
    </dsp:sp>
    <dsp:sp modelId="{F30F454E-CE72-2E43-B069-78954B73EB18}">
      <dsp:nvSpPr>
        <dsp:cNvPr id="0" name=""/>
        <dsp:cNvSpPr/>
      </dsp:nvSpPr>
      <dsp:spPr>
        <a:xfrm>
          <a:off x="4826719" y="2899649"/>
          <a:ext cx="1328885" cy="66444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Advisory Board</a:t>
          </a:r>
        </a:p>
      </dsp:txBody>
      <dsp:txXfrm>
        <a:off x="4826719" y="2899649"/>
        <a:ext cx="1328885" cy="6644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E54C9-582D-7448-8024-726D14A9B626}">
      <dsp:nvSpPr>
        <dsp:cNvPr id="0" name=""/>
        <dsp:cNvSpPr/>
      </dsp:nvSpPr>
      <dsp:spPr>
        <a:xfrm rot="5400000">
          <a:off x="-209965" y="210805"/>
          <a:ext cx="1399770" cy="979839"/>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Personal</a:t>
          </a:r>
        </a:p>
      </dsp:txBody>
      <dsp:txXfrm rot="-5400000">
        <a:off x="1" y="490760"/>
        <a:ext cx="979839" cy="419931"/>
      </dsp:txXfrm>
    </dsp:sp>
    <dsp:sp modelId="{0C3A2749-0F49-2740-B128-ED95F7C7A1D5}">
      <dsp:nvSpPr>
        <dsp:cNvPr id="0" name=""/>
        <dsp:cNvSpPr/>
      </dsp:nvSpPr>
      <dsp:spPr>
        <a:xfrm rot="5400000">
          <a:off x="5310849" y="-4330170"/>
          <a:ext cx="909850" cy="957187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Students with ASD often struggle with executive functioning tasks</a:t>
          </a:r>
        </a:p>
        <a:p>
          <a:pPr marL="114300" lvl="1" indent="-114300" algn="l" defTabSz="577850">
            <a:lnSpc>
              <a:spcPct val="90000"/>
            </a:lnSpc>
            <a:spcBef>
              <a:spcPct val="0"/>
            </a:spcBef>
            <a:spcAft>
              <a:spcPct val="15000"/>
            </a:spcAft>
            <a:buChar char="•"/>
          </a:pPr>
          <a:r>
            <a:rPr lang="en-US" sz="1300" kern="1200" dirty="0"/>
            <a:t>Program topics: time management, hygiene, professional development, goal setting</a:t>
          </a:r>
        </a:p>
      </dsp:txBody>
      <dsp:txXfrm rot="-5400000">
        <a:off x="979839" y="45255"/>
        <a:ext cx="9527456" cy="821020"/>
      </dsp:txXfrm>
    </dsp:sp>
    <dsp:sp modelId="{A5E5DABD-4E95-E44B-9ECA-06291A7E06AD}">
      <dsp:nvSpPr>
        <dsp:cNvPr id="0" name=""/>
        <dsp:cNvSpPr/>
      </dsp:nvSpPr>
      <dsp:spPr>
        <a:xfrm rot="5400000">
          <a:off x="-209965" y="1413619"/>
          <a:ext cx="1399770" cy="979839"/>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Social</a:t>
          </a:r>
        </a:p>
      </dsp:txBody>
      <dsp:txXfrm rot="-5400000">
        <a:off x="1" y="1693574"/>
        <a:ext cx="979839" cy="419931"/>
      </dsp:txXfrm>
    </dsp:sp>
    <dsp:sp modelId="{CD5FC143-DA83-7D4D-9AF2-ABD3D0321CEC}">
      <dsp:nvSpPr>
        <dsp:cNvPr id="0" name=""/>
        <dsp:cNvSpPr/>
      </dsp:nvSpPr>
      <dsp:spPr>
        <a:xfrm rot="5400000">
          <a:off x="5310849" y="-3127356"/>
          <a:ext cx="909850" cy="957187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Social contexts can be difficult situations; this program category will aid students in their day-to-day and professional encounters </a:t>
          </a:r>
        </a:p>
        <a:p>
          <a:pPr marL="114300" lvl="1" indent="-114300" algn="l" defTabSz="577850">
            <a:lnSpc>
              <a:spcPct val="90000"/>
            </a:lnSpc>
            <a:spcBef>
              <a:spcPct val="0"/>
            </a:spcBef>
            <a:spcAft>
              <a:spcPct val="15000"/>
            </a:spcAft>
            <a:buChar char="•"/>
          </a:pPr>
          <a:r>
            <a:rPr lang="en-US" sz="1300" kern="1200" dirty="0"/>
            <a:t>Program topics: mentoring program, understanding social cues, decoding body language, communicating accommodation needs </a:t>
          </a:r>
        </a:p>
      </dsp:txBody>
      <dsp:txXfrm rot="-5400000">
        <a:off x="979839" y="1248069"/>
        <a:ext cx="9527456" cy="821020"/>
      </dsp:txXfrm>
    </dsp:sp>
    <dsp:sp modelId="{5669697A-FBB4-2E4A-A1F0-B161A40685BC}">
      <dsp:nvSpPr>
        <dsp:cNvPr id="0" name=""/>
        <dsp:cNvSpPr/>
      </dsp:nvSpPr>
      <dsp:spPr>
        <a:xfrm rot="5400000">
          <a:off x="-209965" y="2616433"/>
          <a:ext cx="1399770" cy="979839"/>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Academic</a:t>
          </a:r>
        </a:p>
      </dsp:txBody>
      <dsp:txXfrm rot="-5400000">
        <a:off x="1" y="2896388"/>
        <a:ext cx="979839" cy="419931"/>
      </dsp:txXfrm>
    </dsp:sp>
    <dsp:sp modelId="{5CCC26EF-08AF-4C4E-BD4A-CBCAB4C31341}">
      <dsp:nvSpPr>
        <dsp:cNvPr id="0" name=""/>
        <dsp:cNvSpPr/>
      </dsp:nvSpPr>
      <dsp:spPr>
        <a:xfrm rot="5400000">
          <a:off x="5310849" y="-1899202"/>
          <a:ext cx="909850" cy="957187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Students with ASD are capable of achieving high levels of academic success with the correct support </a:t>
          </a:r>
        </a:p>
        <a:p>
          <a:pPr marL="114300" lvl="1" indent="-114300" algn="l" defTabSz="577850">
            <a:lnSpc>
              <a:spcPct val="90000"/>
            </a:lnSpc>
            <a:spcBef>
              <a:spcPct val="0"/>
            </a:spcBef>
            <a:spcAft>
              <a:spcPct val="15000"/>
            </a:spcAft>
            <a:buChar char="•"/>
          </a:pPr>
          <a:r>
            <a:rPr lang="en-US" sz="1300" kern="1200" dirty="0"/>
            <a:t>Program topics: study skills, tutoring, major selection, auditing courses, applying for accommodations </a:t>
          </a:r>
        </a:p>
      </dsp:txBody>
      <dsp:txXfrm rot="-5400000">
        <a:off x="979839" y="2476223"/>
        <a:ext cx="9527456" cy="821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8BEF6-FD6A-42D6-98A4-4F0EC5F0CA2F}">
      <dsp:nvSpPr>
        <dsp:cNvPr id="0" name=""/>
        <dsp:cNvSpPr/>
      </dsp:nvSpPr>
      <dsp:spPr>
        <a:xfrm>
          <a:off x="1616950" y="3167"/>
          <a:ext cx="1782644" cy="891322"/>
        </a:xfrm>
        <a:prstGeom prst="roundRect">
          <a:avLst>
            <a:gd name="adj" fmla="val 10000"/>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Funding For</a:t>
          </a:r>
        </a:p>
      </dsp:txBody>
      <dsp:txXfrm>
        <a:off x="1643056" y="29273"/>
        <a:ext cx="1730432" cy="839110"/>
      </dsp:txXfrm>
    </dsp:sp>
    <dsp:sp modelId="{F2EA9A91-2AAA-4FC2-AC42-734193CE0C93}">
      <dsp:nvSpPr>
        <dsp:cNvPr id="0" name=""/>
        <dsp:cNvSpPr/>
      </dsp:nvSpPr>
      <dsp:spPr>
        <a:xfrm>
          <a:off x="1795214" y="894489"/>
          <a:ext cx="178264" cy="668491"/>
        </a:xfrm>
        <a:custGeom>
          <a:avLst/>
          <a:gdLst/>
          <a:ahLst/>
          <a:cxnLst/>
          <a:rect l="0" t="0" r="0" b="0"/>
          <a:pathLst>
            <a:path>
              <a:moveTo>
                <a:pt x="0" y="0"/>
              </a:moveTo>
              <a:lnTo>
                <a:pt x="0" y="668491"/>
              </a:lnTo>
              <a:lnTo>
                <a:pt x="178264" y="6684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D8506-1646-4AB6-83E0-C5216958C54B}">
      <dsp:nvSpPr>
        <dsp:cNvPr id="0" name=""/>
        <dsp:cNvSpPr/>
      </dsp:nvSpPr>
      <dsp:spPr>
        <a:xfrm>
          <a:off x="1973479" y="1117320"/>
          <a:ext cx="1426115" cy="8913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t>Adapting current programming to include a focus on </a:t>
          </a:r>
          <a:r>
            <a:rPr lang="en-US" sz="1200" b="1" kern="1200" dirty="0"/>
            <a:t>students with ASD</a:t>
          </a:r>
        </a:p>
      </dsp:txBody>
      <dsp:txXfrm>
        <a:off x="1999585" y="1143426"/>
        <a:ext cx="1373903" cy="839110"/>
      </dsp:txXfrm>
    </dsp:sp>
    <dsp:sp modelId="{1E1A34AD-F34B-449C-BF83-177A1892CE60}">
      <dsp:nvSpPr>
        <dsp:cNvPr id="0" name=""/>
        <dsp:cNvSpPr/>
      </dsp:nvSpPr>
      <dsp:spPr>
        <a:xfrm>
          <a:off x="1795214" y="894489"/>
          <a:ext cx="178264" cy="1782644"/>
        </a:xfrm>
        <a:custGeom>
          <a:avLst/>
          <a:gdLst/>
          <a:ahLst/>
          <a:cxnLst/>
          <a:rect l="0" t="0" r="0" b="0"/>
          <a:pathLst>
            <a:path>
              <a:moveTo>
                <a:pt x="0" y="0"/>
              </a:moveTo>
              <a:lnTo>
                <a:pt x="0" y="1782644"/>
              </a:lnTo>
              <a:lnTo>
                <a:pt x="178264" y="178264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3E816-B74D-4EB9-B32E-DB1AF77300C2}">
      <dsp:nvSpPr>
        <dsp:cNvPr id="0" name=""/>
        <dsp:cNvSpPr/>
      </dsp:nvSpPr>
      <dsp:spPr>
        <a:xfrm>
          <a:off x="1973479" y="2231473"/>
          <a:ext cx="1426115" cy="8913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t>Creating a new residential learning community </a:t>
          </a:r>
        </a:p>
      </dsp:txBody>
      <dsp:txXfrm>
        <a:off x="1999585" y="2257579"/>
        <a:ext cx="1373903" cy="839110"/>
      </dsp:txXfrm>
    </dsp:sp>
    <dsp:sp modelId="{FC4327B4-6E25-4524-A38E-5FC2717AE9B7}">
      <dsp:nvSpPr>
        <dsp:cNvPr id="0" name=""/>
        <dsp:cNvSpPr/>
      </dsp:nvSpPr>
      <dsp:spPr>
        <a:xfrm>
          <a:off x="1795214" y="894489"/>
          <a:ext cx="178264" cy="2896797"/>
        </a:xfrm>
        <a:custGeom>
          <a:avLst/>
          <a:gdLst/>
          <a:ahLst/>
          <a:cxnLst/>
          <a:rect l="0" t="0" r="0" b="0"/>
          <a:pathLst>
            <a:path>
              <a:moveTo>
                <a:pt x="0" y="0"/>
              </a:moveTo>
              <a:lnTo>
                <a:pt x="0" y="2896797"/>
              </a:lnTo>
              <a:lnTo>
                <a:pt x="178264" y="28967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C9A6E-28DC-4CBE-8C68-2CFA5DAD7917}">
      <dsp:nvSpPr>
        <dsp:cNvPr id="0" name=""/>
        <dsp:cNvSpPr/>
      </dsp:nvSpPr>
      <dsp:spPr>
        <a:xfrm>
          <a:off x="1973479" y="3345626"/>
          <a:ext cx="1426115" cy="8913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t>Performing CES Coordinator Search</a:t>
          </a:r>
        </a:p>
      </dsp:txBody>
      <dsp:txXfrm>
        <a:off x="1999585" y="3371732"/>
        <a:ext cx="1373903" cy="839110"/>
      </dsp:txXfrm>
    </dsp:sp>
    <dsp:sp modelId="{3C02BA48-5172-4CCA-8E8B-E1E8B1A98418}">
      <dsp:nvSpPr>
        <dsp:cNvPr id="0" name=""/>
        <dsp:cNvSpPr/>
      </dsp:nvSpPr>
      <dsp:spPr>
        <a:xfrm>
          <a:off x="3845256" y="3167"/>
          <a:ext cx="1782644" cy="891322"/>
        </a:xfrm>
        <a:prstGeom prst="roundRect">
          <a:avLst>
            <a:gd name="adj" fmla="val 1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Staffing </a:t>
          </a:r>
        </a:p>
      </dsp:txBody>
      <dsp:txXfrm>
        <a:off x="3871362" y="29273"/>
        <a:ext cx="1730432" cy="839110"/>
      </dsp:txXfrm>
    </dsp:sp>
    <dsp:sp modelId="{FC438D83-9FFC-4AAF-9323-460FC93716F2}">
      <dsp:nvSpPr>
        <dsp:cNvPr id="0" name=""/>
        <dsp:cNvSpPr/>
      </dsp:nvSpPr>
      <dsp:spPr>
        <a:xfrm>
          <a:off x="4023520" y="894489"/>
          <a:ext cx="178264" cy="668491"/>
        </a:xfrm>
        <a:custGeom>
          <a:avLst/>
          <a:gdLst/>
          <a:ahLst/>
          <a:cxnLst/>
          <a:rect l="0" t="0" r="0" b="0"/>
          <a:pathLst>
            <a:path>
              <a:moveTo>
                <a:pt x="0" y="0"/>
              </a:moveTo>
              <a:lnTo>
                <a:pt x="0" y="668491"/>
              </a:lnTo>
              <a:lnTo>
                <a:pt x="178264" y="6684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614E0-6741-4CD0-93C5-D691153A2FEA}">
      <dsp:nvSpPr>
        <dsp:cNvPr id="0" name=""/>
        <dsp:cNvSpPr/>
      </dsp:nvSpPr>
      <dsp:spPr>
        <a:xfrm>
          <a:off x="4201785" y="1117320"/>
          <a:ext cx="1426115" cy="8913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 CES Coordinator within Disability Services Center </a:t>
          </a:r>
        </a:p>
      </dsp:txBody>
      <dsp:txXfrm>
        <a:off x="4227891" y="1143426"/>
        <a:ext cx="1373903" cy="839110"/>
      </dsp:txXfrm>
    </dsp:sp>
    <dsp:sp modelId="{0DA30864-863D-4731-B4AE-103982898660}">
      <dsp:nvSpPr>
        <dsp:cNvPr id="0" name=""/>
        <dsp:cNvSpPr/>
      </dsp:nvSpPr>
      <dsp:spPr>
        <a:xfrm>
          <a:off x="4023520" y="894489"/>
          <a:ext cx="178264" cy="1782644"/>
        </a:xfrm>
        <a:custGeom>
          <a:avLst/>
          <a:gdLst/>
          <a:ahLst/>
          <a:cxnLst/>
          <a:rect l="0" t="0" r="0" b="0"/>
          <a:pathLst>
            <a:path>
              <a:moveTo>
                <a:pt x="0" y="0"/>
              </a:moveTo>
              <a:lnTo>
                <a:pt x="0" y="1782644"/>
              </a:lnTo>
              <a:lnTo>
                <a:pt x="178264" y="178264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FFBAAA-170F-4553-9B4C-410EFAF517DD}">
      <dsp:nvSpPr>
        <dsp:cNvPr id="0" name=""/>
        <dsp:cNvSpPr/>
      </dsp:nvSpPr>
      <dsp:spPr>
        <a:xfrm>
          <a:off x="4201785" y="2231473"/>
          <a:ext cx="1426115" cy="8913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t>New ARD and RD for residential learning community</a:t>
          </a:r>
        </a:p>
      </dsp:txBody>
      <dsp:txXfrm>
        <a:off x="4227891" y="2257579"/>
        <a:ext cx="1373903" cy="839110"/>
      </dsp:txXfrm>
    </dsp:sp>
    <dsp:sp modelId="{B5E8D7B0-A9D4-4B12-ADD0-9D9536FE588D}">
      <dsp:nvSpPr>
        <dsp:cNvPr id="0" name=""/>
        <dsp:cNvSpPr/>
      </dsp:nvSpPr>
      <dsp:spPr>
        <a:xfrm>
          <a:off x="6073562" y="3167"/>
          <a:ext cx="1782644" cy="891322"/>
        </a:xfrm>
        <a:prstGeom prst="roundRect">
          <a:avLst>
            <a:gd name="adj" fmla="val 10000"/>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Resources</a:t>
          </a:r>
        </a:p>
      </dsp:txBody>
      <dsp:txXfrm>
        <a:off x="6099668" y="29273"/>
        <a:ext cx="1730432" cy="839110"/>
      </dsp:txXfrm>
    </dsp:sp>
    <dsp:sp modelId="{1F4B0084-6C19-43C0-BDB8-80E110409ADD}">
      <dsp:nvSpPr>
        <dsp:cNvPr id="0" name=""/>
        <dsp:cNvSpPr/>
      </dsp:nvSpPr>
      <dsp:spPr>
        <a:xfrm>
          <a:off x="6251826" y="894489"/>
          <a:ext cx="178264" cy="668491"/>
        </a:xfrm>
        <a:custGeom>
          <a:avLst/>
          <a:gdLst/>
          <a:ahLst/>
          <a:cxnLst/>
          <a:rect l="0" t="0" r="0" b="0"/>
          <a:pathLst>
            <a:path>
              <a:moveTo>
                <a:pt x="0" y="0"/>
              </a:moveTo>
              <a:lnTo>
                <a:pt x="0" y="668491"/>
              </a:lnTo>
              <a:lnTo>
                <a:pt x="178264" y="6684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22746-C08C-4A73-8D3F-DA3A97FE2FB3}">
      <dsp:nvSpPr>
        <dsp:cNvPr id="0" name=""/>
        <dsp:cNvSpPr/>
      </dsp:nvSpPr>
      <dsp:spPr>
        <a:xfrm>
          <a:off x="6430091" y="1117320"/>
          <a:ext cx="1426115" cy="8913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t>Space for support group for </a:t>
          </a:r>
          <a:r>
            <a:rPr lang="en-US" sz="1200" b="1" kern="1200" dirty="0"/>
            <a:t>students with ASD </a:t>
          </a:r>
          <a:r>
            <a:rPr lang="en-US" sz="1200" kern="1200" dirty="0"/>
            <a:t>in our counseling center </a:t>
          </a:r>
        </a:p>
      </dsp:txBody>
      <dsp:txXfrm>
        <a:off x="6456197" y="1143426"/>
        <a:ext cx="1373903" cy="839110"/>
      </dsp:txXfrm>
    </dsp:sp>
    <dsp:sp modelId="{49B5925C-C6EF-4F85-985E-A5A9D66F0778}">
      <dsp:nvSpPr>
        <dsp:cNvPr id="0" name=""/>
        <dsp:cNvSpPr/>
      </dsp:nvSpPr>
      <dsp:spPr>
        <a:xfrm>
          <a:off x="8301868" y="3167"/>
          <a:ext cx="1782644" cy="891322"/>
        </a:xfrm>
        <a:prstGeom prst="roundRect">
          <a:avLst>
            <a:gd name="adj" fmla="val 10000"/>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Sources of aid </a:t>
          </a:r>
        </a:p>
      </dsp:txBody>
      <dsp:txXfrm>
        <a:off x="8327974" y="29273"/>
        <a:ext cx="1730432" cy="839110"/>
      </dsp:txXfrm>
    </dsp:sp>
    <dsp:sp modelId="{74813123-E9F9-4326-9866-64AB9B7ECE27}">
      <dsp:nvSpPr>
        <dsp:cNvPr id="0" name=""/>
        <dsp:cNvSpPr/>
      </dsp:nvSpPr>
      <dsp:spPr>
        <a:xfrm>
          <a:off x="8480132" y="894489"/>
          <a:ext cx="178264" cy="668491"/>
        </a:xfrm>
        <a:custGeom>
          <a:avLst/>
          <a:gdLst/>
          <a:ahLst/>
          <a:cxnLst/>
          <a:rect l="0" t="0" r="0" b="0"/>
          <a:pathLst>
            <a:path>
              <a:moveTo>
                <a:pt x="0" y="0"/>
              </a:moveTo>
              <a:lnTo>
                <a:pt x="0" y="668491"/>
              </a:lnTo>
              <a:lnTo>
                <a:pt x="178264" y="6684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6F70B6-A0F4-4DB7-A7B3-035330BFECF4}">
      <dsp:nvSpPr>
        <dsp:cNvPr id="0" name=""/>
        <dsp:cNvSpPr/>
      </dsp:nvSpPr>
      <dsp:spPr>
        <a:xfrm>
          <a:off x="8658396" y="1117320"/>
          <a:ext cx="1426115" cy="8913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rgbClr val="595959"/>
              </a:solidFill>
              <a:latin typeface="Century Gothic"/>
            </a:rPr>
            <a:t>Grant programs</a:t>
          </a:r>
        </a:p>
      </dsp:txBody>
      <dsp:txXfrm>
        <a:off x="8684502" y="1143426"/>
        <a:ext cx="1373903" cy="83911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FF921-8A6B-FF48-B1CB-1638FDD23FC8}" type="datetimeFigureOut">
              <a:rPr lang="en-US" smtClean="0"/>
              <a:pPr/>
              <a:t>2/24/17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F7E4A-4D29-D14C-9548-29F62A1B8DF7}" type="slidenum">
              <a:rPr lang="en-US" smtClean="0"/>
              <a:pPr/>
              <a:t>‹#›</a:t>
            </a:fld>
            <a:endParaRPr lang="en-US"/>
          </a:p>
        </p:txBody>
      </p:sp>
    </p:spTree>
    <p:extLst>
      <p:ext uri="{BB962C8B-B14F-4D97-AF65-F5344CB8AC3E}">
        <p14:creationId xmlns:p14="http://schemas.microsoft.com/office/powerpoint/2010/main" val="55397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6F7E4A-4D29-D14C-9548-29F62A1B8DF7}" type="slidenum">
              <a:rPr lang="en-US" smtClean="0"/>
              <a:pPr/>
              <a:t>1</a:t>
            </a:fld>
            <a:endParaRPr lang="en-US"/>
          </a:p>
        </p:txBody>
      </p:sp>
    </p:spTree>
    <p:extLst>
      <p:ext uri="{BB962C8B-B14F-4D97-AF65-F5344CB8AC3E}">
        <p14:creationId xmlns:p14="http://schemas.microsoft.com/office/powerpoint/2010/main" val="301881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386F7E4A-4D29-D14C-9548-29F62A1B8DF7}" type="slidenum">
              <a:rPr lang="en-US" smtClean="0"/>
              <a:pPr/>
              <a:t>12</a:t>
            </a:fld>
            <a:endParaRPr lang="en-US"/>
          </a:p>
        </p:txBody>
      </p:sp>
    </p:spTree>
    <p:extLst>
      <p:ext uri="{BB962C8B-B14F-4D97-AF65-F5344CB8AC3E}">
        <p14:creationId xmlns:p14="http://schemas.microsoft.com/office/powerpoint/2010/main" val="2703380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386F7E4A-4D29-D14C-9548-29F62A1B8DF7}" type="slidenum">
              <a:rPr lang="en-US" smtClean="0"/>
              <a:pPr/>
              <a:t>14</a:t>
            </a:fld>
            <a:endParaRPr lang="en-US"/>
          </a:p>
        </p:txBody>
      </p:sp>
    </p:spTree>
    <p:extLst>
      <p:ext uri="{BB962C8B-B14F-4D97-AF65-F5344CB8AC3E}">
        <p14:creationId xmlns:p14="http://schemas.microsoft.com/office/powerpoint/2010/main" val="3521787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F7E4A-4D29-D14C-9548-29F62A1B8DF7}" type="slidenum">
              <a:rPr lang="en-US" smtClean="0"/>
              <a:pPr/>
              <a:t>15</a:t>
            </a:fld>
            <a:endParaRPr lang="en-US"/>
          </a:p>
        </p:txBody>
      </p:sp>
    </p:spTree>
    <p:extLst>
      <p:ext uri="{BB962C8B-B14F-4D97-AF65-F5344CB8AC3E}">
        <p14:creationId xmlns:p14="http://schemas.microsoft.com/office/powerpoint/2010/main" val="174696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F7E4A-4D29-D14C-9548-29F62A1B8DF7}" type="slidenum">
              <a:rPr lang="en-US" smtClean="0"/>
              <a:pPr/>
              <a:t>16</a:t>
            </a:fld>
            <a:endParaRPr lang="en-US"/>
          </a:p>
        </p:txBody>
      </p:sp>
    </p:spTree>
    <p:extLst>
      <p:ext uri="{BB962C8B-B14F-4D97-AF65-F5344CB8AC3E}">
        <p14:creationId xmlns:p14="http://schemas.microsoft.com/office/powerpoint/2010/main" val="243198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386F7E4A-4D29-D14C-9548-29F62A1B8DF7}" type="slidenum">
              <a:rPr lang="en-US" smtClean="0"/>
              <a:pPr/>
              <a:t>17</a:t>
            </a:fld>
            <a:endParaRPr lang="en-US"/>
          </a:p>
        </p:txBody>
      </p:sp>
    </p:spTree>
    <p:extLst>
      <p:ext uri="{BB962C8B-B14F-4D97-AF65-F5344CB8AC3E}">
        <p14:creationId xmlns:p14="http://schemas.microsoft.com/office/powerpoint/2010/main" val="231930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F7E4A-4D29-D14C-9548-29F62A1B8DF7}" type="slidenum">
              <a:rPr lang="en-US" smtClean="0"/>
              <a:pPr/>
              <a:t>18</a:t>
            </a:fld>
            <a:endParaRPr lang="en-US"/>
          </a:p>
        </p:txBody>
      </p:sp>
    </p:spTree>
    <p:extLst>
      <p:ext uri="{BB962C8B-B14F-4D97-AF65-F5344CB8AC3E}">
        <p14:creationId xmlns:p14="http://schemas.microsoft.com/office/powerpoint/2010/main" val="412205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F7E4A-4D29-D14C-9548-29F62A1B8DF7}" type="slidenum">
              <a:rPr lang="en-US" smtClean="0"/>
              <a:pPr/>
              <a:t>19</a:t>
            </a:fld>
            <a:endParaRPr lang="en-US"/>
          </a:p>
        </p:txBody>
      </p:sp>
    </p:spTree>
    <p:extLst>
      <p:ext uri="{BB962C8B-B14F-4D97-AF65-F5344CB8AC3E}">
        <p14:creationId xmlns:p14="http://schemas.microsoft.com/office/powerpoint/2010/main" val="40570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just autism? </a:t>
            </a:r>
          </a:p>
        </p:txBody>
      </p:sp>
      <p:sp>
        <p:nvSpPr>
          <p:cNvPr id="4" name="Slide Number Placeholder 3"/>
          <p:cNvSpPr>
            <a:spLocks noGrp="1"/>
          </p:cNvSpPr>
          <p:nvPr>
            <p:ph type="sldNum" sz="quarter" idx="10"/>
          </p:nvPr>
        </p:nvSpPr>
        <p:spPr/>
        <p:txBody>
          <a:bodyPr/>
          <a:lstStyle/>
          <a:p>
            <a:fld id="{386F7E4A-4D29-D14C-9548-29F62A1B8DF7}" type="slidenum">
              <a:rPr lang="en-US" smtClean="0"/>
              <a:pPr/>
              <a:t>20</a:t>
            </a:fld>
            <a:endParaRPr lang="en-US"/>
          </a:p>
        </p:txBody>
      </p:sp>
    </p:spTree>
    <p:extLst>
      <p:ext uri="{BB962C8B-B14F-4D97-AF65-F5344CB8AC3E}">
        <p14:creationId xmlns:p14="http://schemas.microsoft.com/office/powerpoint/2010/main" val="2255929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000000"/>
              </a:solidFill>
              <a:latin typeface="Calibri"/>
            </a:endParaRPr>
          </a:p>
          <a:p>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386F7E4A-4D29-D14C-9548-29F62A1B8DF7}" type="slidenum">
              <a:rPr lang="en-US" smtClean="0"/>
              <a:pPr/>
              <a:t>21</a:t>
            </a:fld>
            <a:endParaRPr lang="en-US"/>
          </a:p>
        </p:txBody>
      </p:sp>
    </p:spTree>
    <p:extLst>
      <p:ext uri="{BB962C8B-B14F-4D97-AF65-F5344CB8AC3E}">
        <p14:creationId xmlns:p14="http://schemas.microsoft.com/office/powerpoint/2010/main" val="2895258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Amendments enable ASD students to access Pell Grants, Supplemental Education Opportunity Grants, and work-study funds (Lee, 2009) </a:t>
            </a:r>
          </a:p>
          <a:p>
            <a:endParaRPr lang="en-US" dirty="0"/>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Cognitive and developmental disabilities such as ASD are legally protected under the American Disability Act. In our pursuit and implementation of CES, ADA guideline must be strictly enforced during and after admissions</a:t>
            </a:r>
          </a:p>
          <a:p>
            <a:endParaRPr lang="en-US" dirty="0"/>
          </a:p>
        </p:txBody>
      </p:sp>
      <p:sp>
        <p:nvSpPr>
          <p:cNvPr id="4" name="Slide Number Placeholder 3"/>
          <p:cNvSpPr>
            <a:spLocks noGrp="1"/>
          </p:cNvSpPr>
          <p:nvPr>
            <p:ph type="sldNum" sz="quarter" idx="10"/>
          </p:nvPr>
        </p:nvSpPr>
        <p:spPr/>
        <p:txBody>
          <a:bodyPr/>
          <a:lstStyle/>
          <a:p>
            <a:fld id="{386F7E4A-4D29-D14C-9548-29F62A1B8DF7}" type="slidenum">
              <a:rPr lang="en-US" smtClean="0"/>
              <a:pPr/>
              <a:t>22</a:t>
            </a:fld>
            <a:endParaRPr lang="en-US"/>
          </a:p>
        </p:txBody>
      </p:sp>
    </p:spTree>
    <p:extLst>
      <p:ext uri="{BB962C8B-B14F-4D97-AF65-F5344CB8AC3E}">
        <p14:creationId xmlns:p14="http://schemas.microsoft.com/office/powerpoint/2010/main" val="168482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THIS ONCE THE POWERPOINT IS IN ORDER    </a:t>
            </a:r>
          </a:p>
        </p:txBody>
      </p:sp>
      <p:sp>
        <p:nvSpPr>
          <p:cNvPr id="4" name="Slide Number Placeholder 3"/>
          <p:cNvSpPr>
            <a:spLocks noGrp="1"/>
          </p:cNvSpPr>
          <p:nvPr>
            <p:ph type="sldNum" sz="quarter" idx="10"/>
          </p:nvPr>
        </p:nvSpPr>
        <p:spPr/>
        <p:txBody>
          <a:bodyPr/>
          <a:lstStyle/>
          <a:p>
            <a:fld id="{386F7E4A-4D29-D14C-9548-29F62A1B8DF7}" type="slidenum">
              <a:rPr lang="en-US" smtClean="0"/>
              <a:pPr/>
              <a:t>2</a:t>
            </a:fld>
            <a:endParaRPr lang="en-US"/>
          </a:p>
        </p:txBody>
      </p:sp>
    </p:spTree>
    <p:extLst>
      <p:ext uri="{BB962C8B-B14F-4D97-AF65-F5344CB8AC3E}">
        <p14:creationId xmlns:p14="http://schemas.microsoft.com/office/powerpoint/2010/main" val="3204779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F7E4A-4D29-D14C-9548-29F62A1B8DF7}" type="slidenum">
              <a:rPr lang="en-US" smtClean="0"/>
              <a:pPr/>
              <a:t>23</a:t>
            </a:fld>
            <a:endParaRPr lang="en-US"/>
          </a:p>
        </p:txBody>
      </p:sp>
    </p:spTree>
    <p:extLst>
      <p:ext uri="{BB962C8B-B14F-4D97-AF65-F5344CB8AC3E}">
        <p14:creationId xmlns:p14="http://schemas.microsoft.com/office/powerpoint/2010/main" val="3877735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F7E4A-4D29-D14C-9548-29F62A1B8DF7}" type="slidenum">
              <a:rPr lang="en-US" smtClean="0"/>
              <a:pPr/>
              <a:t>24</a:t>
            </a:fld>
            <a:endParaRPr lang="en-US"/>
          </a:p>
        </p:txBody>
      </p:sp>
    </p:spTree>
    <p:extLst>
      <p:ext uri="{BB962C8B-B14F-4D97-AF65-F5344CB8AC3E}">
        <p14:creationId xmlns:p14="http://schemas.microsoft.com/office/powerpoint/2010/main" val="23140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F7E4A-4D29-D14C-9548-29F62A1B8DF7}" type="slidenum">
              <a:rPr lang="en-US" smtClean="0"/>
              <a:pPr/>
              <a:t>3</a:t>
            </a:fld>
            <a:endParaRPr lang="en-US"/>
          </a:p>
        </p:txBody>
      </p:sp>
    </p:spTree>
    <p:extLst>
      <p:ext uri="{BB962C8B-B14F-4D97-AF65-F5344CB8AC3E}">
        <p14:creationId xmlns:p14="http://schemas.microsoft.com/office/powerpoint/2010/main" val="131777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F7E4A-4D29-D14C-9548-29F62A1B8DF7}" type="slidenum">
              <a:rPr lang="en-US" smtClean="0"/>
              <a:pPr/>
              <a:t>4</a:t>
            </a:fld>
            <a:endParaRPr lang="en-US"/>
          </a:p>
        </p:txBody>
      </p:sp>
    </p:spTree>
    <p:extLst>
      <p:ext uri="{BB962C8B-B14F-4D97-AF65-F5344CB8AC3E}">
        <p14:creationId xmlns:p14="http://schemas.microsoft.com/office/powerpoint/2010/main" val="64982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386F7E4A-4D29-D14C-9548-29F62A1B8DF7}" type="slidenum">
              <a:rPr lang="en-US" smtClean="0"/>
              <a:pPr/>
              <a:t>5</a:t>
            </a:fld>
            <a:endParaRPr lang="en-US"/>
          </a:p>
        </p:txBody>
      </p:sp>
    </p:spTree>
    <p:extLst>
      <p:ext uri="{BB962C8B-B14F-4D97-AF65-F5344CB8AC3E}">
        <p14:creationId xmlns:p14="http://schemas.microsoft.com/office/powerpoint/2010/main" val="2051374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386F7E4A-4D29-D14C-9548-29F62A1B8DF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386F7E4A-4D29-D14C-9548-29F62A1B8DF7}" type="slidenum">
              <a:rPr lang="en-US" smtClean="0"/>
              <a:pPr/>
              <a:t>9</a:t>
            </a:fld>
            <a:endParaRPr lang="en-US"/>
          </a:p>
        </p:txBody>
      </p:sp>
    </p:spTree>
    <p:extLst>
      <p:ext uri="{BB962C8B-B14F-4D97-AF65-F5344CB8AC3E}">
        <p14:creationId xmlns:p14="http://schemas.microsoft.com/office/powerpoint/2010/main" val="228201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386F7E4A-4D29-D14C-9548-29F62A1B8DF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6F7E4A-4D29-D14C-9548-29F62A1B8DF7}" type="slidenum">
              <a:rPr lang="en-US" smtClean="0"/>
              <a:pPr/>
              <a:t>11</a:t>
            </a:fld>
            <a:endParaRPr lang="en-US"/>
          </a:p>
        </p:txBody>
      </p:sp>
    </p:spTree>
    <p:extLst>
      <p:ext uri="{BB962C8B-B14F-4D97-AF65-F5344CB8AC3E}">
        <p14:creationId xmlns:p14="http://schemas.microsoft.com/office/powerpoint/2010/main" val="340111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6AB6BDE8-0178-7B45-8722-F21F93850507}" type="datetimeFigureOut">
              <a:rPr lang="en-US" smtClean="0"/>
              <a:pPr/>
              <a:t>2/24/17</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CE505D20-740A-8C4C-903B-7916101AD21E}" type="slidenum">
              <a:rPr lang="en-US" smtClean="0"/>
              <a:pPr/>
              <a:t>‹#›</a:t>
            </a:fld>
            <a:endParaRPr lang="en-US"/>
          </a:p>
        </p:txBody>
      </p:sp>
    </p:spTree>
    <p:extLst>
      <p:ext uri="{BB962C8B-B14F-4D97-AF65-F5344CB8AC3E}">
        <p14:creationId xmlns:p14="http://schemas.microsoft.com/office/powerpoint/2010/main" val="40722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6AB6BDE8-0178-7B45-8722-F21F93850507}" type="datetimeFigureOut">
              <a:rPr lang="en-US" smtClean="0"/>
              <a:pPr/>
              <a:t>2/24/17</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29375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6AB6BDE8-0178-7B45-8722-F21F93850507}"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3309899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6AB6BDE8-0178-7B45-8722-F21F93850507}"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3399796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6AB6BDE8-0178-7B45-8722-F21F93850507}"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251584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AB6BDE8-0178-7B45-8722-F21F93850507}" type="datetimeFigureOut">
              <a:rPr lang="en-US" smtClean="0"/>
              <a:pPr/>
              <a:t>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1869066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AB6BDE8-0178-7B45-8722-F21F93850507}" type="datetimeFigureOut">
              <a:rPr lang="en-US" smtClean="0"/>
              <a:pPr/>
              <a:t>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157793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B6BDE8-0178-7B45-8722-F21F93850507}"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244471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B6BDE8-0178-7B45-8722-F21F93850507}"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92279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B6BDE8-0178-7B45-8722-F21F93850507}"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227760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6AB6BDE8-0178-7B45-8722-F21F93850507}"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409727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AB6BDE8-0178-7B45-8722-F21F93850507}" type="datetimeFigureOut">
              <a:rPr lang="en-US" smtClean="0"/>
              <a:pPr/>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286686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AB6BDE8-0178-7B45-8722-F21F93850507}" type="datetimeFigureOut">
              <a:rPr lang="en-US" smtClean="0"/>
              <a:pPr/>
              <a:t>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85013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AB6BDE8-0178-7B45-8722-F21F93850507}" type="datetimeFigureOut">
              <a:rPr lang="en-US" smtClean="0"/>
              <a:pPr/>
              <a:t>2/24/17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135930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6BDE8-0178-7B45-8722-F21F93850507}" type="datetimeFigureOut">
              <a:rPr lang="en-US" smtClean="0"/>
              <a:pPr/>
              <a:t>2/24/17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388696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6AB6BDE8-0178-7B45-8722-F21F93850507}" type="datetimeFigureOut">
              <a:rPr lang="en-US" smtClean="0"/>
              <a:pPr/>
              <a:t>2/24/17</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186322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6AB6BDE8-0178-7B45-8722-F21F93850507}" type="datetimeFigureOut">
              <a:rPr lang="en-US" smtClean="0"/>
              <a:pPr/>
              <a:t>2/24/17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505D20-740A-8C4C-903B-7916101AD21E}" type="slidenum">
              <a:rPr lang="en-US" smtClean="0"/>
              <a:pPr/>
              <a:t>‹#›</a:t>
            </a:fld>
            <a:endParaRPr lang="en-US"/>
          </a:p>
        </p:txBody>
      </p:sp>
    </p:spTree>
    <p:extLst>
      <p:ext uri="{BB962C8B-B14F-4D97-AF65-F5344CB8AC3E}">
        <p14:creationId xmlns:p14="http://schemas.microsoft.com/office/powerpoint/2010/main" val="590917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6AB6BDE8-0178-7B45-8722-F21F93850507}" type="datetimeFigureOut">
              <a:rPr lang="en-US" smtClean="0"/>
              <a:pPr/>
              <a:t>2/24/17</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E505D20-740A-8C4C-903B-7916101AD21E}" type="slidenum">
              <a:rPr lang="en-US" smtClean="0"/>
              <a:pPr/>
              <a:t>‹#›</a:t>
            </a:fld>
            <a:endParaRPr lang="en-US"/>
          </a:p>
        </p:txBody>
      </p:sp>
    </p:spTree>
    <p:extLst>
      <p:ext uri="{BB962C8B-B14F-4D97-AF65-F5344CB8AC3E}">
        <p14:creationId xmlns:p14="http://schemas.microsoft.com/office/powerpoint/2010/main" val="315494757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1619250"/>
            <a:ext cx="8824913" cy="2676525"/>
          </a:xfrm>
        </p:spPr>
        <p:txBody>
          <a:bodyPr/>
          <a:lstStyle/>
          <a:p>
            <a:r>
              <a:rPr lang="en-US" sz="6600" b="1" dirty="0"/>
              <a:t>Connection on Every Spectrum </a:t>
            </a:r>
          </a:p>
        </p:txBody>
      </p:sp>
      <p:sp>
        <p:nvSpPr>
          <p:cNvPr id="3" name="Subtitle 2"/>
          <p:cNvSpPr>
            <a:spLocks noGrp="1"/>
          </p:cNvSpPr>
          <p:nvPr>
            <p:ph type="subTitle" idx="1"/>
          </p:nvPr>
        </p:nvSpPr>
        <p:spPr>
          <a:xfrm>
            <a:off x="1155700" y="4645325"/>
            <a:ext cx="8824913" cy="1585613"/>
          </a:xfrm>
        </p:spPr>
        <p:txBody>
          <a:bodyPr>
            <a:normAutofit fontScale="25000" lnSpcReduction="20000"/>
          </a:bodyPr>
          <a:lstStyle/>
          <a:p>
            <a:r>
              <a:rPr lang="en-US" sz="9600" b="1" dirty="0"/>
              <a:t>Brittany Abraham, Christopher Campbell, Abby Feenstra, &amp; Jenna </a:t>
            </a:r>
            <a:r>
              <a:rPr lang="en-US" sz="9600" b="1" dirty="0" smtClean="0"/>
              <a:t>Matsumura</a:t>
            </a:r>
            <a:r>
              <a:rPr lang="en-US" sz="9600" b="1" dirty="0"/>
              <a:t> </a:t>
            </a:r>
          </a:p>
          <a:p>
            <a:endParaRPr lang="en-US" sz="9600" b="1" dirty="0">
              <a:solidFill>
                <a:srgbClr val="ACD433"/>
              </a:solidFill>
              <a:latin typeface="Century Gothic"/>
            </a:endParaRPr>
          </a:p>
          <a:p>
            <a:r>
              <a:rPr lang="en-US" sz="9600" b="1" dirty="0"/>
              <a:t>The University of Vermont</a:t>
            </a:r>
          </a:p>
        </p:txBody>
      </p:sp>
    </p:spTree>
    <p:extLst>
      <p:ext uri="{BB962C8B-B14F-4D97-AF65-F5344CB8AC3E}">
        <p14:creationId xmlns:p14="http://schemas.microsoft.com/office/powerpoint/2010/main" val="194027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Why ASD, Why Now?</a:t>
            </a:r>
            <a:r>
              <a:rPr lang="en-US" sz="4000" dirty="0"/>
              <a:t> </a:t>
            </a:r>
            <a:endParaRPr lang="en-US" dirty="0"/>
          </a:p>
        </p:txBody>
      </p:sp>
      <p:sp>
        <p:nvSpPr>
          <p:cNvPr id="3" name="Content Placeholder 2"/>
          <p:cNvSpPr>
            <a:spLocks noGrp="1"/>
          </p:cNvSpPr>
          <p:nvPr>
            <p:ph idx="1"/>
          </p:nvPr>
        </p:nvSpPr>
        <p:spPr>
          <a:xfrm>
            <a:off x="1154955" y="2603500"/>
            <a:ext cx="5302995" cy="3416300"/>
          </a:xfrm>
        </p:spPr>
        <p:txBody>
          <a:bodyPr vert="horz" lIns="91440" tIns="45720" rIns="91440" bIns="45720" rtlCol="0" anchor="t">
            <a:noAutofit/>
          </a:bodyPr>
          <a:lstStyle/>
          <a:p>
            <a:r>
              <a:rPr lang="en-US" sz="2000" dirty="0"/>
              <a:t>Growing </a:t>
            </a:r>
            <a:r>
              <a:rPr lang="en-US" sz="2000" dirty="0" smtClean="0"/>
              <a:t>Population</a:t>
            </a:r>
            <a:r>
              <a:rPr lang="en-US" sz="2000" baseline="30000" dirty="0" smtClean="0"/>
              <a:t>22</a:t>
            </a:r>
            <a:endParaRPr lang="en-US" sz="2000" baseline="30000" dirty="0"/>
          </a:p>
          <a:p>
            <a:r>
              <a:rPr lang="en-US" sz="2000" dirty="0"/>
              <a:t>Increased information and Best </a:t>
            </a:r>
            <a:r>
              <a:rPr lang="en-US" sz="2000" dirty="0" smtClean="0"/>
              <a:t>Practices</a:t>
            </a:r>
            <a:r>
              <a:rPr lang="en-US" sz="2000" baseline="30000" dirty="0" smtClean="0"/>
              <a:t>15</a:t>
            </a:r>
            <a:endParaRPr lang="en-US" sz="2000" baseline="30000" dirty="0"/>
          </a:p>
          <a:p>
            <a:r>
              <a:rPr lang="en-US" sz="2000" dirty="0">
                <a:solidFill>
                  <a:schemeClr val="tx1"/>
                </a:solidFill>
                <a:latin typeface="Century Gothic"/>
              </a:rPr>
              <a:t>Set the Curve</a:t>
            </a:r>
          </a:p>
          <a:p>
            <a:pPr lvl="1"/>
            <a:r>
              <a:rPr lang="en-US" sz="1800" dirty="0">
                <a:solidFill>
                  <a:schemeClr val="tx1"/>
                </a:solidFill>
                <a:latin typeface="Century Gothic"/>
              </a:rPr>
              <a:t>Aspirant Institutions are creating or have already established students with ASD </a:t>
            </a:r>
            <a:r>
              <a:rPr lang="en-US" sz="1800" dirty="0" smtClean="0">
                <a:solidFill>
                  <a:schemeClr val="tx1"/>
                </a:solidFill>
                <a:latin typeface="Century Gothic"/>
              </a:rPr>
              <a:t>programs</a:t>
            </a:r>
            <a:r>
              <a:rPr lang="en-US" sz="1800" baseline="30000" dirty="0" smtClean="0">
                <a:solidFill>
                  <a:schemeClr val="tx1"/>
                </a:solidFill>
                <a:latin typeface="Century Gothic"/>
              </a:rPr>
              <a:t>7</a:t>
            </a:r>
            <a:endParaRPr lang="en-US" sz="1800" baseline="30000" dirty="0">
              <a:solidFill>
                <a:schemeClr val="tx1"/>
              </a:solidFill>
              <a:latin typeface="Century Gothic"/>
            </a:endParaRPr>
          </a:p>
          <a:p>
            <a:pPr lvl="2"/>
            <a:r>
              <a:rPr lang="en-US" sz="1600" dirty="0">
                <a:solidFill>
                  <a:schemeClr val="tx1"/>
                </a:solidFill>
                <a:latin typeface="Century Gothic"/>
              </a:rPr>
              <a:t>Rutgers University- New Brunswick </a:t>
            </a:r>
          </a:p>
          <a:p>
            <a:pPr lvl="2"/>
            <a:r>
              <a:rPr lang="en-US" sz="1600" dirty="0" smtClean="0">
                <a:solidFill>
                  <a:schemeClr val="tx1"/>
                </a:solidFill>
                <a:latin typeface="Century Gothic"/>
              </a:rPr>
              <a:t>University of Alabama</a:t>
            </a:r>
            <a:endParaRPr lang="en-US" sz="1600" dirty="0">
              <a:solidFill>
                <a:schemeClr val="tx1"/>
              </a:solidFill>
              <a:latin typeface="Century Gothic"/>
            </a:endParaRPr>
          </a:p>
          <a:p>
            <a:pPr lvl="2"/>
            <a:r>
              <a:rPr lang="en-US" sz="1600" dirty="0">
                <a:solidFill>
                  <a:schemeClr val="tx1"/>
                </a:solidFill>
                <a:latin typeface="Century Gothic"/>
              </a:rPr>
              <a:t>University of Connecticut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196921">
            <a:off x="6432851" y="2688745"/>
            <a:ext cx="4868714" cy="3245809"/>
          </a:xfrm>
          <a:prstGeom prst="rect">
            <a:avLst/>
          </a:prstGeom>
        </p:spPr>
      </p:pic>
      <p:sp>
        <p:nvSpPr>
          <p:cNvPr id="5" name="TextBox 4"/>
          <p:cNvSpPr txBox="1"/>
          <p:nvPr/>
        </p:nvSpPr>
        <p:spPr>
          <a:xfrm>
            <a:off x="7062248" y="6345936"/>
            <a:ext cx="3087592" cy="256032"/>
          </a:xfrm>
          <a:prstGeom prst="rect">
            <a:avLst/>
          </a:prstGeom>
          <a:noFill/>
        </p:spPr>
        <p:txBody>
          <a:bodyPr wrap="square" rtlCol="0">
            <a:spAutoFit/>
          </a:bodyPr>
          <a:lstStyle/>
          <a:p>
            <a:r>
              <a:rPr lang="en-US" sz="1050" dirty="0"/>
              <a:t>http://</a:t>
            </a:r>
            <a:r>
              <a:rPr lang="en-US" sz="1050" dirty="0" err="1"/>
              <a:t>autism.wikia.com</a:t>
            </a:r>
            <a:r>
              <a:rPr lang="en-US" sz="1050" dirty="0"/>
              <a:t>/wiki/Neurodiversity</a:t>
            </a:r>
          </a:p>
        </p:txBody>
      </p:sp>
    </p:spTree>
    <p:extLst>
      <p:ext uri="{BB962C8B-B14F-4D97-AF65-F5344CB8AC3E}">
        <p14:creationId xmlns:p14="http://schemas.microsoft.com/office/powerpoint/2010/main" val="207065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Solution Focused Initiative </a:t>
            </a:r>
            <a:r>
              <a:rPr lang="en-US" sz="4400" b="1" dirty="0"/>
              <a:t> </a:t>
            </a:r>
          </a:p>
        </p:txBody>
      </p:sp>
      <p:sp>
        <p:nvSpPr>
          <p:cNvPr id="3" name="Content Placeholder 2"/>
          <p:cNvSpPr>
            <a:spLocks noGrp="1"/>
          </p:cNvSpPr>
          <p:nvPr>
            <p:ph idx="1"/>
          </p:nvPr>
        </p:nvSpPr>
        <p:spPr>
          <a:xfrm>
            <a:off x="2744788" y="2341976"/>
            <a:ext cx="9372600" cy="4427124"/>
          </a:xfrm>
        </p:spPr>
        <p:txBody>
          <a:bodyPr vert="horz" lIns="91440" tIns="45720" rIns="91440" bIns="45720" rtlCol="0" anchor="t">
            <a:normAutofit/>
          </a:bodyPr>
          <a:lstStyle/>
          <a:p>
            <a:r>
              <a:rPr lang="en-US" dirty="0">
                <a:solidFill>
                  <a:srgbClr val="595959"/>
                </a:solidFill>
                <a:latin typeface="Century Gothic" charset="0"/>
                <a:ea typeface="Century Gothic" charset="0"/>
                <a:cs typeface="Century Gothic" charset="0"/>
              </a:rPr>
              <a:t>The population of college students with </a:t>
            </a:r>
            <a:r>
              <a:rPr lang="en-US" dirty="0" smtClean="0">
                <a:solidFill>
                  <a:srgbClr val="595959"/>
                </a:solidFill>
                <a:latin typeface="Century Gothic" charset="0"/>
                <a:ea typeface="Century Gothic" charset="0"/>
                <a:cs typeface="Century Gothic" charset="0"/>
              </a:rPr>
              <a:t>ASD is </a:t>
            </a:r>
            <a:r>
              <a:rPr lang="en-US" dirty="0">
                <a:solidFill>
                  <a:srgbClr val="595959"/>
                </a:solidFill>
                <a:latin typeface="Century Gothic" charset="0"/>
                <a:ea typeface="Century Gothic" charset="0"/>
                <a:cs typeface="Century Gothic" charset="0"/>
              </a:rPr>
              <a:t>growing </a:t>
            </a:r>
            <a:r>
              <a:rPr lang="en-US" dirty="0" smtClean="0">
                <a:solidFill>
                  <a:srgbClr val="595959"/>
                </a:solidFill>
                <a:latin typeface="Century Gothic" charset="0"/>
                <a:ea typeface="Century Gothic" charset="0"/>
                <a:cs typeface="Century Gothic" charset="0"/>
              </a:rPr>
              <a:t>due to effectiveness </a:t>
            </a:r>
            <a:r>
              <a:rPr lang="en-US" dirty="0">
                <a:solidFill>
                  <a:srgbClr val="595959"/>
                </a:solidFill>
                <a:latin typeface="Century Gothic" charset="0"/>
                <a:ea typeface="Century Gothic" charset="0"/>
                <a:cs typeface="Century Gothic" charset="0"/>
              </a:rPr>
              <a:t>of early treatment programs &amp; introduction of disability legislation in education </a:t>
            </a:r>
          </a:p>
          <a:p>
            <a:r>
              <a:rPr lang="en-US" dirty="0">
                <a:solidFill>
                  <a:srgbClr val="595959"/>
                </a:solidFill>
                <a:latin typeface="Century Gothic" charset="0"/>
                <a:ea typeface="Century Gothic" charset="0"/>
                <a:cs typeface="Century Gothic" charset="0"/>
              </a:rPr>
              <a:t>Only 48% of students with </a:t>
            </a:r>
            <a:r>
              <a:rPr lang="en-US" dirty="0" smtClean="0">
                <a:solidFill>
                  <a:srgbClr val="595959"/>
                </a:solidFill>
                <a:latin typeface="Century Gothic" charset="0"/>
                <a:ea typeface="Century Gothic" charset="0"/>
                <a:cs typeface="Century Gothic" charset="0"/>
              </a:rPr>
              <a:t>ASD who </a:t>
            </a:r>
            <a:r>
              <a:rPr lang="en-US" dirty="0">
                <a:solidFill>
                  <a:srgbClr val="595959"/>
                </a:solidFill>
                <a:latin typeface="Century Gothic" charset="0"/>
                <a:ea typeface="Century Gothic" charset="0"/>
                <a:cs typeface="Century Gothic" charset="0"/>
              </a:rPr>
              <a:t>enter college will graduate</a:t>
            </a:r>
          </a:p>
          <a:p>
            <a:r>
              <a:rPr lang="en-US" dirty="0">
                <a:solidFill>
                  <a:srgbClr val="595959"/>
                </a:solidFill>
                <a:latin typeface="Century Gothic" charset="0"/>
                <a:ea typeface="Century Gothic" charset="0"/>
                <a:cs typeface="Century Gothic" charset="0"/>
              </a:rPr>
              <a:t>In order to increase retention of these students, we want to instill in them a sense of belonging on campus </a:t>
            </a:r>
          </a:p>
          <a:p>
            <a:r>
              <a:rPr lang="en-US" dirty="0">
                <a:solidFill>
                  <a:srgbClr val="595959"/>
                </a:solidFill>
                <a:latin typeface="Century Gothic" charset="0"/>
                <a:ea typeface="Century Gothic" charset="0"/>
                <a:cs typeface="Century Gothic" charset="0"/>
              </a:rPr>
              <a:t>Success is measured in many ways, and we are committed to helping our students, regardless of disability, meet their version of success</a:t>
            </a:r>
          </a:p>
          <a:p>
            <a:r>
              <a:rPr lang="en-US" dirty="0">
                <a:solidFill>
                  <a:srgbClr val="595959"/>
                </a:solidFill>
                <a:latin typeface="Century Gothic" charset="0"/>
                <a:ea typeface="Century Gothic" charset="0"/>
                <a:cs typeface="Century Gothic" charset="0"/>
              </a:rPr>
              <a:t>We want to replicate the efforts from our aspirant institutions: Rutgers University, </a:t>
            </a:r>
            <a:r>
              <a:rPr lang="en-US" dirty="0" smtClean="0">
                <a:solidFill>
                  <a:srgbClr val="595959"/>
                </a:solidFill>
                <a:latin typeface="Century Gothic" charset="0"/>
                <a:ea typeface="Century Gothic" charset="0"/>
                <a:cs typeface="Century Gothic" charset="0"/>
              </a:rPr>
              <a:t>University of Alabama, and University of Connecticut </a:t>
            </a:r>
            <a:endParaRPr lang="en-US" dirty="0">
              <a:solidFill>
                <a:srgbClr val="595959"/>
              </a:solidFill>
              <a:latin typeface="Century Gothic" charset="0"/>
              <a:ea typeface="Century Gothic" charset="0"/>
              <a:cs typeface="Century Gothic" charset="0"/>
            </a:endParaRPr>
          </a:p>
          <a:p>
            <a:r>
              <a:rPr lang="en-US" dirty="0">
                <a:solidFill>
                  <a:srgbClr val="595959"/>
                </a:solidFill>
                <a:latin typeface="Century Gothic" charset="0"/>
                <a:ea typeface="Century Gothic" charset="0"/>
                <a:cs typeface="Century Gothic" charset="0"/>
              </a:rPr>
              <a:t>Increased retention of students with autism increases our overall retention rates and may lead to a boost in national rankings</a:t>
            </a:r>
          </a:p>
          <a:p>
            <a:r>
              <a:rPr lang="en-US" dirty="0">
                <a:solidFill>
                  <a:srgbClr val="595959"/>
                </a:solidFill>
                <a:latin typeface="Century Gothic" charset="0"/>
                <a:ea typeface="Century Gothic" charset="0"/>
                <a:cs typeface="Century Gothic" charset="0"/>
              </a:rPr>
              <a:t>Access is a fundamental part of our mission and this means access for all students</a:t>
            </a:r>
          </a:p>
          <a:p>
            <a:endParaRPr lang="en-US" dirty="0">
              <a:solidFill>
                <a:srgbClr val="404040"/>
              </a:solidFill>
            </a:endParaRPr>
          </a:p>
        </p:txBody>
      </p:sp>
      <p:pic>
        <p:nvPicPr>
          <p:cNvPr id="5" name="Picture 4"/>
          <p:cNvPicPr>
            <a:picLocks noChangeAspect="1"/>
          </p:cNvPicPr>
          <p:nvPr/>
        </p:nvPicPr>
        <p:blipFill>
          <a:blip r:embed="rId3"/>
          <a:stretch>
            <a:fillRect/>
          </a:stretch>
        </p:blipFill>
        <p:spPr>
          <a:xfrm rot="-420000">
            <a:off x="243441" y="3091952"/>
            <a:ext cx="2282474" cy="2313737"/>
          </a:xfrm>
          <a:prstGeom prst="rect">
            <a:avLst/>
          </a:prstGeom>
        </p:spPr>
      </p:pic>
    </p:spTree>
    <p:extLst>
      <p:ext uri="{BB962C8B-B14F-4D97-AF65-F5344CB8AC3E}">
        <p14:creationId xmlns:p14="http://schemas.microsoft.com/office/powerpoint/2010/main" val="160754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Learning Partnership Model &amp;   </a:t>
            </a:r>
            <a:r>
              <a:rPr lang="en-US" sz="4400" b="1" dirty="0">
                <a:solidFill>
                  <a:schemeClr val="tx1"/>
                </a:solidFill>
              </a:rPr>
              <a:t/>
            </a:r>
            <a:br>
              <a:rPr lang="en-US" sz="4400" b="1" dirty="0">
                <a:solidFill>
                  <a:schemeClr val="tx1"/>
                </a:solidFill>
              </a:rPr>
            </a:br>
            <a:r>
              <a:rPr lang="en-US" sz="4400" b="1" dirty="0"/>
              <a:t>    Self-Authorship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842399"/>
              </p:ext>
            </p:extLst>
          </p:nvPr>
        </p:nvGraphicFramePr>
        <p:xfrm>
          <a:off x="428837" y="2057400"/>
          <a:ext cx="7003588" cy="2871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993343479"/>
              </p:ext>
            </p:extLst>
          </p:nvPr>
        </p:nvGraphicFramePr>
        <p:xfrm>
          <a:off x="2592082" y="4048125"/>
          <a:ext cx="6894512" cy="28624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6039338" y="4352925"/>
            <a:ext cx="2743200" cy="369332"/>
          </a:xfrm>
          <a:prstGeom prst="rect">
            <a:avLst/>
          </a:prstGeom>
        </p:spPr>
        <p:txBody>
          <a:bodyPr rtlCol="0">
            <a:spAutoFit/>
          </a:bodyPr>
          <a:lstStyle/>
          <a:p>
            <a:pPr algn="ctr"/>
            <a:r>
              <a:rPr lang="en-US" b="1" dirty="0" smtClean="0">
                <a:solidFill>
                  <a:schemeClr val="accent3"/>
                </a:solidFill>
              </a:rPr>
              <a:t>Principles</a:t>
            </a:r>
            <a:endParaRPr lang="en-US" dirty="0"/>
          </a:p>
        </p:txBody>
      </p:sp>
      <p:sp>
        <p:nvSpPr>
          <p:cNvPr id="8" name="TextBox 7"/>
          <p:cNvSpPr txBox="1"/>
          <p:nvPr/>
        </p:nvSpPr>
        <p:spPr>
          <a:xfrm>
            <a:off x="3821415" y="2371725"/>
            <a:ext cx="2743200" cy="369332"/>
          </a:xfrm>
          <a:prstGeom prst="rect">
            <a:avLst/>
          </a:prstGeom>
        </p:spPr>
        <p:txBody>
          <a:bodyPr rtlCol="0">
            <a:spAutoFit/>
          </a:bodyPr>
          <a:lstStyle/>
          <a:p>
            <a:pPr algn="ctr"/>
            <a:r>
              <a:rPr lang="en-US" b="1" dirty="0" smtClean="0">
                <a:solidFill>
                  <a:schemeClr val="accent3"/>
                </a:solidFill>
                <a:latin typeface="Century Gothic"/>
              </a:rPr>
              <a:t>Assumptions</a:t>
            </a:r>
            <a:endParaRPr lang="en-US" b="1" dirty="0">
              <a:solidFill>
                <a:schemeClr val="accent3"/>
              </a:solidFill>
              <a:latin typeface="Century Gothic"/>
            </a:endParaRPr>
          </a:p>
        </p:txBody>
      </p:sp>
      <p:sp>
        <p:nvSpPr>
          <p:cNvPr id="9" name="TextBox 8"/>
          <p:cNvSpPr txBox="1"/>
          <p:nvPr/>
        </p:nvSpPr>
        <p:spPr>
          <a:xfrm>
            <a:off x="9595670" y="2286000"/>
            <a:ext cx="2596330" cy="4357688"/>
          </a:xfrm>
          <a:prstGeom prst="rect">
            <a:avLst/>
          </a:prstGeom>
        </p:spPr>
        <p:txBody>
          <a:bodyPr wrap="square" rtlCol="0" anchor="t">
            <a:spAutoFit/>
          </a:bodyPr>
          <a:lstStyle/>
          <a:p>
            <a:r>
              <a:rPr lang="en-US" sz="1600" dirty="0" smtClean="0">
                <a:latin typeface="Century Gothic" charset="0"/>
                <a:ea typeface="Century Gothic" charset="0"/>
                <a:cs typeface="Century Gothic" charset="0"/>
              </a:rPr>
              <a:t>Using Baxter-</a:t>
            </a:r>
            <a:r>
              <a:rPr lang="en-US" sz="1600" dirty="0" err="1" smtClean="0">
                <a:latin typeface="Century Gothic" charset="0"/>
                <a:ea typeface="Century Gothic" charset="0"/>
                <a:cs typeface="Century Gothic" charset="0"/>
              </a:rPr>
              <a:t>Magolda’s</a:t>
            </a:r>
            <a:r>
              <a:rPr lang="en-US" sz="1600" dirty="0" smtClean="0">
                <a:latin typeface="Century Gothic" charset="0"/>
                <a:ea typeface="Century Gothic" charset="0"/>
                <a:cs typeface="Century Gothic" charset="0"/>
              </a:rPr>
              <a:t> (2004) Learning Partnership Model, we hope to integrate the principles  to help students achieve self-authorship and fill socially fulfilled through a holistic learning experience. This work must be done in collaboration with the student, and cannot take place before they access or experience the collegiate environment. </a:t>
            </a:r>
            <a:endParaRPr lang="en-US" dirty="0">
              <a:solidFill>
                <a:srgbClr val="000000"/>
              </a:solidFill>
              <a:latin typeface="Century Gothic"/>
            </a:endParaRPr>
          </a:p>
        </p:txBody>
      </p:sp>
    </p:spTree>
    <p:extLst>
      <p:ext uri="{BB962C8B-B14F-4D97-AF65-F5344CB8AC3E}">
        <p14:creationId xmlns:p14="http://schemas.microsoft.com/office/powerpoint/2010/main" val="58249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Goals</a:t>
            </a:r>
          </a:p>
        </p:txBody>
      </p:sp>
      <p:sp>
        <p:nvSpPr>
          <p:cNvPr id="3" name="Content Placeholder 2"/>
          <p:cNvSpPr>
            <a:spLocks noGrp="1"/>
          </p:cNvSpPr>
          <p:nvPr>
            <p:ph idx="1"/>
          </p:nvPr>
        </p:nvSpPr>
        <p:spPr>
          <a:xfrm>
            <a:off x="497730" y="3010813"/>
            <a:ext cx="4331445" cy="3416300"/>
          </a:xfrm>
        </p:spPr>
        <p:txBody>
          <a:bodyPr vert="horz" lIns="91440" tIns="45720" rIns="91440" bIns="45720" rtlCol="0" anchor="t">
            <a:normAutofit fontScale="92500" lnSpcReduction="20000"/>
          </a:bodyPr>
          <a:lstStyle/>
          <a:p>
            <a:pPr fontAlgn="base"/>
            <a:r>
              <a:rPr lang="en-US" dirty="0" smtClean="0"/>
              <a:t>Ensure </a:t>
            </a:r>
            <a:r>
              <a:rPr lang="en-US" dirty="0"/>
              <a:t>that students are findings support on campus </a:t>
            </a:r>
          </a:p>
          <a:p>
            <a:pPr fontAlgn="base"/>
            <a:r>
              <a:rPr lang="en-US" dirty="0"/>
              <a:t>Increase student awareness of resources</a:t>
            </a:r>
          </a:p>
          <a:p>
            <a:pPr fontAlgn="base"/>
            <a:r>
              <a:rPr lang="en-US" dirty="0"/>
              <a:t>Improve the experience and learning outcomes for students with autism </a:t>
            </a:r>
          </a:p>
          <a:p>
            <a:pPr fontAlgn="base"/>
            <a:r>
              <a:rPr lang="en-US" dirty="0"/>
              <a:t>Train campus community to provide a supportive environment for students with </a:t>
            </a:r>
            <a:r>
              <a:rPr lang="en-US" dirty="0" smtClean="0"/>
              <a:t>ASD</a:t>
            </a:r>
            <a:endParaRPr lang="en-US" dirty="0"/>
          </a:p>
          <a:p>
            <a:pPr fontAlgn="base"/>
            <a:r>
              <a:rPr lang="en-US" dirty="0"/>
              <a:t>Provide consultative resources to campus community members who interact with students with </a:t>
            </a:r>
            <a:r>
              <a:rPr lang="en-US" dirty="0" smtClean="0"/>
              <a:t>ASD</a:t>
            </a:r>
            <a:endParaRPr lang="en-US" dirty="0"/>
          </a:p>
        </p:txBody>
      </p:sp>
      <p:sp>
        <p:nvSpPr>
          <p:cNvPr id="4" name="TextBox 3"/>
          <p:cNvSpPr txBox="1"/>
          <p:nvPr/>
        </p:nvSpPr>
        <p:spPr>
          <a:xfrm>
            <a:off x="1106114" y="2317711"/>
            <a:ext cx="3114675" cy="523220"/>
          </a:xfrm>
          <a:prstGeom prst="rect">
            <a:avLst/>
          </a:prstGeom>
          <a:noFill/>
        </p:spPr>
        <p:txBody>
          <a:bodyPr wrap="square" rtlCol="0">
            <a:spAutoFit/>
          </a:bodyPr>
          <a:lstStyle/>
          <a:p>
            <a:r>
              <a:rPr lang="en-US" sz="2800" b="1" dirty="0" smtClean="0">
                <a:solidFill>
                  <a:schemeClr val="accent3"/>
                </a:solidFill>
              </a:rPr>
              <a:t>Short Term Goals</a:t>
            </a:r>
            <a:endParaRPr lang="en-US" sz="2800" b="1" dirty="0">
              <a:solidFill>
                <a:schemeClr val="accent3"/>
              </a:solidFill>
            </a:endParaRPr>
          </a:p>
        </p:txBody>
      </p:sp>
      <p:sp>
        <p:nvSpPr>
          <p:cNvPr id="6" name="Content Placeholder 2"/>
          <p:cNvSpPr txBox="1">
            <a:spLocks/>
          </p:cNvSpPr>
          <p:nvPr/>
        </p:nvSpPr>
        <p:spPr>
          <a:xfrm>
            <a:off x="6665168" y="3010813"/>
            <a:ext cx="4693395" cy="3416300"/>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fontAlgn="base"/>
            <a:r>
              <a:rPr lang="en-US" dirty="0"/>
              <a:t>Increase retention and graduation rates of students with autism</a:t>
            </a:r>
          </a:p>
          <a:p>
            <a:pPr fontAlgn="base"/>
            <a:r>
              <a:rPr lang="en-US" dirty="0"/>
              <a:t>Institutionalize programs to provide support services for students with autism</a:t>
            </a:r>
          </a:p>
          <a:p>
            <a:pPr fontAlgn="base"/>
            <a:r>
              <a:rPr lang="en-US" dirty="0"/>
              <a:t>Involve students with autism in future conversations to further student advocacy and allow students to define their own success</a:t>
            </a:r>
          </a:p>
          <a:p>
            <a:pPr fontAlgn="base"/>
            <a:r>
              <a:rPr lang="en-US" dirty="0"/>
              <a:t>Create a campus culture that destigmatizes autism and mental health in general </a:t>
            </a:r>
          </a:p>
          <a:p>
            <a:pPr fontAlgn="base"/>
            <a:endParaRPr lang="en-US" dirty="0"/>
          </a:p>
        </p:txBody>
      </p:sp>
      <p:sp>
        <p:nvSpPr>
          <p:cNvPr id="8" name="TextBox 7"/>
          <p:cNvSpPr txBox="1"/>
          <p:nvPr/>
        </p:nvSpPr>
        <p:spPr>
          <a:xfrm>
            <a:off x="7454527" y="2316143"/>
            <a:ext cx="3114675" cy="523220"/>
          </a:xfrm>
          <a:prstGeom prst="rect">
            <a:avLst/>
          </a:prstGeom>
          <a:noFill/>
        </p:spPr>
        <p:txBody>
          <a:bodyPr wrap="square" rtlCol="0">
            <a:spAutoFit/>
          </a:bodyPr>
          <a:lstStyle/>
          <a:p>
            <a:r>
              <a:rPr lang="en-US" sz="2800" b="1" dirty="0" smtClean="0">
                <a:solidFill>
                  <a:schemeClr val="accent3"/>
                </a:solidFill>
              </a:rPr>
              <a:t>Long Term Goals</a:t>
            </a:r>
            <a:endParaRPr lang="en-US" sz="2800" b="1" dirty="0">
              <a:solidFill>
                <a:schemeClr val="accent3"/>
              </a:solidFill>
            </a:endParaRPr>
          </a:p>
        </p:txBody>
      </p:sp>
    </p:spTree>
    <p:extLst>
      <p:ext uri="{BB962C8B-B14F-4D97-AF65-F5344CB8AC3E}">
        <p14:creationId xmlns:p14="http://schemas.microsoft.com/office/powerpoint/2010/main" val="182268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Infrastructure &amp; Management</a:t>
            </a:r>
            <a:r>
              <a:rPr lang="en-US" sz="4400"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9879946"/>
              </p:ext>
            </p:extLst>
          </p:nvPr>
        </p:nvGraphicFramePr>
        <p:xfrm>
          <a:off x="733788" y="666750"/>
          <a:ext cx="10982325" cy="6463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04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Programming Categories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698165"/>
              </p:ext>
            </p:extLst>
          </p:nvPr>
        </p:nvGraphicFramePr>
        <p:xfrm>
          <a:off x="1057275" y="2609850"/>
          <a:ext cx="10551711" cy="3807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19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Personal </a:t>
            </a:r>
            <a:r>
              <a:rPr lang="en-US" sz="4400" b="1" dirty="0" smtClean="0"/>
              <a:t>Programs</a:t>
            </a:r>
            <a:br>
              <a:rPr lang="en-US" sz="4400" b="1" dirty="0" smtClean="0"/>
            </a:br>
            <a:r>
              <a:rPr lang="en-US" sz="4400" b="1" dirty="0"/>
              <a:t>	</a:t>
            </a:r>
            <a:r>
              <a:rPr lang="en-US" sz="3200" b="1" dirty="0" smtClean="0"/>
              <a:t>Independence &amp; Career Development</a:t>
            </a:r>
            <a:endParaRPr lang="en-US" sz="3200" b="1" dirty="0"/>
          </a:p>
        </p:txBody>
      </p:sp>
      <p:sp>
        <p:nvSpPr>
          <p:cNvPr id="3" name="Content Placeholder 2"/>
          <p:cNvSpPr>
            <a:spLocks noGrp="1"/>
          </p:cNvSpPr>
          <p:nvPr>
            <p:ph idx="1"/>
          </p:nvPr>
        </p:nvSpPr>
        <p:spPr>
          <a:xfrm>
            <a:off x="867204" y="2628900"/>
            <a:ext cx="10497615" cy="3416300"/>
          </a:xfrm>
        </p:spPr>
        <p:txBody>
          <a:bodyPr vert="horz" lIns="91440" tIns="45720" rIns="91440" bIns="45720" rtlCol="0" anchor="t">
            <a:normAutofit fontScale="92500" lnSpcReduction="20000"/>
          </a:bodyPr>
          <a:lstStyle/>
          <a:p>
            <a:r>
              <a:rPr lang="en-US" dirty="0">
                <a:solidFill>
                  <a:srgbClr val="595959"/>
                </a:solidFill>
                <a:latin typeface="Century Gothic" charset="0"/>
                <a:ea typeface="Century Gothic" charset="0"/>
                <a:cs typeface="Century Gothic" charset="0"/>
              </a:rPr>
              <a:t>Students with autism have a higher risk for personal failure in </a:t>
            </a:r>
            <a:r>
              <a:rPr lang="en-US" dirty="0" smtClean="0">
                <a:solidFill>
                  <a:srgbClr val="595959"/>
                </a:solidFill>
                <a:latin typeface="Century Gothic" charset="0"/>
                <a:ea typeface="Century Gothic" charset="0"/>
                <a:cs typeface="Century Gothic" charset="0"/>
              </a:rPr>
              <a:t>college</a:t>
            </a:r>
            <a:r>
              <a:rPr lang="en-US" baseline="30000" dirty="0" smtClean="0">
                <a:solidFill>
                  <a:srgbClr val="595959"/>
                </a:solidFill>
                <a:latin typeface="Century Gothic" charset="0"/>
                <a:ea typeface="Century Gothic" charset="0"/>
                <a:cs typeface="Century Gothic" charset="0"/>
              </a:rPr>
              <a:t>15</a:t>
            </a:r>
            <a:r>
              <a:rPr lang="en-US" dirty="0" smtClean="0">
                <a:solidFill>
                  <a:srgbClr val="595959"/>
                </a:solidFill>
                <a:latin typeface="Century Gothic" charset="0"/>
                <a:ea typeface="Century Gothic" charset="0"/>
                <a:cs typeface="Century Gothic" charset="0"/>
              </a:rPr>
              <a:t> </a:t>
            </a:r>
            <a:endParaRPr lang="en-US" dirty="0">
              <a:solidFill>
                <a:srgbClr val="595959"/>
              </a:solidFill>
              <a:latin typeface="Century Gothic" charset="0"/>
              <a:ea typeface="Century Gothic" charset="0"/>
              <a:cs typeface="Century Gothic" charset="0"/>
            </a:endParaRPr>
          </a:p>
          <a:p>
            <a:r>
              <a:rPr lang="en-US" dirty="0" smtClean="0">
                <a:solidFill>
                  <a:srgbClr val="595959"/>
                </a:solidFill>
                <a:latin typeface="Century Gothic" charset="0"/>
                <a:ea typeface="Century Gothic" charset="0"/>
                <a:cs typeface="Century Gothic" charset="0"/>
              </a:rPr>
              <a:t>We </a:t>
            </a:r>
            <a:r>
              <a:rPr lang="en-US" dirty="0">
                <a:solidFill>
                  <a:srgbClr val="595959"/>
                </a:solidFill>
                <a:latin typeface="Century Gothic" charset="0"/>
                <a:ea typeface="Century Gothic" charset="0"/>
                <a:cs typeface="Century Gothic" charset="0"/>
              </a:rPr>
              <a:t>can provide the following services to address those personal needs:</a:t>
            </a:r>
          </a:p>
          <a:p>
            <a:pPr lvl="1"/>
            <a:r>
              <a:rPr lang="en-US" sz="1800" dirty="0">
                <a:solidFill>
                  <a:srgbClr val="595959"/>
                </a:solidFill>
                <a:latin typeface="Century Gothic" charset="0"/>
                <a:ea typeface="Century Gothic" charset="0"/>
                <a:cs typeface="Century Gothic" charset="0"/>
              </a:rPr>
              <a:t>A supportive student employment environment is necessary to be considered a “top tier” support school for students with autism, so our Student Employment Office should conduct trainings for working with students with autism; this could also involve a partnership with a vocational rehabilitation office  </a:t>
            </a:r>
          </a:p>
          <a:p>
            <a:pPr lvl="1"/>
            <a:r>
              <a:rPr lang="en-US" sz="1800" dirty="0">
                <a:solidFill>
                  <a:srgbClr val="595959"/>
                </a:solidFill>
                <a:latin typeface="Century Gothic" charset="0"/>
                <a:ea typeface="Century Gothic" charset="0"/>
                <a:cs typeface="Century Gothic" charset="0"/>
              </a:rPr>
              <a:t>Hiring a coordinator to serve as a “personal coach”: students with autism found individualized support in the areas of “making choices, enhancing study approaches, daily and vocational organization and skills, clarifying ambiguities, and providing feedback on difficulties and advice” </a:t>
            </a:r>
            <a:r>
              <a:rPr lang="en-US" sz="1800" dirty="0" smtClean="0">
                <a:solidFill>
                  <a:srgbClr val="595959"/>
                </a:solidFill>
                <a:latin typeface="Century Gothic" charset="0"/>
                <a:ea typeface="Century Gothic" charset="0"/>
                <a:cs typeface="Century Gothic" charset="0"/>
              </a:rPr>
              <a:t>helpful</a:t>
            </a:r>
            <a:r>
              <a:rPr lang="en-US" sz="1800" baseline="30000" dirty="0" smtClean="0">
                <a:solidFill>
                  <a:srgbClr val="595959"/>
                </a:solidFill>
                <a:latin typeface="Century Gothic" charset="0"/>
                <a:ea typeface="Century Gothic" charset="0"/>
                <a:cs typeface="Century Gothic" charset="0"/>
              </a:rPr>
              <a:t>24</a:t>
            </a:r>
          </a:p>
          <a:p>
            <a:pPr lvl="1"/>
            <a:r>
              <a:rPr lang="en-US" sz="1800" dirty="0" smtClean="0">
                <a:solidFill>
                  <a:srgbClr val="595959"/>
                </a:solidFill>
                <a:latin typeface="Century Gothic" charset="0"/>
                <a:ea typeface="Century Gothic" charset="0"/>
                <a:cs typeface="Century Gothic" charset="0"/>
              </a:rPr>
              <a:t>Providing </a:t>
            </a:r>
            <a:r>
              <a:rPr lang="en-US" sz="1800" dirty="0">
                <a:solidFill>
                  <a:srgbClr val="595959"/>
                </a:solidFill>
                <a:latin typeface="Century Gothic" charset="0"/>
                <a:ea typeface="Century Gothic" charset="0"/>
                <a:cs typeface="Century Gothic" charset="0"/>
              </a:rPr>
              <a:t>social programming specifically designed for students with autism, as research shows that the most common stress-reduction strategy for students with autism is leisure activities </a:t>
            </a:r>
          </a:p>
          <a:p>
            <a:endParaRPr lang="en-US" dirty="0"/>
          </a:p>
        </p:txBody>
      </p:sp>
    </p:spTree>
    <p:extLst>
      <p:ext uri="{BB962C8B-B14F-4D97-AF65-F5344CB8AC3E}">
        <p14:creationId xmlns:p14="http://schemas.microsoft.com/office/powerpoint/2010/main" val="56128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973138"/>
            <a:ext cx="9586109" cy="686334"/>
          </a:xfrm>
        </p:spPr>
        <p:txBody>
          <a:bodyPr/>
          <a:lstStyle/>
          <a:p>
            <a:r>
              <a:rPr lang="en-US" sz="4400" b="1" dirty="0"/>
              <a:t>Personal Programs:  </a:t>
            </a:r>
            <a:r>
              <a:rPr lang="en-US" sz="4400" b="1" dirty="0">
                <a:solidFill>
                  <a:schemeClr val="tx1"/>
                </a:solidFill>
              </a:rPr>
              <a:t/>
            </a:r>
            <a:br>
              <a:rPr lang="en-US" sz="4400" b="1" dirty="0">
                <a:solidFill>
                  <a:schemeClr val="tx1"/>
                </a:solidFill>
              </a:rPr>
            </a:br>
            <a:r>
              <a:rPr lang="en-US" b="1" dirty="0">
                <a:solidFill>
                  <a:srgbClr val="EBEBEB"/>
                </a:solidFill>
                <a:latin typeface="Century Gothic"/>
              </a:rPr>
              <a:t>    </a:t>
            </a:r>
            <a:r>
              <a:rPr lang="en-US" b="1" dirty="0"/>
              <a:t>Parental/Support System Involvement</a:t>
            </a:r>
          </a:p>
        </p:txBody>
      </p:sp>
      <p:sp>
        <p:nvSpPr>
          <p:cNvPr id="3" name="Content Placeholder 2"/>
          <p:cNvSpPr>
            <a:spLocks noGrp="1"/>
          </p:cNvSpPr>
          <p:nvPr>
            <p:ph idx="1"/>
          </p:nvPr>
        </p:nvSpPr>
        <p:spPr>
          <a:xfrm>
            <a:off x="981560" y="2809875"/>
            <a:ext cx="3726847" cy="3709139"/>
          </a:xfrm>
        </p:spPr>
        <p:txBody>
          <a:bodyPr vert="horz" lIns="91440" tIns="45720" rIns="91440" bIns="45720" rtlCol="0" anchor="t">
            <a:normAutofit fontScale="92500" lnSpcReduction="20000"/>
          </a:bodyPr>
          <a:lstStyle/>
          <a:p>
            <a:r>
              <a:rPr lang="en-US" sz="2400" dirty="0">
                <a:solidFill>
                  <a:srgbClr val="595959"/>
                </a:solidFill>
                <a:latin typeface="Century Gothic" charset="0"/>
                <a:ea typeface="Century Gothic" charset="0"/>
                <a:cs typeface="Century Gothic" charset="0"/>
              </a:rPr>
              <a:t>The parent/student relationship is more important for ASD students, who often choose to go to college close to home in order to maximize this support system</a:t>
            </a:r>
          </a:p>
          <a:p>
            <a:r>
              <a:rPr lang="en-US" sz="2400" dirty="0">
                <a:solidFill>
                  <a:srgbClr val="595959"/>
                </a:solidFill>
                <a:latin typeface="Century Gothic" charset="0"/>
                <a:ea typeface="Century Gothic" charset="0"/>
                <a:cs typeface="Century Gothic" charset="0"/>
              </a:rPr>
              <a:t>Parents should be considered partners in any new support initiatives and should be kept well informed</a:t>
            </a:r>
          </a:p>
          <a:p>
            <a:pPr marL="0" indent="0">
              <a:buNone/>
            </a:pPr>
            <a:endParaRPr lang="en-US" dirty="0"/>
          </a:p>
        </p:txBody>
      </p:sp>
      <p:pic>
        <p:nvPicPr>
          <p:cNvPr id="4" name="Picture 3"/>
          <p:cNvPicPr>
            <a:picLocks noChangeAspect="1"/>
          </p:cNvPicPr>
          <p:nvPr/>
        </p:nvPicPr>
        <p:blipFill>
          <a:blip r:embed="rId3"/>
          <a:stretch>
            <a:fillRect/>
          </a:stretch>
        </p:blipFill>
        <p:spPr>
          <a:xfrm>
            <a:off x="5174634" y="2895600"/>
            <a:ext cx="6607798" cy="3310342"/>
          </a:xfrm>
          <a:prstGeom prst="rect">
            <a:avLst/>
          </a:prstGeom>
        </p:spPr>
      </p:pic>
    </p:spTree>
    <p:extLst>
      <p:ext uri="{BB962C8B-B14F-4D97-AF65-F5344CB8AC3E}">
        <p14:creationId xmlns:p14="http://schemas.microsoft.com/office/powerpoint/2010/main" val="1745606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Social Programs</a:t>
            </a:r>
          </a:p>
        </p:txBody>
      </p:sp>
      <p:sp>
        <p:nvSpPr>
          <p:cNvPr id="3" name="Content Placeholder 2"/>
          <p:cNvSpPr>
            <a:spLocks noGrp="1"/>
          </p:cNvSpPr>
          <p:nvPr>
            <p:ph idx="1"/>
          </p:nvPr>
        </p:nvSpPr>
        <p:spPr>
          <a:xfrm>
            <a:off x="1047750" y="2628900"/>
            <a:ext cx="10389805" cy="3926627"/>
          </a:xfrm>
        </p:spPr>
        <p:txBody>
          <a:bodyPr vert="horz" lIns="91440" tIns="45720" rIns="91440" bIns="45720" rtlCol="0" anchor="t">
            <a:normAutofit/>
          </a:bodyPr>
          <a:lstStyle/>
          <a:p>
            <a:r>
              <a:rPr lang="en-US" dirty="0" smtClean="0">
                <a:solidFill>
                  <a:srgbClr val="595959"/>
                </a:solidFill>
                <a:latin typeface="Century Gothic" charset="0"/>
                <a:ea typeface="Century Gothic" charset="0"/>
                <a:cs typeface="Century Gothic" charset="0"/>
              </a:rPr>
              <a:t>Social challenges can present an equally large challenge as academics for students with ASD</a:t>
            </a:r>
            <a:r>
              <a:rPr lang="en-US" baseline="30000" dirty="0" smtClean="0">
                <a:solidFill>
                  <a:srgbClr val="595959"/>
                </a:solidFill>
                <a:latin typeface="Century Gothic" charset="0"/>
                <a:ea typeface="Century Gothic" charset="0"/>
                <a:cs typeface="Century Gothic" charset="0"/>
              </a:rPr>
              <a:t>24</a:t>
            </a:r>
            <a:r>
              <a:rPr lang="en-US" dirty="0" smtClean="0">
                <a:solidFill>
                  <a:srgbClr val="595959"/>
                </a:solidFill>
                <a:latin typeface="Century Gothic" charset="0"/>
                <a:ea typeface="Century Gothic" charset="0"/>
                <a:cs typeface="Century Gothic" charset="0"/>
              </a:rPr>
              <a:t> </a:t>
            </a:r>
            <a:endParaRPr lang="en-US" dirty="0">
              <a:solidFill>
                <a:srgbClr val="595959"/>
              </a:solidFill>
              <a:latin typeface="Century Gothic" charset="0"/>
              <a:ea typeface="Century Gothic" charset="0"/>
              <a:cs typeface="Century Gothic" charset="0"/>
            </a:endParaRPr>
          </a:p>
          <a:p>
            <a:r>
              <a:rPr lang="en-US" dirty="0" smtClean="0">
                <a:solidFill>
                  <a:srgbClr val="595959"/>
                </a:solidFill>
                <a:latin typeface="Century Gothic" charset="0"/>
                <a:ea typeface="Century Gothic" charset="0"/>
                <a:cs typeface="Century Gothic" charset="0"/>
              </a:rPr>
              <a:t>The following services can be implemented </a:t>
            </a:r>
            <a:r>
              <a:rPr lang="en-US" dirty="0">
                <a:solidFill>
                  <a:srgbClr val="595959"/>
                </a:solidFill>
                <a:latin typeface="Century Gothic" charset="0"/>
                <a:ea typeface="Century Gothic" charset="0"/>
                <a:cs typeface="Century Gothic" charset="0"/>
              </a:rPr>
              <a:t>to address </a:t>
            </a:r>
            <a:r>
              <a:rPr lang="en-US" dirty="0" smtClean="0">
                <a:solidFill>
                  <a:srgbClr val="595959"/>
                </a:solidFill>
                <a:latin typeface="Century Gothic" charset="0"/>
                <a:ea typeface="Century Gothic" charset="0"/>
                <a:cs typeface="Century Gothic" charset="0"/>
              </a:rPr>
              <a:t>the personal needs of students with ASD and help them better transition to collegiate life: </a:t>
            </a:r>
            <a:endParaRPr lang="en-US" dirty="0">
              <a:solidFill>
                <a:srgbClr val="595959"/>
              </a:solidFill>
              <a:latin typeface="Century Gothic" charset="0"/>
              <a:ea typeface="Century Gothic" charset="0"/>
              <a:cs typeface="Century Gothic" charset="0"/>
            </a:endParaRPr>
          </a:p>
          <a:p>
            <a:pPr lvl="1"/>
            <a:r>
              <a:rPr lang="en-US" sz="1800" dirty="0">
                <a:solidFill>
                  <a:srgbClr val="595959"/>
                </a:solidFill>
                <a:latin typeface="Century Gothic" charset="0"/>
                <a:ea typeface="Century Gothic" charset="0"/>
                <a:cs typeface="Century Gothic" charset="0"/>
              </a:rPr>
              <a:t>Mentoring: a group of trained peer mentors will provide ongoing </a:t>
            </a:r>
            <a:r>
              <a:rPr lang="en-US" sz="1800" dirty="0" smtClean="0">
                <a:solidFill>
                  <a:srgbClr val="595959"/>
                </a:solidFill>
                <a:latin typeface="Century Gothic" charset="0"/>
                <a:ea typeface="Century Gothic" charset="0"/>
                <a:cs typeface="Century Gothic" charset="0"/>
              </a:rPr>
              <a:t>support</a:t>
            </a:r>
            <a:r>
              <a:rPr lang="en-US" sz="1800" baseline="30000" dirty="0" smtClean="0">
                <a:solidFill>
                  <a:srgbClr val="595959"/>
                </a:solidFill>
                <a:latin typeface="Century Gothic" charset="0"/>
                <a:ea typeface="Century Gothic" charset="0"/>
                <a:cs typeface="Century Gothic" charset="0"/>
              </a:rPr>
              <a:t>11</a:t>
            </a:r>
            <a:r>
              <a:rPr lang="en-US" sz="1800" dirty="0">
                <a:solidFill>
                  <a:srgbClr val="595959"/>
                </a:solidFill>
                <a:latin typeface="Century Gothic" charset="0"/>
                <a:ea typeface="Century Gothic" charset="0"/>
                <a:cs typeface="Century Gothic" charset="0"/>
              </a:rPr>
              <a:t> </a:t>
            </a:r>
          </a:p>
          <a:p>
            <a:pPr lvl="1"/>
            <a:r>
              <a:rPr lang="en-US" sz="1800" dirty="0">
                <a:solidFill>
                  <a:srgbClr val="595959"/>
                </a:solidFill>
                <a:latin typeface="Century Gothic" charset="0"/>
                <a:ea typeface="Century Gothic" charset="0"/>
                <a:cs typeface="Century Gothic" charset="0"/>
              </a:rPr>
              <a:t>Special Orientation: an Orientation with information presented at a slower pace and more in depth; will also offer meeting times during general orientations for parents and students, as well as an event during Week of Welcome</a:t>
            </a:r>
          </a:p>
          <a:p>
            <a:pPr lvl="1"/>
            <a:r>
              <a:rPr lang="en-US" sz="1800" dirty="0">
                <a:solidFill>
                  <a:srgbClr val="595959"/>
                </a:solidFill>
                <a:latin typeface="Century Gothic" charset="0"/>
                <a:ea typeface="Century Gothic" charset="0"/>
                <a:cs typeface="Century Gothic" charset="0"/>
              </a:rPr>
              <a:t>Create ASD Support Groups: students prefer to meet with other students with ASD to discuss </a:t>
            </a:r>
            <a:r>
              <a:rPr lang="en-US" sz="1800" dirty="0" smtClean="0">
                <a:solidFill>
                  <a:srgbClr val="595959"/>
                </a:solidFill>
                <a:latin typeface="Century Gothic" charset="0"/>
                <a:ea typeface="Century Gothic" charset="0"/>
                <a:cs typeface="Century Gothic" charset="0"/>
              </a:rPr>
              <a:t>challenges</a:t>
            </a:r>
            <a:r>
              <a:rPr lang="en-US" sz="1800" baseline="30000" dirty="0" smtClean="0">
                <a:solidFill>
                  <a:srgbClr val="595959"/>
                </a:solidFill>
                <a:latin typeface="Century Gothic" charset="0"/>
                <a:ea typeface="Century Gothic" charset="0"/>
                <a:cs typeface="Century Gothic" charset="0"/>
              </a:rPr>
              <a:t>24</a:t>
            </a:r>
          </a:p>
          <a:p>
            <a:pPr lvl="1"/>
            <a:r>
              <a:rPr lang="en-US" sz="1800" dirty="0" smtClean="0">
                <a:solidFill>
                  <a:srgbClr val="595959"/>
                </a:solidFill>
                <a:latin typeface="Century Gothic" charset="0"/>
                <a:ea typeface="Century Gothic" charset="0"/>
                <a:cs typeface="Century Gothic" charset="0"/>
              </a:rPr>
              <a:t>Designate </a:t>
            </a:r>
            <a:r>
              <a:rPr lang="en-US" sz="1800" dirty="0">
                <a:solidFill>
                  <a:srgbClr val="595959"/>
                </a:solidFill>
                <a:latin typeface="Century Gothic" charset="0"/>
                <a:ea typeface="Century Gothic" charset="0"/>
                <a:cs typeface="Century Gothic" charset="0"/>
              </a:rPr>
              <a:t>an undisclosed/private space for students with ASD to spend time </a:t>
            </a:r>
          </a:p>
          <a:p>
            <a:endParaRPr lang="en-US" dirty="0"/>
          </a:p>
        </p:txBody>
      </p:sp>
    </p:spTree>
    <p:extLst>
      <p:ext uri="{BB962C8B-B14F-4D97-AF65-F5344CB8AC3E}">
        <p14:creationId xmlns:p14="http://schemas.microsoft.com/office/powerpoint/2010/main" val="164121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Academic Programs </a:t>
            </a:r>
            <a:endParaRPr lang="en-US" dirty="0"/>
          </a:p>
        </p:txBody>
      </p:sp>
      <p:sp>
        <p:nvSpPr>
          <p:cNvPr id="3" name="Content Placeholder 2"/>
          <p:cNvSpPr>
            <a:spLocks noGrp="1"/>
          </p:cNvSpPr>
          <p:nvPr>
            <p:ph idx="1"/>
          </p:nvPr>
        </p:nvSpPr>
        <p:spPr>
          <a:xfrm>
            <a:off x="349037" y="3382876"/>
            <a:ext cx="5608852" cy="3475124"/>
          </a:xfrm>
        </p:spPr>
        <p:txBody>
          <a:bodyPr vert="horz" lIns="91440" tIns="45720" rIns="91440" bIns="45720" rtlCol="0" anchor="t">
            <a:normAutofit/>
          </a:bodyPr>
          <a:lstStyle/>
          <a:p>
            <a:r>
              <a:rPr lang="en-US" sz="1400" dirty="0" smtClean="0">
                <a:solidFill>
                  <a:srgbClr val="595959"/>
                </a:solidFill>
                <a:ea typeface="Century Gothic" charset="0"/>
                <a:cs typeface="Century Gothic" charset="0"/>
              </a:rPr>
              <a:t>We </a:t>
            </a:r>
            <a:r>
              <a:rPr lang="en-US" sz="1400" dirty="0">
                <a:solidFill>
                  <a:srgbClr val="595959"/>
                </a:solidFill>
                <a:ea typeface="Century Gothic" charset="0"/>
                <a:cs typeface="Century Gothic" charset="0"/>
              </a:rPr>
              <a:t>can provide to the following academic needs without the changing </a:t>
            </a:r>
            <a:r>
              <a:rPr lang="en-US" sz="1400" dirty="0" smtClean="0">
                <a:solidFill>
                  <a:srgbClr val="595959"/>
                </a:solidFill>
                <a:ea typeface="Century Gothic" charset="0"/>
                <a:cs typeface="Century Gothic" charset="0"/>
              </a:rPr>
              <a:t>skill or content of </a:t>
            </a:r>
            <a:r>
              <a:rPr lang="en-US" sz="1400" dirty="0">
                <a:solidFill>
                  <a:srgbClr val="595959"/>
                </a:solidFill>
                <a:ea typeface="Century Gothic" charset="0"/>
                <a:cs typeface="Century Gothic" charset="0"/>
              </a:rPr>
              <a:t>the course: </a:t>
            </a:r>
          </a:p>
          <a:p>
            <a:pPr lvl="1"/>
            <a:r>
              <a:rPr lang="en-US" sz="1400" dirty="0">
                <a:solidFill>
                  <a:srgbClr val="595959"/>
                </a:solidFill>
                <a:ea typeface="Century Gothic" charset="0"/>
                <a:cs typeface="Century Gothic" charset="0"/>
              </a:rPr>
              <a:t>Instructional, Academic, and Test Accommodations </a:t>
            </a:r>
          </a:p>
          <a:p>
            <a:pPr lvl="1"/>
            <a:r>
              <a:rPr lang="en-US" sz="1400" dirty="0">
                <a:solidFill>
                  <a:srgbClr val="595959"/>
                </a:solidFill>
                <a:ea typeface="Century Gothic" charset="0"/>
                <a:cs typeface="Century Gothic" charset="0"/>
              </a:rPr>
              <a:t>Person-centered Planning: focus on the individual’s strengths and abilities and sets high expectations for positive outcomes</a:t>
            </a:r>
            <a:endParaRPr lang="en-US" sz="1400" dirty="0">
              <a:solidFill>
                <a:schemeClr val="tx1"/>
              </a:solidFill>
              <a:ea typeface="Century Gothic" charset="0"/>
              <a:cs typeface="Century Gothic" charset="0"/>
            </a:endParaRPr>
          </a:p>
          <a:p>
            <a:pPr lvl="1"/>
            <a:r>
              <a:rPr lang="en-US" sz="1400" dirty="0">
                <a:solidFill>
                  <a:srgbClr val="595959"/>
                </a:solidFill>
                <a:ea typeface="Century Gothic" charset="0"/>
                <a:cs typeface="Century Gothic" charset="0"/>
              </a:rPr>
              <a:t>Adopt Universal Design Learning practices across campus</a:t>
            </a:r>
          </a:p>
          <a:p>
            <a:pPr lvl="1"/>
            <a:r>
              <a:rPr lang="en-US" sz="1400" dirty="0">
                <a:solidFill>
                  <a:srgbClr val="595959"/>
                </a:solidFill>
                <a:ea typeface="Century Gothic" charset="0"/>
                <a:cs typeface="Century Gothic" charset="0"/>
              </a:rPr>
              <a:t>Providing opportunity for a reduced course load for ASD students</a:t>
            </a:r>
          </a:p>
          <a:p>
            <a:pPr lvl="1"/>
            <a:r>
              <a:rPr lang="en-US" sz="1400" dirty="0">
                <a:solidFill>
                  <a:srgbClr val="595959"/>
                </a:solidFill>
                <a:ea typeface="Century Gothic" charset="0"/>
                <a:cs typeface="Century Gothic" charset="0"/>
              </a:rPr>
              <a:t>Create a work study position for note </a:t>
            </a:r>
            <a:r>
              <a:rPr lang="en-US" sz="1400" dirty="0" smtClean="0">
                <a:solidFill>
                  <a:srgbClr val="595959"/>
                </a:solidFill>
                <a:ea typeface="Century Gothic" charset="0"/>
                <a:cs typeface="Century Gothic" charset="0"/>
              </a:rPr>
              <a:t>takers</a:t>
            </a:r>
            <a:endParaRPr lang="en-US" sz="1400" dirty="0">
              <a:solidFill>
                <a:srgbClr val="595959"/>
              </a:solidFill>
              <a:ea typeface="Century Gothic" charset="0"/>
              <a:cs typeface="Century Gothic" charset="0"/>
            </a:endParaRPr>
          </a:p>
        </p:txBody>
      </p:sp>
      <p:sp>
        <p:nvSpPr>
          <p:cNvPr id="7" name="Content Placeholder 2"/>
          <p:cNvSpPr txBox="1">
            <a:spLocks/>
          </p:cNvSpPr>
          <p:nvPr/>
        </p:nvSpPr>
        <p:spPr>
          <a:xfrm>
            <a:off x="5957889" y="3237905"/>
            <a:ext cx="6072189" cy="3472982"/>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solidFill>
                  <a:srgbClr val="595959"/>
                </a:solidFill>
              </a:rPr>
              <a:t>For Faculty:</a:t>
            </a:r>
          </a:p>
          <a:p>
            <a:pPr lvl="1"/>
            <a:r>
              <a:rPr lang="en-US" sz="1400" dirty="0" smtClean="0">
                <a:solidFill>
                  <a:srgbClr val="595959"/>
                </a:solidFill>
              </a:rPr>
              <a:t>Post lecture notes online and provide a printed copy to students</a:t>
            </a:r>
          </a:p>
          <a:p>
            <a:pPr lvl="1"/>
            <a:r>
              <a:rPr lang="en-US" sz="1400" dirty="0" smtClean="0">
                <a:solidFill>
                  <a:srgbClr val="595959"/>
                </a:solidFill>
              </a:rPr>
              <a:t>Provide study guides for tests</a:t>
            </a:r>
          </a:p>
          <a:p>
            <a:pPr lvl="1"/>
            <a:r>
              <a:rPr lang="en-US" sz="1400" dirty="0" smtClean="0">
                <a:solidFill>
                  <a:srgbClr val="595959"/>
                </a:solidFill>
              </a:rPr>
              <a:t>Allow a longer verbal response time from the student and allowing for important exchanges of information to be done in written concrete form </a:t>
            </a:r>
          </a:p>
          <a:p>
            <a:pPr lvl="1"/>
            <a:r>
              <a:rPr lang="en-US" sz="1400" dirty="0" smtClean="0">
                <a:solidFill>
                  <a:srgbClr val="595959"/>
                </a:solidFill>
              </a:rPr>
              <a:t>Be clear, concise, and logical when communicating as well as asking for clarification</a:t>
            </a:r>
          </a:p>
          <a:p>
            <a:pPr lvl="1"/>
            <a:r>
              <a:rPr lang="en-US" sz="1400" dirty="0" smtClean="0">
                <a:solidFill>
                  <a:srgbClr val="595959"/>
                </a:solidFill>
              </a:rPr>
              <a:t>Allow for short breaks to leave class and/or allowing the student to have a “social buffering” </a:t>
            </a:r>
          </a:p>
          <a:p>
            <a:pPr lvl="1"/>
            <a:r>
              <a:rPr lang="en-US" sz="1400" dirty="0" smtClean="0">
                <a:solidFill>
                  <a:srgbClr val="595959"/>
                </a:solidFill>
              </a:rPr>
              <a:t>Provide environmental alterations for taking exams, such as adjusting lighting or acoustics</a:t>
            </a:r>
            <a:r>
              <a:rPr lang="en-US" sz="1500" dirty="0" smtClean="0">
                <a:solidFill>
                  <a:schemeClr val="tx1"/>
                </a:solidFill>
              </a:rPr>
              <a:t/>
            </a:r>
            <a:br>
              <a:rPr lang="en-US" sz="1500" dirty="0" smtClean="0">
                <a:solidFill>
                  <a:schemeClr val="tx1"/>
                </a:solidFill>
              </a:rPr>
            </a:br>
            <a:endParaRPr lang="en-US" sz="1500" dirty="0">
              <a:solidFill>
                <a:srgbClr val="595959"/>
              </a:solidFill>
            </a:endParaRPr>
          </a:p>
        </p:txBody>
      </p:sp>
      <p:sp>
        <p:nvSpPr>
          <p:cNvPr id="9" name="TextBox 8"/>
          <p:cNvSpPr txBox="1"/>
          <p:nvPr/>
        </p:nvSpPr>
        <p:spPr>
          <a:xfrm>
            <a:off x="657226" y="2314575"/>
            <a:ext cx="10815638" cy="830997"/>
          </a:xfrm>
          <a:prstGeom prst="rect">
            <a:avLst/>
          </a:prstGeom>
          <a:noFill/>
        </p:spPr>
        <p:txBody>
          <a:bodyPr wrap="square" rtlCol="0">
            <a:spAutoFit/>
          </a:bodyPr>
          <a:lstStyle/>
          <a:p>
            <a:r>
              <a:rPr lang="en-US" sz="1600" dirty="0" smtClean="0"/>
              <a:t>Academics present unique challenges for students with ASD, and the faculty can greatly support the success of these students by adopting a few simple changes. In addition to trainings and workshops for faculty, CES will also help students develop study skills. </a:t>
            </a:r>
            <a:endParaRPr lang="en-US" sz="1600" dirty="0"/>
          </a:p>
        </p:txBody>
      </p:sp>
    </p:spTree>
    <p:extLst>
      <p:ext uri="{BB962C8B-B14F-4D97-AF65-F5344CB8AC3E}">
        <p14:creationId xmlns:p14="http://schemas.microsoft.com/office/powerpoint/2010/main" val="166921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Outline</a:t>
            </a:r>
          </a:p>
        </p:txBody>
      </p:sp>
      <p:sp>
        <p:nvSpPr>
          <p:cNvPr id="3" name="Content Placeholder 2"/>
          <p:cNvSpPr>
            <a:spLocks noGrp="1"/>
          </p:cNvSpPr>
          <p:nvPr>
            <p:ph idx="1"/>
          </p:nvPr>
        </p:nvSpPr>
        <p:spPr>
          <a:xfrm>
            <a:off x="723900" y="2836589"/>
            <a:ext cx="6641892" cy="3765706"/>
          </a:xfrm>
        </p:spPr>
        <p:txBody>
          <a:bodyPr vert="horz" lIns="91440" tIns="45720" rIns="91440" bIns="45720" rtlCol="0" anchor="t">
            <a:normAutofit lnSpcReduction="10000"/>
          </a:bodyPr>
          <a:lstStyle/>
          <a:p>
            <a:r>
              <a:rPr lang="en-US" sz="2800" dirty="0"/>
              <a:t>Proposal</a:t>
            </a:r>
          </a:p>
          <a:p>
            <a:r>
              <a:rPr lang="en-US" sz="2800" dirty="0"/>
              <a:t>Mission Statement </a:t>
            </a:r>
          </a:p>
          <a:p>
            <a:r>
              <a:rPr lang="en-US" sz="2800" dirty="0"/>
              <a:t>ASD On Campus</a:t>
            </a:r>
          </a:p>
          <a:p>
            <a:r>
              <a:rPr lang="en-US" sz="2800" dirty="0"/>
              <a:t>Skills &amp; Challenges </a:t>
            </a:r>
          </a:p>
          <a:p>
            <a:r>
              <a:rPr lang="en-US" sz="2800" dirty="0"/>
              <a:t>Why Now?</a:t>
            </a:r>
          </a:p>
          <a:p>
            <a:r>
              <a:rPr lang="en-US" sz="2800" dirty="0"/>
              <a:t>Theoretical Approach</a:t>
            </a:r>
          </a:p>
          <a:p>
            <a:r>
              <a:rPr lang="en-US" sz="2800" dirty="0" smtClean="0"/>
              <a:t>Goals</a:t>
            </a:r>
            <a:endParaRPr lang="en-US" sz="2800" dirty="0"/>
          </a:p>
        </p:txBody>
      </p:sp>
      <p:sp>
        <p:nvSpPr>
          <p:cNvPr id="6" name="Content Placeholder 2"/>
          <p:cNvSpPr txBox="1">
            <a:spLocks/>
          </p:cNvSpPr>
          <p:nvPr/>
        </p:nvSpPr>
        <p:spPr>
          <a:xfrm>
            <a:off x="6734175" y="2800350"/>
            <a:ext cx="6641892" cy="3765706"/>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dirty="0"/>
              <a:t>Infrastructure</a:t>
            </a:r>
          </a:p>
          <a:p>
            <a:r>
              <a:rPr lang="en-US" sz="2800" dirty="0"/>
              <a:t>Programming Overview</a:t>
            </a:r>
          </a:p>
          <a:p>
            <a:r>
              <a:rPr lang="en-US" sz="2800" dirty="0"/>
              <a:t>Programming Details</a:t>
            </a:r>
          </a:p>
          <a:p>
            <a:r>
              <a:rPr lang="en-US" sz="2800" dirty="0"/>
              <a:t>Timeline</a:t>
            </a:r>
          </a:p>
          <a:p>
            <a:r>
              <a:rPr lang="en-US" sz="2800" dirty="0"/>
              <a:t>Budget &amp; Requests</a:t>
            </a:r>
          </a:p>
          <a:p>
            <a:r>
              <a:rPr lang="en-US" sz="2800" dirty="0"/>
              <a:t>Legal Considerations</a:t>
            </a:r>
          </a:p>
          <a:p>
            <a:r>
              <a:rPr lang="en-US" sz="2800" dirty="0"/>
              <a:t>Potential Roadblocks</a:t>
            </a:r>
          </a:p>
          <a:p>
            <a:r>
              <a:rPr lang="en-US" sz="2800" dirty="0"/>
              <a:t>References</a:t>
            </a:r>
          </a:p>
        </p:txBody>
      </p:sp>
    </p:spTree>
    <p:extLst>
      <p:ext uri="{BB962C8B-B14F-4D97-AF65-F5344CB8AC3E}">
        <p14:creationId xmlns:p14="http://schemas.microsoft.com/office/powerpoint/2010/main" val="167367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Timeline</a:t>
            </a:r>
          </a:p>
        </p:txBody>
      </p:sp>
      <p:sp>
        <p:nvSpPr>
          <p:cNvPr id="3" name="Content Placeholder 2"/>
          <p:cNvSpPr>
            <a:spLocks noGrp="1"/>
          </p:cNvSpPr>
          <p:nvPr>
            <p:ph idx="1"/>
          </p:nvPr>
        </p:nvSpPr>
        <p:spPr>
          <a:xfrm>
            <a:off x="657550" y="3219450"/>
            <a:ext cx="4572663" cy="3394075"/>
          </a:xfrm>
        </p:spPr>
        <p:txBody>
          <a:bodyPr vert="horz" lIns="91440" tIns="45720" rIns="91440" bIns="45720" rtlCol="0" anchor="t">
            <a:noAutofit/>
          </a:bodyPr>
          <a:lstStyle/>
          <a:p>
            <a:r>
              <a:rPr lang="en-US" dirty="0">
                <a:solidFill>
                  <a:schemeClr val="tx1"/>
                </a:solidFill>
                <a:latin typeface="Century Gothic" charset="0"/>
                <a:ea typeface="Century Gothic" charset="0"/>
                <a:cs typeface="Century Gothic" charset="0"/>
              </a:rPr>
              <a:t>Hire new Coordinator position to serve as a “personal coach” and provide individualized support for students with ASD</a:t>
            </a:r>
            <a:endParaRPr lang="en-US" dirty="0">
              <a:solidFill>
                <a:srgbClr val="404040"/>
              </a:solidFill>
              <a:latin typeface="Century Gothic" charset="0"/>
              <a:ea typeface="Century Gothic" charset="0"/>
              <a:cs typeface="Century Gothic" charset="0"/>
            </a:endParaRPr>
          </a:p>
          <a:p>
            <a:r>
              <a:rPr lang="en-US" dirty="0">
                <a:solidFill>
                  <a:schemeClr val="tx1"/>
                </a:solidFill>
                <a:latin typeface="Century Gothic" charset="0"/>
                <a:ea typeface="Century Gothic" charset="0"/>
                <a:cs typeface="Century Gothic" charset="0"/>
              </a:rPr>
              <a:t>Adapt the following existing programming to include an emphasis on students with ASD: the first-year required read, the Student Affairs Divisional Diversity series, our student diversity speaker series, and specific orientation sessions for students with ASD</a:t>
            </a:r>
          </a:p>
          <a:p>
            <a:endParaRPr lang="en-US" dirty="0"/>
          </a:p>
        </p:txBody>
      </p:sp>
      <p:sp>
        <p:nvSpPr>
          <p:cNvPr id="5" name="Content Placeholder 2"/>
          <p:cNvSpPr txBox="1">
            <a:spLocks/>
          </p:cNvSpPr>
          <p:nvPr/>
        </p:nvSpPr>
        <p:spPr>
          <a:xfrm>
            <a:off x="7194933" y="3219450"/>
            <a:ext cx="4540109" cy="3394075"/>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solidFill>
                  <a:schemeClr val="tx1"/>
                </a:solidFill>
                <a:latin typeface="Century Gothic" charset="0"/>
                <a:ea typeface="Century Gothic" charset="0"/>
                <a:cs typeface="Century Gothic" charset="0"/>
              </a:rPr>
              <a:t>Increase support and representation for students with ASD</a:t>
            </a:r>
          </a:p>
          <a:p>
            <a:pPr lvl="1"/>
            <a:r>
              <a:rPr lang="en-US" dirty="0">
                <a:solidFill>
                  <a:schemeClr val="tx1"/>
                </a:solidFill>
                <a:latin typeface="Century Gothic" charset="0"/>
                <a:ea typeface="Century Gothic" charset="0"/>
                <a:cs typeface="Century Gothic" charset="0"/>
              </a:rPr>
              <a:t>Programming for students with ASD</a:t>
            </a:r>
          </a:p>
          <a:p>
            <a:pPr lvl="1"/>
            <a:r>
              <a:rPr lang="en-US" dirty="0">
                <a:solidFill>
                  <a:schemeClr val="tx1"/>
                </a:solidFill>
                <a:latin typeface="Century Gothic" charset="0"/>
                <a:ea typeface="Century Gothic" charset="0"/>
                <a:cs typeface="Century Gothic" charset="0"/>
              </a:rPr>
              <a:t>Support groups for students with ASD</a:t>
            </a:r>
            <a:r>
              <a:rPr lang="en-US" b="1" dirty="0">
                <a:solidFill>
                  <a:schemeClr val="tx1"/>
                </a:solidFill>
                <a:latin typeface="Century Gothic" charset="0"/>
                <a:ea typeface="Century Gothic" charset="0"/>
                <a:cs typeface="Century Gothic" charset="0"/>
              </a:rPr>
              <a:t> </a:t>
            </a:r>
          </a:p>
          <a:p>
            <a:r>
              <a:rPr lang="en-US" dirty="0">
                <a:solidFill>
                  <a:schemeClr val="tx1"/>
                </a:solidFill>
                <a:latin typeface="Century Gothic" charset="0"/>
                <a:ea typeface="Century Gothic" charset="0"/>
                <a:cs typeface="Century Gothic" charset="0"/>
              </a:rPr>
              <a:t>Provide specialized support based on student input</a:t>
            </a:r>
          </a:p>
          <a:p>
            <a:r>
              <a:rPr lang="en-US" dirty="0">
                <a:solidFill>
                  <a:schemeClr val="tx1"/>
                </a:solidFill>
                <a:latin typeface="Century Gothic" charset="0"/>
                <a:ea typeface="Century Gothic" charset="0"/>
                <a:cs typeface="Century Gothic" charset="0"/>
              </a:rPr>
              <a:t>Create a specialized Residential Learning Community (RLC) specifically designed for students with ASD</a:t>
            </a:r>
          </a:p>
        </p:txBody>
      </p:sp>
      <p:sp>
        <p:nvSpPr>
          <p:cNvPr id="6" name="Rectangle: Rounded Corners 5"/>
          <p:cNvSpPr/>
          <p:nvPr/>
        </p:nvSpPr>
        <p:spPr>
          <a:xfrm>
            <a:off x="1493924" y="2438400"/>
            <a:ext cx="2900564" cy="6746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Short Term:</a:t>
            </a:r>
            <a:r>
              <a:rPr lang="en-US" dirty="0"/>
              <a:t> </a:t>
            </a:r>
          </a:p>
          <a:p>
            <a:pPr algn="ctr"/>
            <a:r>
              <a:rPr lang="en-US" dirty="0"/>
              <a:t>By Fall 2017</a:t>
            </a:r>
          </a:p>
        </p:txBody>
      </p:sp>
      <p:sp>
        <p:nvSpPr>
          <p:cNvPr id="7" name="Rectangle: Rounded Corners 6"/>
          <p:cNvSpPr/>
          <p:nvPr/>
        </p:nvSpPr>
        <p:spPr>
          <a:xfrm>
            <a:off x="8009585" y="2438400"/>
            <a:ext cx="2900564" cy="6746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Long Term:</a:t>
            </a:r>
            <a:r>
              <a:rPr lang="en-US" dirty="0"/>
              <a:t> </a:t>
            </a:r>
          </a:p>
          <a:p>
            <a:pPr algn="ctr"/>
            <a:r>
              <a:rPr lang="en-US" dirty="0"/>
              <a:t>Beyond Fall 2017</a:t>
            </a:r>
          </a:p>
        </p:txBody>
      </p:sp>
    </p:spTree>
    <p:extLst>
      <p:ext uri="{BB962C8B-B14F-4D97-AF65-F5344CB8AC3E}">
        <p14:creationId xmlns:p14="http://schemas.microsoft.com/office/powerpoint/2010/main" val="1934498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Budgets &amp; Requests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8591864"/>
              </p:ext>
            </p:extLst>
          </p:nvPr>
        </p:nvGraphicFramePr>
        <p:xfrm>
          <a:off x="57178" y="2457450"/>
          <a:ext cx="11701463" cy="4240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1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Legal Considerations </a:t>
            </a:r>
          </a:p>
        </p:txBody>
      </p:sp>
      <p:sp>
        <p:nvSpPr>
          <p:cNvPr id="3" name="Content Placeholder 2"/>
          <p:cNvSpPr>
            <a:spLocks noGrp="1"/>
          </p:cNvSpPr>
          <p:nvPr>
            <p:ph idx="1"/>
          </p:nvPr>
        </p:nvSpPr>
        <p:spPr>
          <a:xfrm>
            <a:off x="1040655" y="2757378"/>
            <a:ext cx="4517183" cy="3108543"/>
          </a:xfrm>
        </p:spPr>
        <p:txBody>
          <a:bodyPr>
            <a:normAutofit/>
          </a:bodyPr>
          <a:lstStyle/>
          <a:p>
            <a:r>
              <a:rPr lang="en-US" sz="2400" dirty="0"/>
              <a:t>Higher Education Opportunity Act</a:t>
            </a:r>
          </a:p>
          <a:p>
            <a:r>
              <a:rPr lang="en-US" sz="2400" dirty="0"/>
              <a:t>Section 504 of the Rehabilitation Act and Americans with Disability </a:t>
            </a:r>
          </a:p>
          <a:p>
            <a:r>
              <a:rPr lang="en-US" sz="2400" dirty="0"/>
              <a:t>Individuals with Disabilities Education Act </a:t>
            </a:r>
          </a:p>
        </p:txBody>
      </p:sp>
      <p:sp>
        <p:nvSpPr>
          <p:cNvPr id="5" name="TextBox 4"/>
          <p:cNvSpPr txBox="1"/>
          <p:nvPr/>
        </p:nvSpPr>
        <p:spPr>
          <a:xfrm>
            <a:off x="6572250" y="2757378"/>
            <a:ext cx="4728157" cy="3108543"/>
          </a:xfrm>
          <a:prstGeom prst="rect">
            <a:avLst/>
          </a:prstGeom>
          <a:solidFill>
            <a:schemeClr val="accent1"/>
          </a:solidFill>
        </p:spPr>
        <p:txBody>
          <a:bodyPr wrap="square" rtlCol="0">
            <a:spAutoFit/>
          </a:bodyPr>
          <a:lstStyle/>
          <a:p>
            <a:pPr algn="ctr"/>
            <a:r>
              <a:rPr lang="en-US" sz="2800" dirty="0"/>
              <a:t>“There is a legal imperative just around the corner, as policy-makers and legislators respond to the heightened advocacy efforts</a:t>
            </a:r>
            <a:r>
              <a:rPr lang="mr-IN" sz="2800" dirty="0"/>
              <a:t>…</a:t>
            </a:r>
            <a:r>
              <a:rPr lang="en-US" sz="2800" dirty="0"/>
              <a:t>“ (Williams, 2017, p. 14) </a:t>
            </a:r>
          </a:p>
        </p:txBody>
      </p:sp>
    </p:spTree>
    <p:extLst>
      <p:ext uri="{BB962C8B-B14F-4D97-AF65-F5344CB8AC3E}">
        <p14:creationId xmlns:p14="http://schemas.microsoft.com/office/powerpoint/2010/main" val="1107083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973138"/>
            <a:ext cx="9249719" cy="708025"/>
          </a:xfrm>
        </p:spPr>
        <p:txBody>
          <a:bodyPr/>
          <a:lstStyle/>
          <a:p>
            <a:r>
              <a:rPr lang="en-US" sz="4400" b="1" dirty="0"/>
              <a:t>Potential Roadblocks &amp; Solutions </a:t>
            </a:r>
          </a:p>
        </p:txBody>
      </p:sp>
      <p:sp>
        <p:nvSpPr>
          <p:cNvPr id="3" name="Content Placeholder 2"/>
          <p:cNvSpPr>
            <a:spLocks noGrp="1"/>
          </p:cNvSpPr>
          <p:nvPr>
            <p:ph idx="1"/>
          </p:nvPr>
        </p:nvSpPr>
        <p:spPr>
          <a:xfrm>
            <a:off x="476250" y="4498497"/>
            <a:ext cx="5754906" cy="3416300"/>
          </a:xfrm>
        </p:spPr>
        <p:txBody>
          <a:bodyPr vert="horz" lIns="91440" tIns="45720" rIns="91440" bIns="45720" rtlCol="0" anchor="t">
            <a:normAutofit/>
          </a:bodyPr>
          <a:lstStyle/>
          <a:p>
            <a:r>
              <a:rPr lang="en-US" dirty="0">
                <a:solidFill>
                  <a:srgbClr val="595959"/>
                </a:solidFill>
                <a:latin typeface="Century Gothic" charset="0"/>
                <a:ea typeface="Century Gothic" charset="0"/>
                <a:cs typeface="Century Gothic" charset="0"/>
              </a:rPr>
              <a:t>Parental Expectations are high </a:t>
            </a:r>
          </a:p>
          <a:p>
            <a:r>
              <a:rPr lang="en-US" dirty="0">
                <a:solidFill>
                  <a:srgbClr val="595959"/>
                </a:solidFill>
                <a:latin typeface="Century Gothic" charset="0"/>
                <a:ea typeface="Century Gothic" charset="0"/>
                <a:cs typeface="Century Gothic" charset="0"/>
              </a:rPr>
              <a:t>They want that individualized attention and the school to see their student as more than a number </a:t>
            </a:r>
          </a:p>
          <a:p>
            <a:r>
              <a:rPr lang="en-US" dirty="0">
                <a:solidFill>
                  <a:srgbClr val="595959"/>
                </a:solidFill>
                <a:latin typeface="Century Gothic" charset="0"/>
                <a:ea typeface="Century Gothic" charset="0"/>
                <a:cs typeface="Century Gothic" charset="0"/>
              </a:rPr>
              <a:t>Transition from IEP world. We are NOT IEP world </a:t>
            </a:r>
          </a:p>
          <a:p>
            <a:r>
              <a:rPr lang="en-US" dirty="0">
                <a:solidFill>
                  <a:srgbClr val="595959"/>
                </a:solidFill>
                <a:latin typeface="Century Gothic" charset="0"/>
                <a:ea typeface="Century Gothic" charset="0"/>
                <a:cs typeface="Century Gothic" charset="0"/>
              </a:rPr>
              <a:t>Used to being advocate and involved in the process </a:t>
            </a:r>
          </a:p>
        </p:txBody>
      </p:sp>
      <p:sp>
        <p:nvSpPr>
          <p:cNvPr id="6" name="Oval 5"/>
          <p:cNvSpPr/>
          <p:nvPr/>
        </p:nvSpPr>
        <p:spPr>
          <a:xfrm>
            <a:off x="1762125" y="2295525"/>
            <a:ext cx="2252662" cy="2159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95450" y="3000375"/>
            <a:ext cx="2461908" cy="830997"/>
          </a:xfrm>
          <a:prstGeom prst="rect">
            <a:avLst/>
          </a:prstGeom>
        </p:spPr>
        <p:txBody>
          <a:bodyPr rtlCol="0">
            <a:spAutoFit/>
          </a:bodyPr>
          <a:lstStyle/>
          <a:p>
            <a:pPr algn="ctr"/>
            <a:r>
              <a:rPr lang="en-US" sz="2400" dirty="0">
                <a:solidFill>
                  <a:srgbClr val="000000"/>
                </a:solidFill>
                <a:latin typeface="Century Gothic"/>
              </a:rPr>
              <a:t>Parental Expectations </a:t>
            </a:r>
          </a:p>
        </p:txBody>
      </p:sp>
      <p:sp>
        <p:nvSpPr>
          <p:cNvPr id="9" name="Oval 8"/>
          <p:cNvSpPr/>
          <p:nvPr/>
        </p:nvSpPr>
        <p:spPr>
          <a:xfrm>
            <a:off x="8254040" y="2288336"/>
            <a:ext cx="2252663" cy="2159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01025" y="3000375"/>
            <a:ext cx="2461908" cy="830997"/>
          </a:xfrm>
          <a:prstGeom prst="rect">
            <a:avLst/>
          </a:prstGeom>
        </p:spPr>
        <p:txBody>
          <a:bodyPr rtlCol="0">
            <a:spAutoFit/>
          </a:bodyPr>
          <a:lstStyle/>
          <a:p>
            <a:pPr algn="ctr"/>
            <a:r>
              <a:rPr lang="en-US" sz="2400" dirty="0">
                <a:solidFill>
                  <a:srgbClr val="000000"/>
                </a:solidFill>
                <a:latin typeface="Century Gothic"/>
              </a:rPr>
              <a:t>Faculty Concerns </a:t>
            </a:r>
          </a:p>
        </p:txBody>
      </p:sp>
      <p:sp>
        <p:nvSpPr>
          <p:cNvPr id="12" name="Content Placeholder 2"/>
          <p:cNvSpPr txBox="1">
            <a:spLocks/>
          </p:cNvSpPr>
          <p:nvPr/>
        </p:nvSpPr>
        <p:spPr>
          <a:xfrm>
            <a:off x="6877050" y="4498497"/>
            <a:ext cx="5261476" cy="320492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solidFill>
                  <a:srgbClr val="595959"/>
                </a:solidFill>
                <a:latin typeface="Century Gothic" charset="0"/>
                <a:ea typeface="Century Gothic" charset="0"/>
                <a:cs typeface="Century Gothic" charset="0"/>
              </a:rPr>
              <a:t>Faculty do not want to lose autonomy in their classrooms </a:t>
            </a:r>
          </a:p>
          <a:p>
            <a:r>
              <a:rPr lang="en-US" dirty="0">
                <a:solidFill>
                  <a:srgbClr val="595959"/>
                </a:solidFill>
                <a:latin typeface="Century Gothic" charset="0"/>
                <a:ea typeface="Century Gothic" charset="0"/>
                <a:cs typeface="Century Gothic" charset="0"/>
              </a:rPr>
              <a:t>There can be concern that creating accommodations for students minimizes rigor of the course </a:t>
            </a:r>
          </a:p>
          <a:p>
            <a:r>
              <a:rPr lang="en-US" dirty="0">
                <a:solidFill>
                  <a:srgbClr val="595959"/>
                </a:solidFill>
                <a:latin typeface="Century Gothic" charset="0"/>
                <a:ea typeface="Century Gothic" charset="0"/>
                <a:cs typeface="Century Gothic" charset="0"/>
              </a:rPr>
              <a:t>Faculty can see this as a student affairs concern and do not always see their role </a:t>
            </a:r>
          </a:p>
        </p:txBody>
      </p:sp>
    </p:spTree>
    <p:extLst>
      <p:ext uri="{BB962C8B-B14F-4D97-AF65-F5344CB8AC3E}">
        <p14:creationId xmlns:p14="http://schemas.microsoft.com/office/powerpoint/2010/main" val="952050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CES Review</a:t>
            </a:r>
            <a:endParaRPr lang="en-US" dirty="0"/>
          </a:p>
        </p:txBody>
      </p:sp>
      <p:sp>
        <p:nvSpPr>
          <p:cNvPr id="3" name="Content Placeholder 2"/>
          <p:cNvSpPr>
            <a:spLocks noGrp="1"/>
          </p:cNvSpPr>
          <p:nvPr>
            <p:ph idx="1"/>
          </p:nvPr>
        </p:nvSpPr>
        <p:spPr>
          <a:xfrm>
            <a:off x="414339" y="2274887"/>
            <a:ext cx="11215686" cy="4454525"/>
          </a:xfrm>
        </p:spPr>
        <p:txBody>
          <a:bodyPr>
            <a:noAutofit/>
          </a:bodyPr>
          <a:lstStyle/>
          <a:p>
            <a:pPr marL="0" indent="0">
              <a:lnSpc>
                <a:spcPct val="120000"/>
              </a:lnSpc>
              <a:buNone/>
            </a:pPr>
            <a:r>
              <a:rPr lang="en-US" sz="2000" b="1" dirty="0" smtClean="0">
                <a:solidFill>
                  <a:schemeClr val="accent1"/>
                </a:solidFill>
              </a:rPr>
              <a:t>What</a:t>
            </a:r>
            <a:r>
              <a:rPr lang="en-US" sz="2000" dirty="0" smtClean="0">
                <a:solidFill>
                  <a:schemeClr val="accent1"/>
                </a:solidFill>
              </a:rPr>
              <a:t>: </a:t>
            </a:r>
            <a:r>
              <a:rPr lang="en-US" sz="2000" dirty="0" smtClean="0"/>
              <a:t>Connection on Every Spectrum college-initiated program</a:t>
            </a:r>
          </a:p>
          <a:p>
            <a:pPr marL="0" indent="0">
              <a:lnSpc>
                <a:spcPct val="120000"/>
              </a:lnSpc>
              <a:buNone/>
            </a:pPr>
            <a:r>
              <a:rPr lang="en-US" sz="2000" b="1" dirty="0" smtClean="0">
                <a:solidFill>
                  <a:schemeClr val="accent1"/>
                </a:solidFill>
              </a:rPr>
              <a:t>Who</a:t>
            </a:r>
            <a:r>
              <a:rPr lang="en-US" sz="2000" dirty="0" smtClean="0">
                <a:solidFill>
                  <a:schemeClr val="accent1"/>
                </a:solidFill>
              </a:rPr>
              <a:t>: </a:t>
            </a:r>
            <a:r>
              <a:rPr lang="en-US" sz="2000" dirty="0" smtClean="0"/>
              <a:t>Students with ASD</a:t>
            </a:r>
          </a:p>
          <a:p>
            <a:pPr marL="0" indent="0">
              <a:lnSpc>
                <a:spcPct val="120000"/>
              </a:lnSpc>
              <a:buNone/>
            </a:pPr>
            <a:r>
              <a:rPr lang="en-US" sz="2000" b="1" dirty="0" smtClean="0">
                <a:solidFill>
                  <a:schemeClr val="accent1"/>
                </a:solidFill>
              </a:rPr>
              <a:t>What: </a:t>
            </a:r>
            <a:r>
              <a:rPr lang="en-US" sz="2000" dirty="0" smtClean="0"/>
              <a:t>A three pronged approach based on Baxter-</a:t>
            </a:r>
            <a:r>
              <a:rPr lang="en-US" sz="2000" dirty="0" err="1" smtClean="0"/>
              <a:t>Magolda’s</a:t>
            </a:r>
            <a:r>
              <a:rPr lang="en-US" sz="2000" dirty="0" smtClean="0"/>
              <a:t> Learning Partnership Model and theory of Self-Authorship</a:t>
            </a:r>
          </a:p>
          <a:p>
            <a:pPr marL="0" indent="0">
              <a:lnSpc>
                <a:spcPct val="120000"/>
              </a:lnSpc>
              <a:buNone/>
            </a:pPr>
            <a:r>
              <a:rPr lang="en-US" sz="2000" b="1" dirty="0" smtClean="0">
                <a:solidFill>
                  <a:schemeClr val="accent1"/>
                </a:solidFill>
              </a:rPr>
              <a:t>When: </a:t>
            </a:r>
            <a:r>
              <a:rPr lang="en-US" sz="2000" dirty="0" smtClean="0"/>
              <a:t>Fall 2017</a:t>
            </a:r>
          </a:p>
          <a:p>
            <a:pPr marL="0" indent="0">
              <a:lnSpc>
                <a:spcPct val="120000"/>
              </a:lnSpc>
              <a:buNone/>
            </a:pPr>
            <a:r>
              <a:rPr lang="en-US" sz="2000" b="1" dirty="0" smtClean="0">
                <a:solidFill>
                  <a:schemeClr val="accent1"/>
                </a:solidFill>
              </a:rPr>
              <a:t>Why: </a:t>
            </a:r>
            <a:r>
              <a:rPr lang="en-US" sz="2000" dirty="0" smtClean="0"/>
              <a:t>Students with ASD are an increasingly large population of college students who deserve services that will help them achieve success on-campus</a:t>
            </a:r>
          </a:p>
          <a:p>
            <a:pPr marL="0" indent="0">
              <a:lnSpc>
                <a:spcPct val="120000"/>
              </a:lnSpc>
              <a:buNone/>
            </a:pPr>
            <a:r>
              <a:rPr lang="en-US" sz="2000" b="1" dirty="0" smtClean="0">
                <a:solidFill>
                  <a:schemeClr val="accent1"/>
                </a:solidFill>
              </a:rPr>
              <a:t>How: </a:t>
            </a:r>
            <a:r>
              <a:rPr lang="en-US" sz="2000" dirty="0" smtClean="0"/>
              <a:t>Bolster current academic, social, and personal support programs under an Advisory Board, and higher a CES Coordinator </a:t>
            </a:r>
          </a:p>
          <a:p>
            <a:pPr marL="0" indent="0">
              <a:lnSpc>
                <a:spcPct val="120000"/>
              </a:lnSpc>
              <a:buNone/>
            </a:pPr>
            <a:endParaRPr lang="en-US" sz="1000" dirty="0"/>
          </a:p>
        </p:txBody>
      </p:sp>
    </p:spTree>
    <p:extLst>
      <p:ext uri="{BB962C8B-B14F-4D97-AF65-F5344CB8AC3E}">
        <p14:creationId xmlns:p14="http://schemas.microsoft.com/office/powerpoint/2010/main" val="204570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28625" y="2203450"/>
            <a:ext cx="11187113" cy="4654550"/>
          </a:xfrm>
        </p:spPr>
        <p:txBody>
          <a:bodyPr>
            <a:noAutofit/>
          </a:bodyPr>
          <a:lstStyle/>
          <a:p>
            <a:pPr marL="0" indent="0" algn="ctr">
              <a:buNone/>
            </a:pPr>
            <a:endParaRPr lang="en-US" sz="4000" dirty="0" smtClean="0"/>
          </a:p>
          <a:p>
            <a:pPr marL="0" indent="0" algn="ctr">
              <a:buNone/>
            </a:pPr>
            <a:endParaRPr lang="en-US" sz="4000" dirty="0"/>
          </a:p>
          <a:p>
            <a:pPr marL="0" indent="0" algn="ctr">
              <a:buNone/>
            </a:pPr>
            <a:r>
              <a:rPr lang="en-US" sz="4000" dirty="0" smtClean="0"/>
              <a:t>For references, please visit our </a:t>
            </a:r>
          </a:p>
          <a:p>
            <a:pPr marL="0" indent="0" algn="ctr">
              <a:buNone/>
            </a:pPr>
            <a:r>
              <a:rPr lang="en-US" sz="4000" dirty="0" smtClean="0"/>
              <a:t>supplemental document. </a:t>
            </a:r>
            <a:endParaRPr lang="en-US" sz="4000" dirty="0"/>
          </a:p>
        </p:txBody>
      </p:sp>
    </p:spTree>
    <p:extLst>
      <p:ext uri="{BB962C8B-B14F-4D97-AF65-F5344CB8AC3E}">
        <p14:creationId xmlns:p14="http://schemas.microsoft.com/office/powerpoint/2010/main" val="8947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Proposal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190712"/>
              </p:ext>
            </p:extLst>
          </p:nvPr>
        </p:nvGraphicFramePr>
        <p:xfrm>
          <a:off x="333375" y="2457450"/>
          <a:ext cx="11797598" cy="436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210050" y="4219575"/>
            <a:ext cx="6612279" cy="107721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latin typeface="Century Gothic"/>
              </a:rPr>
              <a:t>Develop student efficacy and sense of belonging by utilizing tenants of Self-Authorship</a:t>
            </a:r>
            <a:r>
              <a:rPr lang="en-US" sz="1600">
                <a:latin typeface="Century Gothic"/>
              </a:rPr>
              <a:t> and the Learning Partnership Model</a:t>
            </a:r>
            <a:endParaRPr lang="en-US" sz="1600" b="1" dirty="0">
              <a:solidFill>
                <a:srgbClr val="000000"/>
              </a:solidFill>
              <a:latin typeface="Century Gothic"/>
            </a:endParaRPr>
          </a:p>
          <a:p>
            <a:pPr marL="285750" indent="-285750">
              <a:buFont typeface="Arial" panose="020B0604020202020204" pitchFamily="34" charset="0"/>
              <a:buChar char="•"/>
            </a:pPr>
            <a:r>
              <a:rPr lang="en-US" sz="1600" dirty="0">
                <a:latin typeface="Century Gothic"/>
              </a:rPr>
              <a:t>Programmatic Categories: Personal, Social, and Academic </a:t>
            </a:r>
          </a:p>
          <a:p>
            <a:pPr marL="285750" indent="-285750">
              <a:buFont typeface="Arial" panose="020B0604020202020204" pitchFamily="34" charset="0"/>
              <a:buChar char="•"/>
            </a:pPr>
            <a:r>
              <a:rPr lang="en-US" sz="1600" dirty="0">
                <a:latin typeface="Century Gothic"/>
              </a:rPr>
              <a:t>Increase retention rate of students with ASD </a:t>
            </a:r>
          </a:p>
        </p:txBody>
      </p:sp>
      <p:sp>
        <p:nvSpPr>
          <p:cNvPr id="5" name="TextBox 4"/>
          <p:cNvSpPr txBox="1"/>
          <p:nvPr/>
        </p:nvSpPr>
        <p:spPr>
          <a:xfrm>
            <a:off x="6029325" y="5629275"/>
            <a:ext cx="5466265" cy="830997"/>
          </a:xfrm>
          <a:prstGeom prst="rect">
            <a:avLst/>
          </a:prstGeom>
          <a:solidFill>
            <a:schemeClr val="bg1"/>
          </a:solidFill>
        </p:spPr>
        <p:txBody>
          <a:bodyPr rtlCol="0">
            <a:spAutoFit/>
          </a:bodyPr>
          <a:lstStyle/>
          <a:p>
            <a:pPr marL="285750" indent="-285750">
              <a:buFont typeface="Arial" panose="020B0604020202020204" pitchFamily="34" charset="0"/>
              <a:buChar char="•"/>
            </a:pPr>
            <a:r>
              <a:rPr lang="en-US" sz="1600" dirty="0">
                <a:latin typeface="Century Gothic"/>
              </a:rPr>
              <a:t>Utilize partnerships and stage-like training methods to reach everyone, from campus administration to Resident Advisors </a:t>
            </a:r>
          </a:p>
        </p:txBody>
      </p:sp>
    </p:spTree>
    <p:extLst>
      <p:ext uri="{BB962C8B-B14F-4D97-AF65-F5344CB8AC3E}">
        <p14:creationId xmlns:p14="http://schemas.microsoft.com/office/powerpoint/2010/main" val="163494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Mission Statement  </a:t>
            </a:r>
          </a:p>
        </p:txBody>
      </p:sp>
      <p:sp>
        <p:nvSpPr>
          <p:cNvPr id="6" name="Half Frame 5"/>
          <p:cNvSpPr/>
          <p:nvPr/>
        </p:nvSpPr>
        <p:spPr>
          <a:xfrm>
            <a:off x="1809750" y="2381303"/>
            <a:ext cx="1717755" cy="163036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7"/>
          <p:cNvSpPr>
            <a:spLocks noGrp="1"/>
          </p:cNvSpPr>
          <p:nvPr>
            <p:ph idx="1"/>
          </p:nvPr>
        </p:nvSpPr>
        <p:spPr>
          <a:xfrm>
            <a:off x="2673934" y="2948623"/>
            <a:ext cx="6844133" cy="3098800"/>
          </a:xfrm>
        </p:spPr>
        <p:txBody>
          <a:bodyPr vert="horz" lIns="91440" tIns="45720" rIns="91440" bIns="45720" rtlCol="0" anchor="t">
            <a:normAutofit/>
          </a:bodyPr>
          <a:lstStyle/>
          <a:p>
            <a:pPr marL="0" indent="0">
              <a:buNone/>
            </a:pPr>
            <a:r>
              <a:rPr lang="en-US" sz="2400" dirty="0">
                <a:solidFill>
                  <a:srgbClr val="010000"/>
                </a:solidFill>
              </a:rPr>
              <a:t>We believe that diversity is a merit to our population which increases the experiences, knowledge, and civic engagement of our students. By increasing personal, social, and academic support services for students with Autism Spectrum Disorders (ASD), we aim to foster a diverse, intersectional, and inclusive environment for the benefit of all. </a:t>
            </a:r>
            <a:endParaRPr lang="en-US" sz="2000" dirty="0">
              <a:solidFill>
                <a:schemeClr val="tx1"/>
              </a:solidFill>
            </a:endParaRPr>
          </a:p>
        </p:txBody>
      </p:sp>
      <p:sp>
        <p:nvSpPr>
          <p:cNvPr id="9" name="Half Frame 8"/>
          <p:cNvSpPr/>
          <p:nvPr/>
        </p:nvSpPr>
        <p:spPr>
          <a:xfrm rot="10740000">
            <a:off x="8215681" y="4969515"/>
            <a:ext cx="1717755" cy="163036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269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What is </a:t>
            </a:r>
            <a:r>
              <a:rPr lang="en-US" sz="4400" b="1" dirty="0" smtClean="0"/>
              <a:t>ASD</a:t>
            </a:r>
            <a:r>
              <a:rPr lang="en-US" sz="4400" baseline="30000" dirty="0" smtClean="0"/>
              <a:t>13</a:t>
            </a:r>
            <a:r>
              <a:rPr lang="en-US" sz="4400" b="1" dirty="0" smtClean="0"/>
              <a:t>?</a:t>
            </a:r>
            <a:r>
              <a:rPr lang="en-US" sz="4400" b="1" dirty="0"/>
              <a:t> </a:t>
            </a:r>
            <a:endParaRPr lang="en-US" dirty="0">
              <a:solidFill>
                <a:srgbClr val="EBEBEB"/>
              </a:solidFill>
              <a:latin typeface="Century Gothic"/>
            </a:endParaRPr>
          </a:p>
        </p:txBody>
      </p:sp>
      <p:sp>
        <p:nvSpPr>
          <p:cNvPr id="5" name="Content Placeholder 2"/>
          <p:cNvSpPr txBox="1">
            <a:spLocks/>
          </p:cNvSpPr>
          <p:nvPr/>
        </p:nvSpPr>
        <p:spPr>
          <a:xfrm>
            <a:off x="6107873" y="2947988"/>
            <a:ext cx="6125402" cy="3765550"/>
          </a:xfrm>
          <a:prstGeom prst="rect">
            <a:avLst/>
          </a:prstGeom>
        </p:spPr>
        <p:txBody>
          <a:bodyPr vert="horz" lIns="91440" tIns="45720" rIns="91440" bIns="45720" rtlCol="0" anchor="t">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fontAlgn="base">
              <a:buNone/>
            </a:pPr>
            <a:endParaRPr lang="en-US" sz="2800" dirty="0">
              <a:solidFill>
                <a:schemeClr val="tx1"/>
              </a:solidFill>
              <a:latin typeface="Arial"/>
            </a:endParaRPr>
          </a:p>
          <a:p>
            <a:pPr fontAlgn="base"/>
            <a:r>
              <a:rPr lang="en-US" sz="2800" dirty="0">
                <a:solidFill>
                  <a:schemeClr val="tx1"/>
                </a:solidFill>
              </a:rPr>
              <a:t>Ongoing social problems that include difficulty communicating and interacting with others</a:t>
            </a:r>
          </a:p>
          <a:p>
            <a:pPr fontAlgn="base"/>
            <a:r>
              <a:rPr lang="en-US" sz="2800" dirty="0">
                <a:solidFill>
                  <a:schemeClr val="tx1"/>
                </a:solidFill>
              </a:rPr>
              <a:t>Repetitive behaviors as well as limited interests or activities</a:t>
            </a:r>
          </a:p>
          <a:p>
            <a:pPr fontAlgn="base"/>
            <a:r>
              <a:rPr lang="en-US" sz="2800" dirty="0">
                <a:solidFill>
                  <a:schemeClr val="tx1"/>
                </a:solidFill>
              </a:rPr>
              <a:t>Symptoms that typically are recognized in the first two years of life</a:t>
            </a:r>
          </a:p>
          <a:p>
            <a:pPr fontAlgn="base"/>
            <a:r>
              <a:rPr lang="en-US" sz="2800" dirty="0">
                <a:solidFill>
                  <a:schemeClr val="tx1"/>
                </a:solidFill>
              </a:rPr>
              <a:t>Symptoms that hurt the individual’s ability to function socially, at school or work, or other areas of </a:t>
            </a:r>
            <a:r>
              <a:rPr lang="en-US" sz="2800" dirty="0" smtClean="0">
                <a:solidFill>
                  <a:schemeClr val="tx1"/>
                </a:solidFill>
              </a:rPr>
              <a:t>life</a:t>
            </a:r>
            <a:endParaRPr lang="en-US" sz="1000" dirty="0">
              <a:solidFill>
                <a:srgbClr val="000000"/>
              </a:solidFill>
            </a:endParaRPr>
          </a:p>
        </p:txBody>
      </p:sp>
      <p:sp>
        <p:nvSpPr>
          <p:cNvPr id="8" name="Rectangle: Rounded Corners 7"/>
          <p:cNvSpPr/>
          <p:nvPr/>
        </p:nvSpPr>
        <p:spPr>
          <a:xfrm>
            <a:off x="7460233" y="2476500"/>
            <a:ext cx="2900564" cy="6746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Behaviors:</a:t>
            </a:r>
            <a:r>
              <a:rPr lang="en-US" sz="2400" dirty="0"/>
              <a:t> </a:t>
            </a:r>
          </a:p>
        </p:txBody>
      </p:sp>
      <p:sp>
        <p:nvSpPr>
          <p:cNvPr id="10" name="Rectangle: Rounded Corners 9"/>
          <p:cNvSpPr/>
          <p:nvPr/>
        </p:nvSpPr>
        <p:spPr>
          <a:xfrm>
            <a:off x="1343025" y="2476500"/>
            <a:ext cx="2900564" cy="6746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Defined:</a:t>
            </a:r>
            <a:r>
              <a:rPr lang="en-US" sz="2400" dirty="0"/>
              <a:t> </a:t>
            </a:r>
          </a:p>
        </p:txBody>
      </p:sp>
      <p:sp>
        <p:nvSpPr>
          <p:cNvPr id="11" name="Content Placeholder 2"/>
          <p:cNvSpPr txBox="1">
            <a:spLocks/>
          </p:cNvSpPr>
          <p:nvPr/>
        </p:nvSpPr>
        <p:spPr>
          <a:xfrm>
            <a:off x="381000" y="3000375"/>
            <a:ext cx="4951087" cy="3648119"/>
          </a:xfrm>
          <a:prstGeom prst="rect">
            <a:avLst/>
          </a:prstGeom>
        </p:spPr>
        <p:txBody>
          <a:bodyPr vert="horz" lIns="91440" tIns="45720" rIns="91440" bIns="45720" rtlCol="0" anchor="t">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fontAlgn="base">
              <a:buNone/>
            </a:pPr>
            <a:endParaRPr lang="en-US" sz="2800" dirty="0">
              <a:solidFill>
                <a:schemeClr val="tx1"/>
              </a:solidFill>
              <a:latin typeface="Arial"/>
            </a:endParaRPr>
          </a:p>
          <a:p>
            <a:pPr fontAlgn="base"/>
            <a:r>
              <a:rPr lang="en-US" sz="2800" dirty="0">
                <a:solidFill>
                  <a:schemeClr val="tx1"/>
                </a:solidFill>
                <a:latin typeface="Century Gothic"/>
              </a:rPr>
              <a:t>The name for a group of developmental disorders. ASD includes a wide range, “a spectrum,” of symptoms, skills, and levels of disability </a:t>
            </a:r>
          </a:p>
          <a:p>
            <a:pPr lvl="1" fontAlgn="base"/>
            <a:r>
              <a:rPr lang="en-US" sz="2600" dirty="0">
                <a:solidFill>
                  <a:schemeClr val="tx1"/>
                </a:solidFill>
                <a:latin typeface="Century Gothic"/>
              </a:rPr>
              <a:t>Asperger's and other similar diagnoses now fall under the ASD spectrum </a:t>
            </a:r>
          </a:p>
          <a:p>
            <a:pPr fontAlgn="base"/>
            <a:r>
              <a:rPr lang="en-US" sz="2800" dirty="0">
                <a:solidFill>
                  <a:schemeClr val="tx1"/>
                </a:solidFill>
              </a:rPr>
              <a:t>Can be diagnosed at any point, but is being identified and supported earlier in many individuals </a:t>
            </a:r>
            <a:r>
              <a:rPr lang="en-US" sz="1000" dirty="0">
                <a:solidFill>
                  <a:schemeClr val="tx1"/>
                </a:solidFill>
              </a:rPr>
              <a:t>10</a:t>
            </a:r>
          </a:p>
        </p:txBody>
      </p:sp>
    </p:spTree>
    <p:extLst>
      <p:ext uri="{BB962C8B-B14F-4D97-AF65-F5344CB8AC3E}">
        <p14:creationId xmlns:p14="http://schemas.microsoft.com/office/powerpoint/2010/main" val="97635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ASD on Campus</a:t>
            </a:r>
          </a:p>
        </p:txBody>
      </p:sp>
      <p:pic>
        <p:nvPicPr>
          <p:cNvPr id="4" name="Content Placeholder 3"/>
          <p:cNvPicPr>
            <a:picLocks noGrp="1" noChangeAspect="1"/>
          </p:cNvPicPr>
          <p:nvPr>
            <p:ph idx="1"/>
          </p:nvPr>
        </p:nvPicPr>
        <p:blipFill>
          <a:blip r:embed="rId3"/>
          <a:stretch>
            <a:fillRect/>
          </a:stretch>
        </p:blipFill>
        <p:spPr>
          <a:xfrm>
            <a:off x="6612462" y="2562225"/>
            <a:ext cx="5408959" cy="3681413"/>
          </a:xfrm>
        </p:spPr>
      </p:pic>
      <p:sp>
        <p:nvSpPr>
          <p:cNvPr id="6" name="Content Placeholder 2"/>
          <p:cNvSpPr txBox="1">
            <a:spLocks/>
          </p:cNvSpPr>
          <p:nvPr/>
        </p:nvSpPr>
        <p:spPr>
          <a:xfrm>
            <a:off x="242888" y="2265742"/>
            <a:ext cx="6369574" cy="433153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fontAlgn="base"/>
            <a:r>
              <a:rPr lang="en-US" sz="1600" dirty="0">
                <a:solidFill>
                  <a:srgbClr val="595959"/>
                </a:solidFill>
                <a:latin typeface="Century Gothic" charset="0"/>
                <a:ea typeface="Century Gothic" charset="0"/>
                <a:cs typeface="Century Gothic" charset="0"/>
              </a:rPr>
              <a:t>In 2007, there were 250,000+ students with Autism Spectrum Disorder aged 6-21; on average, the population is increasing by 10-17% each year. </a:t>
            </a:r>
            <a:r>
              <a:rPr lang="en-US" sz="1600" baseline="30000" dirty="0">
                <a:solidFill>
                  <a:srgbClr val="595959"/>
                </a:solidFill>
                <a:latin typeface="Century Gothic" charset="0"/>
                <a:ea typeface="Century Gothic" charset="0"/>
                <a:cs typeface="Century Gothic" charset="0"/>
              </a:rPr>
              <a:t>2</a:t>
            </a:r>
            <a:r>
              <a:rPr lang="en-US" sz="1600" baseline="30000" dirty="0" smtClean="0">
                <a:solidFill>
                  <a:srgbClr val="595959"/>
                </a:solidFill>
                <a:latin typeface="Century Gothic" charset="0"/>
                <a:ea typeface="Century Gothic" charset="0"/>
                <a:cs typeface="Century Gothic" charset="0"/>
              </a:rPr>
              <a:t>2</a:t>
            </a:r>
            <a:endParaRPr lang="en-US" sz="1600" baseline="30000" dirty="0">
              <a:solidFill>
                <a:srgbClr val="595959"/>
              </a:solidFill>
              <a:latin typeface="Century Gothic" charset="0"/>
              <a:ea typeface="Century Gothic" charset="0"/>
              <a:cs typeface="Century Gothic" charset="0"/>
            </a:endParaRPr>
          </a:p>
          <a:p>
            <a:pPr fontAlgn="base"/>
            <a:r>
              <a:rPr lang="en-US" sz="1600" dirty="0">
                <a:solidFill>
                  <a:srgbClr val="595959"/>
                </a:solidFill>
                <a:latin typeface="Century Gothic" charset="0"/>
                <a:ea typeface="Century Gothic" charset="0"/>
                <a:cs typeface="Century Gothic" charset="0"/>
              </a:rPr>
              <a:t>The Harvard Review of Psychiatry, in a 2014 special issue on autism, published a comprehensive look at college students on the autism spectrum, noting the expected surge in the number of students with this diagnosis that will be attending college. The number of students with this diagnosis has increased from 1 in 150 in 2000 to 1 in 88 in 2008. Assuming that most diagnoses come between the ages of 3 and 5 years old, we can anticipate a steady increase arriving on our campus doorsteps over the next ten years. </a:t>
            </a:r>
            <a:r>
              <a:rPr lang="en-US" sz="1600" baseline="30000" dirty="0">
                <a:solidFill>
                  <a:srgbClr val="595959"/>
                </a:solidFill>
                <a:latin typeface="Century Gothic" charset="0"/>
                <a:ea typeface="Century Gothic" charset="0"/>
                <a:cs typeface="Century Gothic" charset="0"/>
              </a:rPr>
              <a:t>2</a:t>
            </a:r>
            <a:r>
              <a:rPr lang="en-US" sz="1600" baseline="30000" dirty="0" smtClean="0">
                <a:solidFill>
                  <a:srgbClr val="595959"/>
                </a:solidFill>
                <a:latin typeface="Century Gothic" charset="0"/>
                <a:ea typeface="Century Gothic" charset="0"/>
                <a:cs typeface="Century Gothic" charset="0"/>
              </a:rPr>
              <a:t>2</a:t>
            </a:r>
            <a:endParaRPr lang="en-US" sz="1600" baseline="30000" dirty="0">
              <a:solidFill>
                <a:srgbClr val="595959"/>
              </a:solidFill>
              <a:latin typeface="Century Gothic" charset="0"/>
              <a:ea typeface="Century Gothic" charset="0"/>
              <a:cs typeface="Century Gothic" charset="0"/>
            </a:endParaRPr>
          </a:p>
          <a:p>
            <a:pPr fontAlgn="base"/>
            <a:r>
              <a:rPr lang="en-US" sz="1600" dirty="0">
                <a:solidFill>
                  <a:srgbClr val="595959"/>
                </a:solidFill>
                <a:latin typeface="Century Gothic" charset="0"/>
                <a:ea typeface="Century Gothic" charset="0"/>
                <a:cs typeface="Century Gothic" charset="0"/>
              </a:rPr>
              <a:t>High school and elementary systems are offering increased services, therefore colleges need to be prepared for a population that is expecting and prepared for admission to higher education. </a:t>
            </a:r>
            <a:r>
              <a:rPr lang="en-US" sz="1600" baseline="30000" dirty="0" smtClean="0">
                <a:solidFill>
                  <a:srgbClr val="595959"/>
                </a:solidFill>
                <a:latin typeface="Century Gothic" charset="0"/>
                <a:ea typeface="Century Gothic" charset="0"/>
                <a:cs typeface="Century Gothic" charset="0"/>
              </a:rPr>
              <a:t>11</a:t>
            </a:r>
            <a:endParaRPr lang="en-US" sz="1400" baseline="30000" dirty="0">
              <a:latin typeface="Century Gothic" charset="0"/>
              <a:ea typeface="Century Gothic" charset="0"/>
              <a:cs typeface="Century Gothic" charset="0"/>
            </a:endParaRPr>
          </a:p>
        </p:txBody>
      </p:sp>
      <p:sp>
        <p:nvSpPr>
          <p:cNvPr id="5" name="TextBox 4"/>
          <p:cNvSpPr txBox="1"/>
          <p:nvPr/>
        </p:nvSpPr>
        <p:spPr>
          <a:xfrm>
            <a:off x="6612462" y="6243638"/>
            <a:ext cx="4986871" cy="230832"/>
          </a:xfrm>
          <a:prstGeom prst="rect">
            <a:avLst/>
          </a:prstGeom>
          <a:noFill/>
        </p:spPr>
        <p:txBody>
          <a:bodyPr wrap="square" rtlCol="0">
            <a:spAutoFit/>
          </a:bodyPr>
          <a:lstStyle/>
          <a:p>
            <a:r>
              <a:rPr lang="en-US" sz="900" dirty="0" smtClean="0"/>
              <a:t>https://autismspeaksblog.files.wordpress.com/2010/10/prevalence-graph1.jpg</a:t>
            </a:r>
            <a:endParaRPr lang="en-US" sz="900" dirty="0"/>
          </a:p>
        </p:txBody>
      </p:sp>
    </p:spTree>
    <p:extLst>
      <p:ext uri="{BB962C8B-B14F-4D97-AF65-F5344CB8AC3E}">
        <p14:creationId xmlns:p14="http://schemas.microsoft.com/office/powerpoint/2010/main" val="79426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1012825"/>
            <a:ext cx="8761413" cy="893591"/>
          </a:xfrm>
        </p:spPr>
        <p:txBody>
          <a:bodyPr>
            <a:normAutofit fontScale="90000"/>
          </a:bodyPr>
          <a:lstStyle/>
          <a:p>
            <a:r>
              <a:rPr lang="en-US" sz="4400" b="1" dirty="0"/>
              <a:t>Skills &amp; Talents of ASD Students</a:t>
            </a:r>
            <a:r>
              <a:rPr lang="en-US" sz="4400" baseline="30000" dirty="0"/>
              <a:t>6</a:t>
            </a:r>
            <a:r>
              <a:rPr lang="en-US" dirty="0">
                <a:solidFill>
                  <a:schemeClr val="tx1"/>
                </a:solidFill>
              </a:rPr>
              <a:t/>
            </a:r>
            <a:br>
              <a:rPr lang="en-US" dirty="0">
                <a:solidFill>
                  <a:schemeClr val="tx1"/>
                </a:solidFill>
              </a:rPr>
            </a:br>
            <a:r>
              <a:rPr lang="en-US" sz="1300" dirty="0">
                <a:solidFill>
                  <a:srgbClr val="EBEBEB"/>
                </a:solidFill>
                <a:latin typeface="Century Gothic"/>
              </a:rPr>
              <a:t>                    </a:t>
            </a:r>
            <a:endParaRPr lang="en-US" dirty="0"/>
          </a:p>
        </p:txBody>
      </p:sp>
      <p:sp>
        <p:nvSpPr>
          <p:cNvPr id="4" name="Rounded Rectangle 3"/>
          <p:cNvSpPr/>
          <p:nvPr/>
        </p:nvSpPr>
        <p:spPr>
          <a:xfrm>
            <a:off x="914727" y="2533650"/>
            <a:ext cx="2773180" cy="1379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773730" y="2533650"/>
            <a:ext cx="2773180" cy="1379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578691" y="2533650"/>
            <a:ext cx="2773180" cy="1379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598056" y="4623904"/>
            <a:ext cx="2773180" cy="1379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773730" y="4614102"/>
            <a:ext cx="2773180" cy="1379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14727" y="4604301"/>
            <a:ext cx="2773180" cy="1379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6110" y="2749264"/>
            <a:ext cx="1904047" cy="954107"/>
          </a:xfrm>
          <a:prstGeom prst="rect">
            <a:avLst/>
          </a:prstGeom>
          <a:noFill/>
        </p:spPr>
        <p:txBody>
          <a:bodyPr wrap="square" rtlCol="0" anchor="t">
            <a:spAutoFit/>
          </a:bodyPr>
          <a:lstStyle/>
          <a:p>
            <a:pPr algn="ctr"/>
            <a:r>
              <a:rPr lang="en-US" sz="2800" dirty="0"/>
              <a:t>Strong Memory</a:t>
            </a:r>
          </a:p>
        </p:txBody>
      </p:sp>
      <p:sp>
        <p:nvSpPr>
          <p:cNvPr id="11" name="TextBox 10"/>
          <p:cNvSpPr txBox="1"/>
          <p:nvPr/>
        </p:nvSpPr>
        <p:spPr>
          <a:xfrm>
            <a:off x="5145338" y="4815015"/>
            <a:ext cx="2089875" cy="954107"/>
          </a:xfrm>
          <a:prstGeom prst="rect">
            <a:avLst/>
          </a:prstGeom>
          <a:noFill/>
        </p:spPr>
        <p:txBody>
          <a:bodyPr wrap="square" rtlCol="0" anchor="t">
            <a:spAutoFit/>
          </a:bodyPr>
          <a:lstStyle/>
          <a:p>
            <a:pPr algn="ctr"/>
            <a:r>
              <a:rPr lang="en-US" sz="2800" dirty="0"/>
              <a:t>Analytical Skills</a:t>
            </a:r>
            <a:r>
              <a:rPr lang="en-US" sz="2000" dirty="0"/>
              <a:t> </a:t>
            </a:r>
            <a:endParaRPr lang="en-US" dirty="0"/>
          </a:p>
        </p:txBody>
      </p:sp>
      <p:sp>
        <p:nvSpPr>
          <p:cNvPr id="12" name="TextBox 11"/>
          <p:cNvSpPr txBox="1"/>
          <p:nvPr/>
        </p:nvSpPr>
        <p:spPr>
          <a:xfrm>
            <a:off x="9058851" y="2744364"/>
            <a:ext cx="1855062" cy="954107"/>
          </a:xfrm>
          <a:prstGeom prst="rect">
            <a:avLst/>
          </a:prstGeom>
          <a:noFill/>
        </p:spPr>
        <p:txBody>
          <a:bodyPr wrap="square" rtlCol="0" anchor="t">
            <a:spAutoFit/>
          </a:bodyPr>
          <a:lstStyle/>
          <a:p>
            <a:pPr algn="ctr"/>
            <a:r>
              <a:rPr lang="en-US" sz="2800" dirty="0"/>
              <a:t>Detail Oriented</a:t>
            </a:r>
          </a:p>
        </p:txBody>
      </p:sp>
      <p:sp>
        <p:nvSpPr>
          <p:cNvPr id="13" name="TextBox 12"/>
          <p:cNvSpPr txBox="1"/>
          <p:nvPr/>
        </p:nvSpPr>
        <p:spPr>
          <a:xfrm>
            <a:off x="5445314" y="2759065"/>
            <a:ext cx="1424065" cy="954107"/>
          </a:xfrm>
          <a:prstGeom prst="rect">
            <a:avLst/>
          </a:prstGeom>
          <a:noFill/>
        </p:spPr>
        <p:txBody>
          <a:bodyPr wrap="square" rtlCol="0" anchor="t">
            <a:spAutoFit/>
          </a:bodyPr>
          <a:lstStyle/>
          <a:p>
            <a:pPr algn="ctr"/>
            <a:r>
              <a:rPr lang="en-US" sz="2800" dirty="0"/>
              <a:t>Precise Focus</a:t>
            </a:r>
          </a:p>
        </p:txBody>
      </p:sp>
      <p:sp>
        <p:nvSpPr>
          <p:cNvPr id="14" name="TextBox 13"/>
          <p:cNvSpPr txBox="1"/>
          <p:nvPr/>
        </p:nvSpPr>
        <p:spPr>
          <a:xfrm>
            <a:off x="8711047" y="4623906"/>
            <a:ext cx="2511515" cy="1384995"/>
          </a:xfrm>
          <a:prstGeom prst="rect">
            <a:avLst/>
          </a:prstGeom>
          <a:noFill/>
        </p:spPr>
        <p:txBody>
          <a:bodyPr wrap="square" rtlCol="0" anchor="t">
            <a:spAutoFit/>
          </a:bodyPr>
          <a:lstStyle/>
          <a:p>
            <a:pPr algn="ctr"/>
            <a:r>
              <a:rPr lang="en-US" sz="2800" dirty="0"/>
              <a:t>”Remarkable powers of observation” </a:t>
            </a:r>
          </a:p>
        </p:txBody>
      </p:sp>
      <p:sp>
        <p:nvSpPr>
          <p:cNvPr id="15" name="TextBox 14"/>
          <p:cNvSpPr txBox="1"/>
          <p:nvPr/>
        </p:nvSpPr>
        <p:spPr>
          <a:xfrm>
            <a:off x="1037279" y="4815015"/>
            <a:ext cx="2529658" cy="954107"/>
          </a:xfrm>
          <a:prstGeom prst="rect">
            <a:avLst/>
          </a:prstGeom>
          <a:noFill/>
        </p:spPr>
        <p:txBody>
          <a:bodyPr wrap="square" rtlCol="0" anchor="t">
            <a:spAutoFit/>
          </a:bodyPr>
          <a:lstStyle/>
          <a:p>
            <a:pPr algn="ctr"/>
            <a:r>
              <a:rPr lang="en-US" sz="2800" dirty="0"/>
              <a:t>Dedication &amp; Work Ethic</a:t>
            </a:r>
          </a:p>
        </p:txBody>
      </p:sp>
    </p:spTree>
    <p:extLst>
      <p:ext uri="{BB962C8B-B14F-4D97-AF65-F5344CB8AC3E}">
        <p14:creationId xmlns:p14="http://schemas.microsoft.com/office/powerpoint/2010/main" val="622021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465" y="702204"/>
            <a:ext cx="9460660" cy="897995"/>
          </a:xfrm>
        </p:spPr>
        <p:txBody>
          <a:bodyPr/>
          <a:lstStyle/>
          <a:p>
            <a:r>
              <a:rPr lang="en-US" sz="4400" b="1" dirty="0" smtClean="0"/>
              <a:t>Challenges for Students </a:t>
            </a:r>
            <a:r>
              <a:rPr lang="en-US" sz="4400" b="1" smtClean="0"/>
              <a:t>with ASD</a:t>
            </a:r>
            <a:r>
              <a:rPr lang="en-US" sz="4400" b="1" baseline="30000" smtClean="0"/>
              <a:t>24</a:t>
            </a:r>
            <a:endParaRPr lang="en-US" sz="4400" b="1" baseline="30000" dirty="0"/>
          </a:p>
        </p:txBody>
      </p:sp>
      <p:pic>
        <p:nvPicPr>
          <p:cNvPr id="4" name="Content Placeholder 3"/>
          <p:cNvPicPr>
            <a:picLocks noGrp="1" noChangeAspect="1"/>
          </p:cNvPicPr>
          <p:nvPr>
            <p:ph idx="1"/>
          </p:nvPr>
        </p:nvPicPr>
        <p:blipFill>
          <a:blip r:embed="rId2"/>
          <a:stretch>
            <a:fillRect/>
          </a:stretch>
        </p:blipFill>
        <p:spPr>
          <a:xfrm>
            <a:off x="304909" y="2486025"/>
            <a:ext cx="5259886" cy="3954465"/>
          </a:xfrm>
        </p:spPr>
      </p:pic>
      <p:sp>
        <p:nvSpPr>
          <p:cNvPr id="5" name="Content Placeholder 2"/>
          <p:cNvSpPr txBox="1">
            <a:spLocks/>
          </p:cNvSpPr>
          <p:nvPr/>
        </p:nvSpPr>
        <p:spPr>
          <a:xfrm>
            <a:off x="5564795" y="2486025"/>
            <a:ext cx="6397625" cy="4294406"/>
          </a:xfrm>
          <a:prstGeom prst="rect">
            <a:avLst/>
          </a:prstGeom>
        </p:spPr>
        <p:txBody>
          <a:bodyPr vert="horz" lIns="91440" tIns="45720" rIns="91440" bIns="45720" rtlCol="0" anchor="t">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fontAlgn="base"/>
            <a:r>
              <a:rPr lang="en-US" sz="3600" dirty="0">
                <a:solidFill>
                  <a:srgbClr val="595959"/>
                </a:solidFill>
                <a:latin typeface="Century Gothic" charset="0"/>
                <a:ea typeface="Century Gothic" charset="0"/>
                <a:cs typeface="Century Gothic" charset="0"/>
              </a:rPr>
              <a:t>Difficulty completing tasks that utilize executive functioning </a:t>
            </a:r>
          </a:p>
          <a:p>
            <a:pPr fontAlgn="base"/>
            <a:r>
              <a:rPr lang="en-US" sz="3600" dirty="0">
                <a:solidFill>
                  <a:srgbClr val="595959"/>
                </a:solidFill>
                <a:latin typeface="Century Gothic" charset="0"/>
                <a:ea typeface="Century Gothic" charset="0"/>
                <a:cs typeface="Century Gothic" charset="0"/>
              </a:rPr>
              <a:t>Sensory sensitivity (loud noises, bright lights, different textures, colors, and temperatures, etc.)</a:t>
            </a:r>
          </a:p>
          <a:p>
            <a:pPr fontAlgn="base"/>
            <a:r>
              <a:rPr lang="en-US" sz="3600" dirty="0">
                <a:solidFill>
                  <a:srgbClr val="595959"/>
                </a:solidFill>
                <a:latin typeface="Century Gothic" charset="0"/>
                <a:ea typeface="Century Gothic" charset="0"/>
                <a:cs typeface="Century Gothic" charset="0"/>
              </a:rPr>
              <a:t>Less likely to find their “fit” at an institution </a:t>
            </a:r>
          </a:p>
          <a:p>
            <a:pPr fontAlgn="base"/>
            <a:r>
              <a:rPr lang="en-US" sz="3600" dirty="0">
                <a:solidFill>
                  <a:srgbClr val="595959"/>
                </a:solidFill>
                <a:latin typeface="Century Gothic" charset="0"/>
                <a:ea typeface="Century Gothic" charset="0"/>
                <a:cs typeface="Century Gothic" charset="0"/>
              </a:rPr>
              <a:t>Lack of theory of mind complicates ability to find friends and build community on campus  </a:t>
            </a:r>
          </a:p>
          <a:p>
            <a:pPr fontAlgn="base"/>
            <a:r>
              <a:rPr lang="en-US" sz="3600" dirty="0">
                <a:solidFill>
                  <a:srgbClr val="595959"/>
                </a:solidFill>
                <a:latin typeface="Century Gothic" charset="0"/>
                <a:ea typeface="Century Gothic" charset="0"/>
                <a:cs typeface="Century Gothic" charset="0"/>
              </a:rPr>
              <a:t>Increased prevalence of the following mental health issues: fatigue, loneliness, depression, stress, anxiety</a:t>
            </a:r>
          </a:p>
          <a:p>
            <a:pPr fontAlgn="base"/>
            <a:r>
              <a:rPr lang="en-US" sz="3600" dirty="0">
                <a:solidFill>
                  <a:srgbClr val="595959"/>
                </a:solidFill>
                <a:latin typeface="Century Gothic" charset="0"/>
                <a:ea typeface="Century Gothic" charset="0"/>
                <a:cs typeface="Century Gothic" charset="0"/>
              </a:rPr>
              <a:t>Often require extensive contact with psychiatrist/psychologist to address above named mental health issues</a:t>
            </a:r>
          </a:p>
          <a:p>
            <a:pPr fontAlgn="base"/>
            <a:r>
              <a:rPr lang="en-US" sz="3600" dirty="0">
                <a:solidFill>
                  <a:srgbClr val="595959"/>
                </a:solidFill>
                <a:latin typeface="Century Gothic" charset="0"/>
                <a:ea typeface="Century Gothic" charset="0"/>
                <a:cs typeface="Century Gothic" charset="0"/>
              </a:rPr>
              <a:t>Facing doubt over whether or not to disclose - students often disclose only when they can no longer cope with the stress of hiding it, or when they feel the campus provides a safe environment for them </a:t>
            </a:r>
          </a:p>
          <a:p>
            <a:pPr fontAlgn="base"/>
            <a:endParaRPr lang="en-US" sz="2800" dirty="0"/>
          </a:p>
        </p:txBody>
      </p:sp>
    </p:spTree>
    <p:extLst>
      <p:ext uri="{BB962C8B-B14F-4D97-AF65-F5344CB8AC3E}">
        <p14:creationId xmlns:p14="http://schemas.microsoft.com/office/powerpoint/2010/main" val="36356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025" y="973138"/>
            <a:ext cx="8252233" cy="708025"/>
          </a:xfrm>
        </p:spPr>
        <p:txBody>
          <a:bodyPr/>
          <a:lstStyle/>
          <a:p>
            <a:r>
              <a:rPr lang="en-US" sz="4400" b="1" dirty="0"/>
              <a:t>Challenges for Higher Education Institutions </a:t>
            </a:r>
            <a:endParaRPr lang="en-US" dirty="0">
              <a:solidFill>
                <a:srgbClr val="EBEBEB"/>
              </a:solidFill>
              <a:latin typeface="Century Gothic"/>
            </a:endParaRPr>
          </a:p>
        </p:txBody>
      </p:sp>
      <p:sp>
        <p:nvSpPr>
          <p:cNvPr id="3" name="Content Placeholder 2"/>
          <p:cNvSpPr>
            <a:spLocks noGrp="1"/>
          </p:cNvSpPr>
          <p:nvPr>
            <p:ph idx="1"/>
          </p:nvPr>
        </p:nvSpPr>
        <p:spPr>
          <a:xfrm>
            <a:off x="1155700" y="2603500"/>
            <a:ext cx="10172201" cy="4013712"/>
          </a:xfrm>
        </p:spPr>
        <p:txBody>
          <a:bodyPr vert="horz" lIns="91440" tIns="45720" rIns="91440" bIns="45720" rtlCol="0" anchor="t">
            <a:normAutofit lnSpcReduction="10000"/>
          </a:bodyPr>
          <a:lstStyle/>
          <a:p>
            <a:r>
              <a:rPr lang="en-US" dirty="0">
                <a:solidFill>
                  <a:srgbClr val="595959"/>
                </a:solidFill>
                <a:latin typeface="Century Gothic" charset="0"/>
                <a:ea typeface="Century Gothic" charset="0"/>
                <a:cs typeface="Century Gothic" charset="0"/>
              </a:rPr>
              <a:t>Students with ASD have the same goals as students without disabilities, but widely different </a:t>
            </a:r>
            <a:r>
              <a:rPr lang="en-US" dirty="0" smtClean="0">
                <a:solidFill>
                  <a:srgbClr val="595959"/>
                </a:solidFill>
                <a:latin typeface="Century Gothic" charset="0"/>
                <a:ea typeface="Century Gothic" charset="0"/>
                <a:cs typeface="Century Gothic" charset="0"/>
              </a:rPr>
              <a:t>paths</a:t>
            </a:r>
            <a:r>
              <a:rPr lang="en-US" baseline="30000" dirty="0" smtClean="0">
                <a:solidFill>
                  <a:srgbClr val="595959"/>
                </a:solidFill>
                <a:latin typeface="Century Gothic" charset="0"/>
                <a:ea typeface="Century Gothic" charset="0"/>
                <a:cs typeface="Century Gothic" charset="0"/>
              </a:rPr>
              <a:t>10</a:t>
            </a:r>
            <a:endParaRPr lang="en-US" baseline="30000" dirty="0">
              <a:solidFill>
                <a:srgbClr val="595959"/>
              </a:solidFill>
              <a:latin typeface="Century Gothic" charset="0"/>
              <a:ea typeface="Century Gothic" charset="0"/>
              <a:cs typeface="Century Gothic" charset="0"/>
            </a:endParaRPr>
          </a:p>
          <a:p>
            <a:r>
              <a:rPr lang="en-US" dirty="0">
                <a:solidFill>
                  <a:srgbClr val="595959"/>
                </a:solidFill>
                <a:latin typeface="Century Gothic" charset="0"/>
                <a:ea typeface="Century Gothic" charset="0"/>
                <a:cs typeface="Century Gothic" charset="0"/>
              </a:rPr>
              <a:t>Faculty and staff may not be able to identify or recognize a student on the autism disorder spectrum, which causes institutions to be slow to respond when making accommodations or adjustments for these </a:t>
            </a:r>
            <a:r>
              <a:rPr lang="en-US" dirty="0" smtClean="0">
                <a:solidFill>
                  <a:srgbClr val="595959"/>
                </a:solidFill>
                <a:latin typeface="Century Gothic" charset="0"/>
                <a:ea typeface="Century Gothic" charset="0"/>
                <a:cs typeface="Century Gothic" charset="0"/>
              </a:rPr>
              <a:t>students</a:t>
            </a:r>
            <a:r>
              <a:rPr lang="en-US" baseline="30000" dirty="0" smtClean="0">
                <a:solidFill>
                  <a:srgbClr val="595959"/>
                </a:solidFill>
                <a:latin typeface="Century Gothic" charset="0"/>
                <a:ea typeface="Century Gothic" charset="0"/>
                <a:cs typeface="Century Gothic" charset="0"/>
              </a:rPr>
              <a:t>19</a:t>
            </a:r>
            <a:r>
              <a:rPr lang="en-US" dirty="0" smtClean="0">
                <a:solidFill>
                  <a:srgbClr val="595959"/>
                </a:solidFill>
                <a:latin typeface="Century Gothic" charset="0"/>
                <a:ea typeface="Century Gothic" charset="0"/>
                <a:cs typeface="Century Gothic" charset="0"/>
              </a:rPr>
              <a:t> </a:t>
            </a:r>
          </a:p>
          <a:p>
            <a:r>
              <a:rPr lang="en-US" dirty="0" smtClean="0">
                <a:solidFill>
                  <a:srgbClr val="595959"/>
                </a:solidFill>
                <a:latin typeface="Century Gothic" charset="0"/>
                <a:ea typeface="Century Gothic" charset="0"/>
                <a:cs typeface="Century Gothic" charset="0"/>
              </a:rPr>
              <a:t>College </a:t>
            </a:r>
            <a:r>
              <a:rPr lang="en-US" dirty="0">
                <a:solidFill>
                  <a:srgbClr val="595959"/>
                </a:solidFill>
                <a:latin typeface="Century Gothic" charset="0"/>
                <a:ea typeface="Century Gothic" charset="0"/>
                <a:cs typeface="Century Gothic" charset="0"/>
              </a:rPr>
              <a:t>personnel are not fully trained to address the complexities of autism spectrum </a:t>
            </a:r>
            <a:r>
              <a:rPr lang="en-US" dirty="0" smtClean="0">
                <a:solidFill>
                  <a:srgbClr val="595959"/>
                </a:solidFill>
                <a:latin typeface="Century Gothic" charset="0"/>
                <a:ea typeface="Century Gothic" charset="0"/>
                <a:cs typeface="Century Gothic" charset="0"/>
              </a:rPr>
              <a:t>disorder</a:t>
            </a:r>
            <a:r>
              <a:rPr lang="en-US" baseline="30000" dirty="0" smtClean="0">
                <a:solidFill>
                  <a:srgbClr val="595959"/>
                </a:solidFill>
                <a:latin typeface="Century Gothic" charset="0"/>
                <a:ea typeface="Century Gothic" charset="0"/>
                <a:cs typeface="Century Gothic" charset="0"/>
              </a:rPr>
              <a:t>4</a:t>
            </a:r>
            <a:r>
              <a:rPr lang="en-US" dirty="0" smtClean="0">
                <a:solidFill>
                  <a:srgbClr val="595959"/>
                </a:solidFill>
                <a:latin typeface="Century Gothic" charset="0"/>
                <a:ea typeface="Century Gothic" charset="0"/>
                <a:cs typeface="Century Gothic" charset="0"/>
              </a:rPr>
              <a:t> </a:t>
            </a:r>
          </a:p>
          <a:p>
            <a:r>
              <a:rPr lang="en-US" dirty="0" smtClean="0">
                <a:solidFill>
                  <a:srgbClr val="595959"/>
                </a:solidFill>
                <a:latin typeface="Century Gothic" charset="0"/>
                <a:ea typeface="Century Gothic" charset="0"/>
                <a:cs typeface="Century Gothic" charset="0"/>
              </a:rPr>
              <a:t>Students </a:t>
            </a:r>
            <a:r>
              <a:rPr lang="en-US" dirty="0">
                <a:solidFill>
                  <a:srgbClr val="595959"/>
                </a:solidFill>
                <a:latin typeface="Century Gothic" charset="0"/>
                <a:ea typeface="Century Gothic" charset="0"/>
                <a:cs typeface="Century Gothic" charset="0"/>
              </a:rPr>
              <a:t>often do not disclose their diagnoses until a problem arises, which prevents them receiving support as staff are unaware of student needs and </a:t>
            </a:r>
            <a:r>
              <a:rPr lang="en-US" dirty="0" smtClean="0">
                <a:solidFill>
                  <a:srgbClr val="595959"/>
                </a:solidFill>
                <a:latin typeface="Century Gothic" charset="0"/>
                <a:ea typeface="Century Gothic" charset="0"/>
                <a:cs typeface="Century Gothic" charset="0"/>
              </a:rPr>
              <a:t>accommodation</a:t>
            </a:r>
            <a:r>
              <a:rPr lang="en-US" baseline="30000" dirty="0" smtClean="0">
                <a:solidFill>
                  <a:srgbClr val="595959"/>
                </a:solidFill>
                <a:latin typeface="Century Gothic" charset="0"/>
                <a:ea typeface="Century Gothic" charset="0"/>
                <a:cs typeface="Century Gothic" charset="0"/>
              </a:rPr>
              <a:t>4</a:t>
            </a:r>
            <a:endParaRPr lang="en-US" baseline="30000" dirty="0">
              <a:solidFill>
                <a:srgbClr val="595959"/>
              </a:solidFill>
              <a:latin typeface="Century Gothic" charset="0"/>
              <a:ea typeface="Century Gothic" charset="0"/>
              <a:cs typeface="Century Gothic" charset="0"/>
            </a:endParaRPr>
          </a:p>
          <a:p>
            <a:r>
              <a:rPr lang="en-US" dirty="0">
                <a:solidFill>
                  <a:srgbClr val="595959"/>
                </a:solidFill>
                <a:latin typeface="Century Gothic" charset="0"/>
                <a:ea typeface="Century Gothic" charset="0"/>
                <a:cs typeface="Century Gothic" charset="0"/>
              </a:rPr>
              <a:t>There is not one way of supporting students with ASD because it is a heterogeneous group of disorders and each student is </a:t>
            </a:r>
            <a:r>
              <a:rPr lang="en-US" dirty="0" smtClean="0">
                <a:solidFill>
                  <a:srgbClr val="595959"/>
                </a:solidFill>
                <a:latin typeface="Century Gothic" charset="0"/>
                <a:ea typeface="Century Gothic" charset="0"/>
                <a:cs typeface="Century Gothic" charset="0"/>
              </a:rPr>
              <a:t>different</a:t>
            </a:r>
            <a:r>
              <a:rPr lang="en-US" baseline="30000" dirty="0" smtClean="0">
                <a:solidFill>
                  <a:srgbClr val="595959"/>
                </a:solidFill>
                <a:latin typeface="Century Gothic" charset="0"/>
                <a:ea typeface="Century Gothic" charset="0"/>
                <a:cs typeface="Century Gothic" charset="0"/>
              </a:rPr>
              <a:t>4,24</a:t>
            </a:r>
          </a:p>
          <a:p>
            <a:r>
              <a:rPr lang="en-US" dirty="0" smtClean="0">
                <a:solidFill>
                  <a:srgbClr val="595959"/>
                </a:solidFill>
                <a:latin typeface="Century Gothic" charset="0"/>
                <a:ea typeface="Century Gothic" charset="0"/>
                <a:cs typeface="Century Gothic" charset="0"/>
              </a:rPr>
              <a:t>Providing </a:t>
            </a:r>
            <a:r>
              <a:rPr lang="en-US" dirty="0">
                <a:solidFill>
                  <a:srgbClr val="595959"/>
                </a:solidFill>
                <a:latin typeface="Century Gothic" charset="0"/>
                <a:ea typeface="Century Gothic" charset="0"/>
                <a:cs typeface="Century Gothic" charset="0"/>
              </a:rPr>
              <a:t>the infrastructure and resources to support these students can be expensive </a:t>
            </a:r>
          </a:p>
          <a:p>
            <a:endParaRPr lang="en-US" dirty="0"/>
          </a:p>
        </p:txBody>
      </p:sp>
    </p:spTree>
    <p:extLst>
      <p:ext uri="{BB962C8B-B14F-4D97-AF65-F5344CB8AC3E}">
        <p14:creationId xmlns:p14="http://schemas.microsoft.com/office/powerpoint/2010/main" val="4391520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321</TotalTime>
  <Words>1728</Words>
  <Application>Microsoft Macintosh PowerPoint</Application>
  <PresentationFormat>Widescreen</PresentationFormat>
  <Paragraphs>244</Paragraphs>
  <Slides>25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Century Gothic</vt:lpstr>
      <vt:lpstr>Mangal</vt:lpstr>
      <vt:lpstr>Wingdings 3</vt:lpstr>
      <vt:lpstr>Arial</vt:lpstr>
      <vt:lpstr>Ion Boardroom</vt:lpstr>
      <vt:lpstr>Connection on Every Spectrum </vt:lpstr>
      <vt:lpstr>Outline</vt:lpstr>
      <vt:lpstr>Proposal</vt:lpstr>
      <vt:lpstr>Mission Statement  </vt:lpstr>
      <vt:lpstr>What is ASD13? </vt:lpstr>
      <vt:lpstr>ASD on Campus</vt:lpstr>
      <vt:lpstr>Skills &amp; Talents of ASD Students6                     </vt:lpstr>
      <vt:lpstr>Challenges for Students with ASD24</vt:lpstr>
      <vt:lpstr>Challenges for Higher Education Institutions </vt:lpstr>
      <vt:lpstr>Why ASD, Why Now? </vt:lpstr>
      <vt:lpstr>Solution Focused Initiative  </vt:lpstr>
      <vt:lpstr>Learning Partnership Model &amp;        Self-Authorship</vt:lpstr>
      <vt:lpstr>Goals</vt:lpstr>
      <vt:lpstr>Infrastructure &amp; Management </vt:lpstr>
      <vt:lpstr>Programming Categories </vt:lpstr>
      <vt:lpstr>Personal Programs  Independence &amp; Career Development</vt:lpstr>
      <vt:lpstr>Personal Programs:       Parental/Support System Involvement</vt:lpstr>
      <vt:lpstr>Social Programs</vt:lpstr>
      <vt:lpstr>Academic Programs </vt:lpstr>
      <vt:lpstr>Timeline</vt:lpstr>
      <vt:lpstr>Budgets &amp; Requests</vt:lpstr>
      <vt:lpstr>Legal Considerations </vt:lpstr>
      <vt:lpstr>Potential Roadblocks &amp; Solutions </vt:lpstr>
      <vt:lpstr>CES Review</vt:lpstr>
      <vt:lpstr>References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Matsumura</dc:creator>
  <cp:lastModifiedBy>Jenna Matsumura</cp:lastModifiedBy>
  <cp:revision>118</cp:revision>
  <dcterms:created xsi:type="dcterms:W3CDTF">2017-02-24T17:49:41Z</dcterms:created>
  <dcterms:modified xsi:type="dcterms:W3CDTF">2017-02-25T00:06:08Z</dcterms:modified>
</cp:coreProperties>
</file>