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5"/>
  </p:handoutMasterIdLst>
  <p:sldIdLst>
    <p:sldId id="256" r:id="rId2"/>
    <p:sldId id="257" r:id="rId3"/>
    <p:sldId id="259" r:id="rId4"/>
    <p:sldId id="260" r:id="rId5"/>
    <p:sldId id="261" r:id="rId6"/>
    <p:sldId id="267" r:id="rId7"/>
    <p:sldId id="263" r:id="rId8"/>
    <p:sldId id="269" r:id="rId9"/>
    <p:sldId id="264" r:id="rId10"/>
    <p:sldId id="265" r:id="rId11"/>
    <p:sldId id="270" r:id="rId12"/>
    <p:sldId id="268" r:id="rId13"/>
    <p:sldId id="266" r:id="rId14"/>
    <p:sldId id="271" r:id="rId15"/>
    <p:sldId id="272" r:id="rId16"/>
    <p:sldId id="273" r:id="rId17"/>
    <p:sldId id="274" r:id="rId18"/>
    <p:sldId id="275" r:id="rId19"/>
    <p:sldId id="276" r:id="rId20"/>
    <p:sldId id="277" r:id="rId21"/>
    <p:sldId id="280"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23E"/>
    <a:srgbClr val="007155"/>
    <a:srgbClr val="005E4F"/>
    <a:srgbClr val="D5E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2"/>
    <p:restoredTop sz="94643"/>
  </p:normalViewPr>
  <p:slideViewPr>
    <p:cSldViewPr snapToGrid="0" snapToObjects="1">
      <p:cViewPr>
        <p:scale>
          <a:sx n="107" d="100"/>
          <a:sy n="107" d="100"/>
        </p:scale>
        <p:origin x="702" y="-123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44" d="100"/>
          <a:sy n="144" d="100"/>
        </p:scale>
        <p:origin x="33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9E08F3-DAE0-ED4E-9484-82BE30136308}" type="datetimeFigureOut">
              <a:rPr lang="en-US" smtClean="0"/>
              <a:t>2/25/2017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896E63-DF5E-3E47-BC18-EF55745D7A1D}" type="slidenum">
              <a:rPr lang="en-US" smtClean="0"/>
              <a:t>‹#›</a:t>
            </a:fld>
            <a:endParaRPr lang="en-US"/>
          </a:p>
        </p:txBody>
      </p:sp>
    </p:spTree>
    <p:extLst>
      <p:ext uri="{BB962C8B-B14F-4D97-AF65-F5344CB8AC3E}">
        <p14:creationId xmlns:p14="http://schemas.microsoft.com/office/powerpoint/2010/main" val="1039769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9496" y="2637692"/>
            <a:ext cx="5216535" cy="1266796"/>
          </a:xfrm>
        </p:spPr>
        <p:txBody>
          <a:bodyPr anchor="b">
            <a:normAutofit/>
          </a:bodyPr>
          <a:lstStyle>
            <a:lvl1pPr algn="l">
              <a:defRPr sz="4000" baseline="0">
                <a:solidFill>
                  <a:schemeClr val="bg1"/>
                </a:solidFill>
              </a:defRPr>
            </a:lvl1pPr>
          </a:lstStyle>
          <a:p>
            <a:r>
              <a:rPr lang="en-US" dirty="0" smtClean="0"/>
              <a:t>Click to edit title copy here</a:t>
            </a:r>
            <a:endParaRPr lang="en-US" dirty="0"/>
          </a:p>
        </p:txBody>
      </p:sp>
      <p:sp>
        <p:nvSpPr>
          <p:cNvPr id="3" name="Subtitle 2"/>
          <p:cNvSpPr>
            <a:spLocks noGrp="1"/>
          </p:cNvSpPr>
          <p:nvPr>
            <p:ph type="subTitle" idx="1" hasCustomPrompt="1"/>
          </p:nvPr>
        </p:nvSpPr>
        <p:spPr>
          <a:xfrm>
            <a:off x="8160578" y="2637692"/>
            <a:ext cx="3630168" cy="1858337"/>
          </a:xfrm>
        </p:spPr>
        <p:txBody>
          <a:bodyPr/>
          <a:lstStyle>
            <a:lvl1pPr marL="0" marR="0" indent="0" algn="l" defTabSz="914400" rtl="0" eaLnBrk="1" fontAlgn="auto" latinLnBrk="0" hangingPunct="1">
              <a:lnSpc>
                <a:spcPct val="100000"/>
              </a:lnSpc>
              <a:spcBef>
                <a:spcPts val="1000"/>
              </a:spcBef>
              <a:spcAft>
                <a:spcPts val="600"/>
              </a:spcAft>
              <a:buClrTx/>
              <a:buSzTx/>
              <a:buFont typeface="Arial"/>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smtClean="0"/>
              <a:t>Click to edit text copy.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endParaRPr lang="en-US" dirty="0" smtClean="0"/>
          </a:p>
          <a:p>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4379" y="5486502"/>
            <a:ext cx="3541249" cy="908350"/>
          </a:xfrm>
          <a:prstGeom prst="rect">
            <a:avLst/>
          </a:prstGeom>
        </p:spPr>
      </p:pic>
    </p:spTree>
    <p:extLst>
      <p:ext uri="{BB962C8B-B14F-4D97-AF65-F5344CB8AC3E}">
        <p14:creationId xmlns:p14="http://schemas.microsoft.com/office/powerpoint/2010/main" val="10256623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rot="5400000">
            <a:off x="-883243" y="2197429"/>
            <a:ext cx="3784487" cy="1189242"/>
          </a:xfrm>
        </p:spPr>
        <p:txBody>
          <a:bodyPr/>
          <a:lstStyle/>
          <a:p>
            <a:r>
              <a:rPr lang="en-US" smtClean="0"/>
              <a:t>Click to edit Master title style</a:t>
            </a:r>
            <a:endParaRPr lang="en-US" dirty="0"/>
          </a:p>
        </p:txBody>
      </p:sp>
      <p:sp>
        <p:nvSpPr>
          <p:cNvPr id="9" name="Text Placeholder 2"/>
          <p:cNvSpPr>
            <a:spLocks noGrp="1"/>
          </p:cNvSpPr>
          <p:nvPr>
            <p:ph idx="1"/>
          </p:nvPr>
        </p:nvSpPr>
        <p:spPr>
          <a:xfrm>
            <a:off x="5687696" y="899806"/>
            <a:ext cx="536493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3"/>
          <p:cNvSpPr>
            <a:spLocks noGrp="1"/>
          </p:cNvSpPr>
          <p:nvPr>
            <p:ph type="pic" sz="quarter" idx="11"/>
          </p:nvPr>
        </p:nvSpPr>
        <p:spPr>
          <a:xfrm>
            <a:off x="1828800" y="3482623"/>
            <a:ext cx="3611140" cy="2466622"/>
          </a:xfrm>
        </p:spPr>
        <p:txBody>
          <a:bodyPr/>
          <a:lstStyle/>
          <a:p>
            <a:r>
              <a:rPr lang="en-US" smtClean="0"/>
              <a:t>Drag picture to placeholder or click icon to add</a:t>
            </a:r>
            <a:endParaRPr lang="en-US" dirty="0"/>
          </a:p>
        </p:txBody>
      </p:sp>
      <p:sp>
        <p:nvSpPr>
          <p:cNvPr id="12" name="Picture Placeholder 3"/>
          <p:cNvSpPr>
            <a:spLocks noGrp="1"/>
          </p:cNvSpPr>
          <p:nvPr>
            <p:ph type="pic" sz="quarter" idx="12"/>
          </p:nvPr>
        </p:nvSpPr>
        <p:spPr>
          <a:xfrm>
            <a:off x="1828800" y="899806"/>
            <a:ext cx="3611140" cy="2466622"/>
          </a:xfrm>
        </p:spPr>
        <p:txBody>
          <a:bodyPr/>
          <a:lstStyle/>
          <a:p>
            <a:r>
              <a:rPr lang="en-US" smtClean="0"/>
              <a:t>Drag picture to placeholder or click icon to add</a:t>
            </a:r>
            <a:endParaRPr lang="en-US"/>
          </a:p>
        </p:txBody>
      </p:sp>
      <p:sp>
        <p:nvSpPr>
          <p:cNvPr id="14" name="TextBox 13"/>
          <p:cNvSpPr txBox="1"/>
          <p:nvPr userDrawn="1"/>
        </p:nvSpPr>
        <p:spPr>
          <a:xfrm>
            <a:off x="414379" y="6334825"/>
            <a:ext cx="5926667" cy="323165"/>
          </a:xfrm>
          <a:prstGeom prst="rect">
            <a:avLst/>
          </a:prstGeom>
          <a:noFill/>
        </p:spPr>
        <p:txBody>
          <a:bodyPr wrap="square" rtlCol="0">
            <a:spAutoFit/>
          </a:bodyPr>
          <a:lstStyle/>
          <a:p>
            <a:r>
              <a:rPr lang="en-US" sz="1500" dirty="0" smtClean="0">
                <a:latin typeface="Tahoma" charset="0"/>
              </a:rPr>
              <a:t>Click</a:t>
            </a:r>
            <a:r>
              <a:rPr lang="en-US" sz="1500" baseline="0" dirty="0" smtClean="0">
                <a:latin typeface="Tahoma" charset="0"/>
              </a:rPr>
              <a:t> to edit text.</a:t>
            </a:r>
            <a:endParaRPr lang="en-US" sz="1500" dirty="0">
              <a:latin typeface="Tahoma" charset="0"/>
            </a:endParaRPr>
          </a:p>
        </p:txBody>
      </p:sp>
    </p:spTree>
    <p:extLst>
      <p:ext uri="{BB962C8B-B14F-4D97-AF65-F5344CB8AC3E}">
        <p14:creationId xmlns:p14="http://schemas.microsoft.com/office/powerpoint/2010/main" val="33555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1- one column w/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edit title copy</a:t>
            </a:r>
            <a:endParaRPr lang="en-US" dirty="0"/>
          </a:p>
        </p:txBody>
      </p:sp>
      <p:sp>
        <p:nvSpPr>
          <p:cNvPr id="10"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94067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ontent 1- two column w/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edit title copy</a:t>
            </a:r>
            <a:endParaRPr lang="en-US" dirty="0"/>
          </a:p>
        </p:txBody>
      </p:sp>
      <p:sp>
        <p:nvSpPr>
          <p:cNvPr id="4" name="Text Placeholder 2"/>
          <p:cNvSpPr>
            <a:spLocks noGrp="1"/>
          </p:cNvSpPr>
          <p:nvPr>
            <p:ph idx="1" hasCustomPrompt="1"/>
          </p:nvPr>
        </p:nvSpPr>
        <p:spPr>
          <a:xfrm>
            <a:off x="573023" y="2291969"/>
            <a:ext cx="5054053"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idx="10"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69462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1- two column w/chart+logo&#10;Title + Content 1- two column w/chart+logo&#10;Title + Content 1- two column w/chart+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smtClean="0"/>
              <a:t>Click to edit title copy</a:t>
            </a:r>
            <a:endParaRPr lang="en-US" dirty="0"/>
          </a:p>
        </p:txBody>
      </p:sp>
      <p:sp>
        <p:nvSpPr>
          <p:cNvPr id="5" name="Content Placeholder 6"/>
          <p:cNvSpPr>
            <a:spLocks noGrp="1"/>
          </p:cNvSpPr>
          <p:nvPr>
            <p:ph sz="quarter" idx="10" hasCustomPrompt="1"/>
          </p:nvPr>
        </p:nvSpPr>
        <p:spPr>
          <a:xfrm>
            <a:off x="573024" y="2427288"/>
            <a:ext cx="3626443" cy="3656989"/>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hart Placeholder 8"/>
          <p:cNvSpPr>
            <a:spLocks noGrp="1"/>
          </p:cNvSpPr>
          <p:nvPr>
            <p:ph type="chart" sz="quarter" idx="11"/>
          </p:nvPr>
        </p:nvSpPr>
        <p:spPr>
          <a:xfrm>
            <a:off x="4436533" y="2427288"/>
            <a:ext cx="6652155" cy="3575050"/>
          </a:xfrm>
        </p:spPr>
        <p:txBody>
          <a:bodyPr/>
          <a:lstStyle/>
          <a:p>
            <a:r>
              <a:rPr lang="en-US" smtClean="0"/>
              <a:t>Click icon to add chart</a:t>
            </a:r>
            <a:endParaRPr lang="en-US"/>
          </a:p>
        </p:txBody>
      </p:sp>
    </p:spTree>
    <p:extLst>
      <p:ext uri="{BB962C8B-B14F-4D97-AF65-F5344CB8AC3E}">
        <p14:creationId xmlns:p14="http://schemas.microsoft.com/office/powerpoint/2010/main" val="18158599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573024" y="831469"/>
            <a:ext cx="10515600" cy="1325563"/>
          </a:xfrm>
        </p:spPr>
        <p:txBody>
          <a:bodyPr/>
          <a:lstStyle>
            <a:lvl1pPr>
              <a:defRPr baseline="0"/>
            </a:lvl1pPr>
          </a:lstStyle>
          <a:p>
            <a:r>
              <a:rPr lang="en-US" dirty="0" smtClean="0"/>
              <a:t>Click to edit title copy</a:t>
            </a:r>
            <a:endParaRPr lang="en-US" dirty="0"/>
          </a:p>
        </p:txBody>
      </p:sp>
      <p:sp>
        <p:nvSpPr>
          <p:cNvPr id="8" name="Content Placeholder 6"/>
          <p:cNvSpPr>
            <a:spLocks noGrp="1"/>
          </p:cNvSpPr>
          <p:nvPr>
            <p:ph sz="quarter" idx="10" hasCustomPrompt="1"/>
          </p:nvPr>
        </p:nvSpPr>
        <p:spPr>
          <a:xfrm>
            <a:off x="573024" y="2306973"/>
            <a:ext cx="3626443" cy="3656989"/>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276980634"/>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gridCol w="1973950"/>
                <a:gridCol w="1973950"/>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tr>
            </a:tbl>
          </a:graphicData>
        </a:graphic>
      </p:graphicFrame>
    </p:spTree>
    <p:extLst>
      <p:ext uri="{BB962C8B-B14F-4D97-AF65-F5344CB8AC3E}">
        <p14:creationId xmlns:p14="http://schemas.microsoft.com/office/powerpoint/2010/main" val="359267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smtClean="0"/>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smtClean="0"/>
              <a:t>Drag picture to placeholder or click icon to add</a:t>
            </a:r>
            <a:endParaRPr lang="en-US"/>
          </a:p>
        </p:txBody>
      </p:sp>
      <p:sp>
        <p:nvSpPr>
          <p:cNvPr id="6" name="Picture Placeholder 3"/>
          <p:cNvSpPr>
            <a:spLocks noGrp="1"/>
          </p:cNvSpPr>
          <p:nvPr>
            <p:ph type="pic" sz="quarter" idx="12"/>
          </p:nvPr>
        </p:nvSpPr>
        <p:spPr>
          <a:xfrm>
            <a:off x="1828800" y="899806"/>
            <a:ext cx="3611140" cy="2466622"/>
          </a:xfrm>
        </p:spPr>
        <p:txBody>
          <a:bodyPr/>
          <a:lstStyle/>
          <a:p>
            <a:r>
              <a:rPr lang="en-US" smtClean="0"/>
              <a:t>Drag picture to placeholder or click icon to add</a:t>
            </a:r>
            <a:endParaRPr lang="en-US"/>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smtClean="0">
                <a:latin typeface="Tahoma" charset="0"/>
              </a:rPr>
              <a:t>Click</a:t>
            </a:r>
            <a:r>
              <a:rPr lang="en-US" sz="1500" baseline="0" dirty="0" smtClean="0">
                <a:latin typeface="Tahoma" charset="0"/>
              </a:rPr>
              <a:t> to edit text.</a:t>
            </a:r>
            <a:endParaRPr lang="en-US" sz="1500" dirty="0">
              <a:latin typeface="Tahoma" charset="0"/>
            </a:endParaRPr>
          </a:p>
        </p:txBody>
      </p:sp>
      <p:sp>
        <p:nvSpPr>
          <p:cNvPr id="10" name="Text Placeholder 2"/>
          <p:cNvSpPr>
            <a:spLocks noGrp="1"/>
          </p:cNvSpPr>
          <p:nvPr>
            <p:ph idx="1"/>
          </p:nvPr>
        </p:nvSpPr>
        <p:spPr>
          <a:xfrm>
            <a:off x="5665119" y="899805"/>
            <a:ext cx="5236430" cy="50494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85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ntent 1-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96880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1-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edit title copy</a:t>
            </a:r>
            <a:endParaRPr lang="en-US" dirty="0"/>
          </a:p>
        </p:txBody>
      </p:sp>
      <p:sp>
        <p:nvSpPr>
          <p:cNvPr id="6" name="Text Placeholder 2"/>
          <p:cNvSpPr>
            <a:spLocks noGrp="1"/>
          </p:cNvSpPr>
          <p:nvPr>
            <p:ph idx="11" hasCustomPrompt="1"/>
          </p:nvPr>
        </p:nvSpPr>
        <p:spPr>
          <a:xfrm>
            <a:off x="573024" y="2291969"/>
            <a:ext cx="5054052" cy="3757139"/>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idx="12" hasCustomPrompt="1"/>
          </p:nvPr>
        </p:nvSpPr>
        <p:spPr>
          <a:xfrm>
            <a:off x="6034572" y="2291968"/>
            <a:ext cx="5054052" cy="3757139"/>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52045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Content 1- two column w/chart+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lvl1pPr>
              <a:defRPr baseline="0"/>
            </a:lvl1pPr>
          </a:lstStyle>
          <a:p>
            <a:r>
              <a:rPr lang="en-US" dirty="0" smtClean="0"/>
              <a:t>Click to edit title copy</a:t>
            </a:r>
            <a:endParaRPr lang="en-US" dirty="0"/>
          </a:p>
        </p:txBody>
      </p:sp>
      <p:sp>
        <p:nvSpPr>
          <p:cNvPr id="7" name="Content Placeholder 6"/>
          <p:cNvSpPr>
            <a:spLocks noGrp="1"/>
          </p:cNvSpPr>
          <p:nvPr>
            <p:ph sz="quarter" idx="10" hasCustomPrompt="1"/>
          </p:nvPr>
        </p:nvSpPr>
        <p:spPr>
          <a:xfrm>
            <a:off x="573024" y="2306973"/>
            <a:ext cx="3626443" cy="3656989"/>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hart Placeholder 8"/>
          <p:cNvSpPr>
            <a:spLocks noGrp="1"/>
          </p:cNvSpPr>
          <p:nvPr>
            <p:ph type="chart" sz="quarter" idx="11"/>
          </p:nvPr>
        </p:nvSpPr>
        <p:spPr>
          <a:xfrm>
            <a:off x="4470399" y="2306973"/>
            <a:ext cx="6652155" cy="3575050"/>
          </a:xfrm>
        </p:spPr>
        <p:txBody>
          <a:bodyPr/>
          <a:lstStyle/>
          <a:p>
            <a:r>
              <a:rPr lang="en-US" smtClean="0"/>
              <a:t>Click icon to add chart</a:t>
            </a:r>
            <a:endParaRPr lang="en-US"/>
          </a:p>
        </p:txBody>
      </p:sp>
    </p:spTree>
    <p:extLst>
      <p:ext uri="{BB962C8B-B14F-4D97-AF65-F5344CB8AC3E}">
        <p14:creationId xmlns:p14="http://schemas.microsoft.com/office/powerpoint/2010/main" val="9964979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lvl1pPr>
              <a:defRPr baseline="0"/>
            </a:lvl1pPr>
          </a:lstStyle>
          <a:p>
            <a:r>
              <a:rPr lang="en-US" dirty="0" smtClean="0"/>
              <a:t>Click to edit title copy</a:t>
            </a:r>
            <a:endParaRPr lang="en-US" dirty="0"/>
          </a:p>
        </p:txBody>
      </p:sp>
      <p:sp>
        <p:nvSpPr>
          <p:cNvPr id="5" name="Content Placeholder 6"/>
          <p:cNvSpPr>
            <a:spLocks noGrp="1"/>
          </p:cNvSpPr>
          <p:nvPr>
            <p:ph sz="quarter" idx="10" hasCustomPrompt="1"/>
          </p:nvPr>
        </p:nvSpPr>
        <p:spPr>
          <a:xfrm>
            <a:off x="573024" y="2306973"/>
            <a:ext cx="3626443" cy="3656989"/>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6" name="Table 5"/>
          <p:cNvGraphicFramePr>
            <a:graphicFrameLocks noGrp="1"/>
          </p:cNvGraphicFramePr>
          <p:nvPr userDrawn="1">
            <p:extLst>
              <p:ext uri="{D42A27DB-BD31-4B8C-83A1-F6EECF244321}">
                <p14:modId xmlns:p14="http://schemas.microsoft.com/office/powerpoint/2010/main" val="855197652"/>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gridCol w="1973950"/>
                <a:gridCol w="1973950"/>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tr>
            </a:tbl>
          </a:graphicData>
        </a:graphic>
      </p:graphicFrame>
    </p:spTree>
    <p:extLst>
      <p:ext uri="{BB962C8B-B14F-4D97-AF65-F5344CB8AC3E}">
        <p14:creationId xmlns:p14="http://schemas.microsoft.com/office/powerpoint/2010/main" val="134298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0"/>
          </a:xfrm>
          <a:prstGeom prst="rect">
            <a:avLst/>
          </a:prstGeom>
          <a:ln>
            <a:solidFill>
              <a:schemeClr val="accent1"/>
            </a:solidFill>
          </a:ln>
        </p:spPr>
      </p:pic>
      <p:sp>
        <p:nvSpPr>
          <p:cNvPr id="2" name="Title 1"/>
          <p:cNvSpPr>
            <a:spLocks noGrp="1"/>
          </p:cNvSpPr>
          <p:nvPr>
            <p:ph type="title" hasCustomPrompt="1"/>
          </p:nvPr>
        </p:nvSpPr>
        <p:spPr>
          <a:xfrm>
            <a:off x="0" y="2674302"/>
            <a:ext cx="12192000" cy="1509395"/>
          </a:xfrm>
        </p:spPr>
        <p:txBody>
          <a:bodyPr>
            <a:noAutofit/>
          </a:bodyPr>
          <a:lstStyle>
            <a:lvl1pPr algn="ctr">
              <a:defRPr sz="14000" baseline="0">
                <a:solidFill>
                  <a:schemeClr val="bg1"/>
                </a:solidFill>
              </a:defRPr>
            </a:lvl1pPr>
          </a:lstStyle>
          <a:p>
            <a:r>
              <a:rPr lang="en-US" dirty="0" smtClean="0"/>
              <a:t>Welcome</a:t>
            </a:r>
            <a:endParaRPr lang="en-US" dirty="0"/>
          </a:p>
        </p:txBody>
      </p:sp>
      <p:sp>
        <p:nvSpPr>
          <p:cNvPr id="6" name="Rectangle 5"/>
          <p:cNvSpPr/>
          <p:nvPr userDrawn="1"/>
        </p:nvSpPr>
        <p:spPr>
          <a:xfrm>
            <a:off x="5788036" y="1890231"/>
            <a:ext cx="615929" cy="16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
        <p:nvSpPr>
          <p:cNvPr id="7" name="Rectangle 6"/>
          <p:cNvSpPr/>
          <p:nvPr userDrawn="1"/>
        </p:nvSpPr>
        <p:spPr>
          <a:xfrm>
            <a:off x="5788036" y="4806461"/>
            <a:ext cx="615929" cy="16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6441" y="5763030"/>
            <a:ext cx="3400442" cy="872232"/>
          </a:xfrm>
          <a:prstGeom prst="rect">
            <a:avLst/>
          </a:prstGeom>
        </p:spPr>
      </p:pic>
    </p:spTree>
    <p:extLst>
      <p:ext uri="{BB962C8B-B14F-4D97-AF65-F5344CB8AC3E}">
        <p14:creationId xmlns:p14="http://schemas.microsoft.com/office/powerpoint/2010/main" val="14523908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smtClean="0"/>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smtClean="0"/>
              <a:t>Drag picture to placeholder or click icon to add</a:t>
            </a:r>
            <a:endParaRPr lang="en-US"/>
          </a:p>
        </p:txBody>
      </p:sp>
      <p:sp>
        <p:nvSpPr>
          <p:cNvPr id="6" name="Picture Placeholder 3"/>
          <p:cNvSpPr>
            <a:spLocks noGrp="1"/>
          </p:cNvSpPr>
          <p:nvPr>
            <p:ph type="pic" sz="quarter" idx="12"/>
          </p:nvPr>
        </p:nvSpPr>
        <p:spPr>
          <a:xfrm>
            <a:off x="1828800" y="899806"/>
            <a:ext cx="3611140" cy="2466622"/>
          </a:xfrm>
        </p:spPr>
        <p:txBody>
          <a:bodyPr/>
          <a:lstStyle/>
          <a:p>
            <a:r>
              <a:rPr lang="en-US" smtClean="0"/>
              <a:t>Drag picture to placeholder or click icon to add</a:t>
            </a:r>
            <a:endParaRPr lang="en-US"/>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smtClean="0">
                <a:latin typeface="Tahoma" charset="0"/>
              </a:rPr>
              <a:t>Click</a:t>
            </a:r>
            <a:r>
              <a:rPr lang="en-US" sz="1500" baseline="0" dirty="0" smtClean="0">
                <a:latin typeface="Tahoma" charset="0"/>
              </a:rPr>
              <a:t> to edit text.</a:t>
            </a:r>
            <a:endParaRPr lang="en-US" sz="1500" dirty="0">
              <a:latin typeface="Tahoma" charset="0"/>
            </a:endParaRPr>
          </a:p>
        </p:txBody>
      </p:sp>
      <p:sp>
        <p:nvSpPr>
          <p:cNvPr id="10" name="Text Placeholder 2"/>
          <p:cNvSpPr>
            <a:spLocks noGrp="1"/>
          </p:cNvSpPr>
          <p:nvPr>
            <p:ph idx="1"/>
          </p:nvPr>
        </p:nvSpPr>
        <p:spPr>
          <a:xfrm>
            <a:off x="5665118" y="899805"/>
            <a:ext cx="4892046" cy="50494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8521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Content 2- one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smtClean="0"/>
              <a:t>Click to edit title copy</a:t>
            </a:r>
            <a:endParaRPr lang="en-US" dirty="0"/>
          </a:p>
        </p:txBody>
      </p:sp>
      <p:sp>
        <p:nvSpPr>
          <p:cNvPr id="7"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31295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Content 2-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smtClean="0"/>
              <a:t>Click to edit title copy</a:t>
            </a:r>
            <a:endParaRPr lang="en-US" dirty="0"/>
          </a:p>
        </p:txBody>
      </p:sp>
      <p:sp>
        <p:nvSpPr>
          <p:cNvPr id="8" name="Text Placeholder 2"/>
          <p:cNvSpPr>
            <a:spLocks noGrp="1"/>
          </p:cNvSpPr>
          <p:nvPr>
            <p:ph idx="10" hasCustomPrompt="1"/>
          </p:nvPr>
        </p:nvSpPr>
        <p:spPr>
          <a:xfrm>
            <a:off x="573024" y="2291969"/>
            <a:ext cx="5054053"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1"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72522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Content 2-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smtClean="0"/>
              <a:t>Click to edit title copy</a:t>
            </a:r>
            <a:endParaRPr lang="en-US" dirty="0"/>
          </a:p>
        </p:txBody>
      </p:sp>
      <p:sp>
        <p:nvSpPr>
          <p:cNvPr id="7" name="Content Placeholder 6"/>
          <p:cNvSpPr>
            <a:spLocks noGrp="1"/>
          </p:cNvSpPr>
          <p:nvPr>
            <p:ph sz="quarter" idx="10" hasCustomPrompt="1"/>
          </p:nvPr>
        </p:nvSpPr>
        <p:spPr>
          <a:xfrm>
            <a:off x="573024" y="2282910"/>
            <a:ext cx="3626443" cy="3656989"/>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hart Placeholder 8"/>
          <p:cNvSpPr>
            <a:spLocks noGrp="1"/>
          </p:cNvSpPr>
          <p:nvPr>
            <p:ph type="chart" sz="quarter" idx="11"/>
          </p:nvPr>
        </p:nvSpPr>
        <p:spPr>
          <a:xfrm>
            <a:off x="4470399" y="2282910"/>
            <a:ext cx="6652155" cy="3575050"/>
          </a:xfrm>
        </p:spPr>
        <p:txBody>
          <a:bodyPr/>
          <a:lstStyle/>
          <a:p>
            <a:r>
              <a:rPr lang="en-US" smtClean="0"/>
              <a:t>Click icon to add chart</a:t>
            </a:r>
            <a:endParaRPr lang="en-US"/>
          </a:p>
        </p:txBody>
      </p:sp>
    </p:spTree>
    <p:extLst>
      <p:ext uri="{BB962C8B-B14F-4D97-AF65-F5344CB8AC3E}">
        <p14:creationId xmlns:p14="http://schemas.microsoft.com/office/powerpoint/2010/main" val="7505973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Content 2- one column w/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71406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Content 2- two column w/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6" name="Text Placeholder 2"/>
          <p:cNvSpPr>
            <a:spLocks noGrp="1"/>
          </p:cNvSpPr>
          <p:nvPr>
            <p:ph idx="1" hasCustomPrompt="1"/>
          </p:nvPr>
        </p:nvSpPr>
        <p:spPr>
          <a:xfrm>
            <a:off x="573024" y="2291969"/>
            <a:ext cx="5054053"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idx="11"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357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Content 2- two column w/chart+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9" name="Content Placeholder 6"/>
          <p:cNvSpPr>
            <a:spLocks noGrp="1"/>
          </p:cNvSpPr>
          <p:nvPr>
            <p:ph sz="quarter" idx="10" hasCustomPrompt="1"/>
          </p:nvPr>
        </p:nvSpPr>
        <p:spPr>
          <a:xfrm>
            <a:off x="573024" y="2306973"/>
            <a:ext cx="3626443" cy="3656989"/>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hart Placeholder 8"/>
          <p:cNvSpPr>
            <a:spLocks noGrp="1"/>
          </p:cNvSpPr>
          <p:nvPr>
            <p:ph type="chart" sz="quarter" idx="11"/>
          </p:nvPr>
        </p:nvSpPr>
        <p:spPr>
          <a:xfrm>
            <a:off x="4470399" y="2306973"/>
            <a:ext cx="6652155" cy="3575050"/>
          </a:xfrm>
        </p:spPr>
        <p:txBody>
          <a:bodyPr/>
          <a:lstStyle/>
          <a:p>
            <a:r>
              <a:rPr lang="en-US" smtClean="0"/>
              <a:t>Click icon to add chart</a:t>
            </a:r>
            <a:endParaRPr lang="en-US"/>
          </a:p>
        </p:txBody>
      </p:sp>
    </p:spTree>
    <p:extLst>
      <p:ext uri="{BB962C8B-B14F-4D97-AF65-F5344CB8AC3E}">
        <p14:creationId xmlns:p14="http://schemas.microsoft.com/office/powerpoint/2010/main" val="21198788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Content 2-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40168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Content 2-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smtClean="0"/>
              <a:t>Click to edit title copy</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p:cNvSpPr txBox="1">
            <a:spLocks/>
          </p:cNvSpPr>
          <p:nvPr userDrawn="1"/>
        </p:nvSpPr>
        <p:spPr>
          <a:xfrm>
            <a:off x="573024" y="831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smtClean="0"/>
              <a:t>Click to edit Master title style</a:t>
            </a:r>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p:cNvSpPr txBox="1">
            <a:spLocks/>
          </p:cNvSpPr>
          <p:nvPr userDrawn="1"/>
        </p:nvSpPr>
        <p:spPr>
          <a:xfrm>
            <a:off x="573024" y="831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smtClean="0"/>
              <a:t>Click to edit title copy</a:t>
            </a:r>
            <a:endParaRPr lang="en-US" dirty="0"/>
          </a:p>
        </p:txBody>
      </p:sp>
      <p:sp>
        <p:nvSpPr>
          <p:cNvPr id="13" name="Text Placeholder 12"/>
          <p:cNvSpPr>
            <a:spLocks noGrp="1"/>
          </p:cNvSpPr>
          <p:nvPr>
            <p:ph type="body" sz="quarter" idx="10" hasCustomPrompt="1"/>
          </p:nvPr>
        </p:nvSpPr>
        <p:spPr>
          <a:xfrm>
            <a:off x="573024" y="2277729"/>
            <a:ext cx="4980321" cy="3810250"/>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1" hasCustomPrompt="1"/>
          </p:nvPr>
        </p:nvSpPr>
        <p:spPr>
          <a:xfrm>
            <a:off x="6126369" y="2277729"/>
            <a:ext cx="4980321" cy="3521492"/>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6310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ontent 2- one column w/chart+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3" name="Content Placeholder 6"/>
          <p:cNvSpPr>
            <a:spLocks noGrp="1"/>
          </p:cNvSpPr>
          <p:nvPr>
            <p:ph sz="quarter" idx="10" hasCustomPrompt="1"/>
          </p:nvPr>
        </p:nvSpPr>
        <p:spPr>
          <a:xfrm>
            <a:off x="573024" y="2306973"/>
            <a:ext cx="3626443" cy="3656989"/>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8"/>
          <p:cNvSpPr>
            <a:spLocks noGrp="1"/>
          </p:cNvSpPr>
          <p:nvPr>
            <p:ph type="chart" sz="quarter" idx="11"/>
          </p:nvPr>
        </p:nvSpPr>
        <p:spPr>
          <a:xfrm>
            <a:off x="4470399" y="2306973"/>
            <a:ext cx="6652155" cy="3575050"/>
          </a:xfrm>
        </p:spPr>
        <p:txBody>
          <a:bodyPr/>
          <a:lstStyle/>
          <a:p>
            <a:r>
              <a:rPr lang="en-US" smtClean="0"/>
              <a:t>Click icon to add chart</a:t>
            </a:r>
            <a:endParaRPr lang="en-US"/>
          </a:p>
        </p:txBody>
      </p:sp>
    </p:spTree>
    <p:extLst>
      <p:ext uri="{BB962C8B-B14F-4D97-AF65-F5344CB8AC3E}">
        <p14:creationId xmlns:p14="http://schemas.microsoft.com/office/powerpoint/2010/main" val="1755301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4" name="Rectangle 3"/>
          <p:cNvSpPr/>
          <p:nvPr userDrawn="1"/>
        </p:nvSpPr>
        <p:spPr>
          <a:xfrm>
            <a:off x="0" y="0"/>
            <a:ext cx="6096000" cy="6858000"/>
          </a:xfrm>
          <a:prstGeom prst="rect">
            <a:avLst/>
          </a:prstGeom>
          <a:solidFill>
            <a:srgbClr val="0071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557561" y="1629631"/>
            <a:ext cx="5363737" cy="2246769"/>
          </a:xfrm>
          <a:prstGeom prst="rect">
            <a:avLst/>
          </a:prstGeom>
          <a:noFill/>
        </p:spPr>
        <p:txBody>
          <a:bodyPr wrap="square" rtlCol="0">
            <a:spAutoFit/>
          </a:bodyPr>
          <a:lstStyle/>
          <a:p>
            <a:r>
              <a:rPr lang="en-US" sz="7000" b="1" i="0" dirty="0" smtClean="0">
                <a:solidFill>
                  <a:schemeClr val="bg1"/>
                </a:solidFill>
                <a:latin typeface="Times New Roman" charset="0"/>
              </a:rPr>
              <a:t>University </a:t>
            </a:r>
            <a:br>
              <a:rPr lang="en-US" sz="7000" b="1" i="0" dirty="0" smtClean="0">
                <a:solidFill>
                  <a:schemeClr val="bg1"/>
                </a:solidFill>
                <a:latin typeface="Times New Roman" charset="0"/>
              </a:rPr>
            </a:br>
            <a:r>
              <a:rPr lang="en-US" sz="7000" b="1" i="0" baseline="0" dirty="0" smtClean="0">
                <a:solidFill>
                  <a:schemeClr val="bg1"/>
                </a:solidFill>
                <a:latin typeface="Times New Roman" charset="0"/>
              </a:rPr>
              <a:t>of Vermont</a:t>
            </a:r>
            <a:endParaRPr lang="en-US" sz="7000" b="1" i="0" dirty="0">
              <a:solidFill>
                <a:schemeClr val="bg1"/>
              </a:solidFill>
              <a:latin typeface="Times New Roman" charset="0"/>
            </a:endParaRPr>
          </a:p>
        </p:txBody>
      </p:sp>
      <p:sp>
        <p:nvSpPr>
          <p:cNvPr id="6" name="TextBox 5"/>
          <p:cNvSpPr txBox="1"/>
          <p:nvPr userDrawn="1"/>
        </p:nvSpPr>
        <p:spPr>
          <a:xfrm>
            <a:off x="557561" y="4605453"/>
            <a:ext cx="3267307" cy="400110"/>
          </a:xfrm>
          <a:prstGeom prst="rect">
            <a:avLst/>
          </a:prstGeom>
          <a:noFill/>
        </p:spPr>
        <p:txBody>
          <a:bodyPr wrap="square" rtlCol="0">
            <a:spAutoFit/>
          </a:bodyPr>
          <a:lstStyle/>
          <a:p>
            <a:r>
              <a:rPr lang="en-US" sz="2000" b="0" i="0" baseline="0" dirty="0" smtClean="0">
                <a:solidFill>
                  <a:schemeClr val="bg1"/>
                </a:solidFill>
                <a:latin typeface="Tahoma" charset="0"/>
              </a:rPr>
              <a:t>Since 1791</a:t>
            </a:r>
            <a:endParaRPr lang="en-US" sz="2000" b="0" i="0" baseline="0" dirty="0">
              <a:solidFill>
                <a:schemeClr val="bg1"/>
              </a:solidFill>
              <a:latin typeface="Tahoma" charset="0"/>
            </a:endParaRPr>
          </a:p>
        </p:txBody>
      </p:sp>
      <p:sp>
        <p:nvSpPr>
          <p:cNvPr id="7" name="Rectangle 6"/>
          <p:cNvSpPr/>
          <p:nvPr userDrawn="1"/>
        </p:nvSpPr>
        <p:spPr>
          <a:xfrm>
            <a:off x="635618" y="4137103"/>
            <a:ext cx="646771" cy="198609"/>
          </a:xfrm>
          <a:prstGeom prst="rect">
            <a:avLst/>
          </a:prstGeom>
          <a:solidFill>
            <a:srgbClr val="B2D2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21295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Content 3- one column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9" name="Content Placeholder 8"/>
          <p:cNvSpPr>
            <a:spLocks noGrp="1"/>
          </p:cNvSpPr>
          <p:nvPr>
            <p:ph sz="quarter" idx="10" hasCustomPrompt="1"/>
          </p:nvPr>
        </p:nvSpPr>
        <p:spPr>
          <a:xfrm>
            <a:off x="573024" y="2333625"/>
            <a:ext cx="10515600" cy="2912143"/>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499154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 Content 3-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txBox="1">
            <a:spLocks/>
          </p:cNvSpPr>
          <p:nvPr userDrawn="1"/>
        </p:nvSpPr>
        <p:spPr>
          <a:xfrm>
            <a:off x="573024" y="831469"/>
            <a:ext cx="10081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smtClean="0"/>
              <a:t>Click to edit title copy</a:t>
            </a:r>
            <a:endParaRPr lang="en-US" dirty="0"/>
          </a:p>
        </p:txBody>
      </p:sp>
      <p:sp>
        <p:nvSpPr>
          <p:cNvPr id="5" name="Content Placeholder 8"/>
          <p:cNvSpPr>
            <a:spLocks noGrp="1"/>
          </p:cNvSpPr>
          <p:nvPr>
            <p:ph sz="quarter" idx="10" hasCustomPrompt="1"/>
          </p:nvPr>
        </p:nvSpPr>
        <p:spPr>
          <a:xfrm>
            <a:off x="5674413" y="2277729"/>
            <a:ext cx="4980321" cy="3810250"/>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2"/>
          <p:cNvSpPr>
            <a:spLocks noGrp="1"/>
          </p:cNvSpPr>
          <p:nvPr>
            <p:ph type="body" sz="quarter" idx="12" hasCustomPrompt="1"/>
          </p:nvPr>
        </p:nvSpPr>
        <p:spPr>
          <a:xfrm>
            <a:off x="573024" y="2277729"/>
            <a:ext cx="4980321" cy="3810250"/>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1086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Content 3-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Content Placeholder 6"/>
          <p:cNvSpPr>
            <a:spLocks noGrp="1"/>
          </p:cNvSpPr>
          <p:nvPr>
            <p:ph sz="quarter" idx="10" hasCustomPrompt="1"/>
          </p:nvPr>
        </p:nvSpPr>
        <p:spPr>
          <a:xfrm>
            <a:off x="573024" y="2306973"/>
            <a:ext cx="3626443" cy="3656989"/>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hart Placeholder 8"/>
          <p:cNvSpPr>
            <a:spLocks noGrp="1"/>
          </p:cNvSpPr>
          <p:nvPr>
            <p:ph type="chart" sz="quarter" idx="11"/>
          </p:nvPr>
        </p:nvSpPr>
        <p:spPr>
          <a:xfrm>
            <a:off x="4470399" y="2306973"/>
            <a:ext cx="6652155" cy="3575050"/>
          </a:xfrm>
        </p:spPr>
        <p:txBody>
          <a:bodyPr/>
          <a:lstStyle/>
          <a:p>
            <a:r>
              <a:rPr lang="en-US" smtClean="0"/>
              <a:t>Click icon to add chart</a:t>
            </a:r>
            <a:endParaRPr lang="en-US"/>
          </a:p>
        </p:txBody>
      </p:sp>
    </p:spTree>
    <p:extLst>
      <p:ext uri="{BB962C8B-B14F-4D97-AF65-F5344CB8AC3E}">
        <p14:creationId xmlns:p14="http://schemas.microsoft.com/office/powerpoint/2010/main" val="20348375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73023" y="831469"/>
            <a:ext cx="10952931" cy="1325563"/>
          </a:xfrm>
        </p:spPr>
        <p:txBody>
          <a:bodyPr/>
          <a:lstStyle/>
          <a:p>
            <a:r>
              <a:rPr lang="en-US" dirty="0" smtClean="0"/>
              <a:t>Click to edit title copy</a:t>
            </a:r>
            <a:endParaRPr lang="en-US" dirty="0"/>
          </a:p>
        </p:txBody>
      </p:sp>
      <p:sp>
        <p:nvSpPr>
          <p:cNvPr id="6" name="Content Placeholder 6"/>
          <p:cNvSpPr>
            <a:spLocks noGrp="1"/>
          </p:cNvSpPr>
          <p:nvPr>
            <p:ph sz="quarter" idx="10" hasCustomPrompt="1"/>
          </p:nvPr>
        </p:nvSpPr>
        <p:spPr>
          <a:xfrm>
            <a:off x="573024" y="2306973"/>
            <a:ext cx="3626443" cy="3656989"/>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3" name="Table 2"/>
          <p:cNvGraphicFramePr>
            <a:graphicFrameLocks noGrp="1"/>
          </p:cNvGraphicFramePr>
          <p:nvPr userDrawn="1">
            <p:extLst>
              <p:ext uri="{D42A27DB-BD31-4B8C-83A1-F6EECF244321}">
                <p14:modId xmlns:p14="http://schemas.microsoft.com/office/powerpoint/2010/main" val="1068187730"/>
              </p:ext>
            </p:extLst>
          </p:nvPr>
        </p:nvGraphicFramePr>
        <p:xfrm>
          <a:off x="4384905" y="2298079"/>
          <a:ext cx="7141050" cy="3665885"/>
        </p:xfrm>
        <a:graphic>
          <a:graphicData uri="http://schemas.openxmlformats.org/drawingml/2006/table">
            <a:tbl>
              <a:tblPr firstRow="1" bandRow="1">
                <a:tableStyleId>{5940675A-B579-460E-94D1-54222C63F5DA}</a:tableStyleId>
              </a:tblPr>
              <a:tblGrid>
                <a:gridCol w="2380350"/>
                <a:gridCol w="2380350"/>
                <a:gridCol w="2380350"/>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tr>
              <a:tr h="733177">
                <a:tc>
                  <a:txBody>
                    <a:bodyPr/>
                    <a:lstStyle/>
                    <a:p>
                      <a:endParaRPr lang="en-US" sz="1400"/>
                    </a:p>
                  </a:txBody>
                  <a:tcPr marL="73587" marR="73587" marT="36794" marB="36794"/>
                </a:tc>
                <a:tc>
                  <a:txBody>
                    <a:bodyPr/>
                    <a:lstStyle/>
                    <a:p>
                      <a:endParaRPr lang="en-US" sz="1400" dirty="0"/>
                    </a:p>
                  </a:txBody>
                  <a:tcPr marL="73587" marR="73587" marT="36794" marB="36794"/>
                </a:tc>
                <a:tc>
                  <a:txBody>
                    <a:bodyPr/>
                    <a:lstStyle/>
                    <a:p>
                      <a:endParaRPr lang="en-US" sz="1400" dirty="0"/>
                    </a:p>
                  </a:txBody>
                  <a:tcPr marL="73587" marR="73587" marT="36794" marB="36794"/>
                </a:tc>
              </a:tr>
            </a:tbl>
          </a:graphicData>
        </a:graphic>
      </p:graphicFrame>
    </p:spTree>
    <p:extLst>
      <p:ext uri="{BB962C8B-B14F-4D97-AF65-F5344CB8AC3E}">
        <p14:creationId xmlns:p14="http://schemas.microsoft.com/office/powerpoint/2010/main" val="198887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smtClean="0"/>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smtClean="0"/>
              <a:t>Drag picture to placeholder or click icon to add</a:t>
            </a:r>
            <a:endParaRPr lang="en-US"/>
          </a:p>
        </p:txBody>
      </p:sp>
      <p:sp>
        <p:nvSpPr>
          <p:cNvPr id="6" name="Picture Placeholder 3"/>
          <p:cNvSpPr>
            <a:spLocks noGrp="1"/>
          </p:cNvSpPr>
          <p:nvPr>
            <p:ph type="pic" sz="quarter" idx="12"/>
          </p:nvPr>
        </p:nvSpPr>
        <p:spPr>
          <a:xfrm>
            <a:off x="1828800" y="899806"/>
            <a:ext cx="3611140" cy="2466622"/>
          </a:xfrm>
        </p:spPr>
        <p:txBody>
          <a:bodyPr/>
          <a:lstStyle/>
          <a:p>
            <a:r>
              <a:rPr lang="en-US" smtClean="0"/>
              <a:t>Drag picture to placeholder or click icon to add</a:t>
            </a:r>
            <a:endParaRPr lang="en-US"/>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smtClean="0">
                <a:solidFill>
                  <a:schemeClr val="bg1"/>
                </a:solidFill>
                <a:latin typeface="Tahoma" charset="0"/>
              </a:rPr>
              <a:t>Click</a:t>
            </a:r>
            <a:r>
              <a:rPr lang="en-US" sz="1500" baseline="0" dirty="0" smtClean="0">
                <a:solidFill>
                  <a:schemeClr val="bg1"/>
                </a:solidFill>
                <a:latin typeface="Tahoma" charset="0"/>
              </a:rPr>
              <a:t> to edit text.</a:t>
            </a:r>
            <a:endParaRPr lang="en-US" sz="1500" dirty="0">
              <a:solidFill>
                <a:schemeClr val="bg1"/>
              </a:solidFill>
              <a:latin typeface="Tahoma" charset="0"/>
            </a:endParaRPr>
          </a:p>
        </p:txBody>
      </p:sp>
      <p:sp>
        <p:nvSpPr>
          <p:cNvPr id="9" name="Text Placeholder 2"/>
          <p:cNvSpPr>
            <a:spLocks noGrp="1"/>
          </p:cNvSpPr>
          <p:nvPr>
            <p:ph idx="1"/>
          </p:nvPr>
        </p:nvSpPr>
        <p:spPr>
          <a:xfrm>
            <a:off x="5665118" y="899805"/>
            <a:ext cx="5842072" cy="50494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5916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Content 3- one column w/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5" name="Text Placeholder 2"/>
          <p:cNvSpPr>
            <a:spLocks noGrp="1"/>
          </p:cNvSpPr>
          <p:nvPr>
            <p:ph idx="1" hasCustomPrompt="1"/>
          </p:nvPr>
        </p:nvSpPr>
        <p:spPr>
          <a:xfrm>
            <a:off x="573024" y="2291969"/>
            <a:ext cx="10515600" cy="3699757"/>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647481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Content 3- two column w/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4980321" cy="3796010"/>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12"/>
          <p:cNvSpPr>
            <a:spLocks noGrp="1"/>
          </p:cNvSpPr>
          <p:nvPr>
            <p:ph type="body" sz="quarter" idx="12" hasCustomPrompt="1"/>
          </p:nvPr>
        </p:nvSpPr>
        <p:spPr>
          <a:xfrm>
            <a:off x="6083487" y="2277729"/>
            <a:ext cx="4980321" cy="3810250"/>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579573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ontent 3- one column w/logo&#10;Title + Content 3- one column w/logo&#10;Title + Content 3- two column w/chart+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hart Placeholder 8"/>
          <p:cNvSpPr>
            <a:spLocks noGrp="1"/>
          </p:cNvSpPr>
          <p:nvPr>
            <p:ph type="chart" sz="quarter" idx="11"/>
          </p:nvPr>
        </p:nvSpPr>
        <p:spPr>
          <a:xfrm>
            <a:off x="4470399" y="2306973"/>
            <a:ext cx="6652155" cy="3575050"/>
          </a:xfrm>
        </p:spPr>
        <p:txBody>
          <a:bodyPr/>
          <a:lstStyle/>
          <a:p>
            <a:r>
              <a:rPr lang="en-US" smtClean="0"/>
              <a:t>Click icon to add chart</a:t>
            </a:r>
            <a:endParaRPr lang="en-US"/>
          </a:p>
        </p:txBody>
      </p:sp>
    </p:spTree>
    <p:extLst>
      <p:ext uri="{BB962C8B-B14F-4D97-AF65-F5344CB8AC3E}">
        <p14:creationId xmlns:p14="http://schemas.microsoft.com/office/powerpoint/2010/main" val="158698313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73024" y="831469"/>
            <a:ext cx="10515600" cy="1325563"/>
          </a:xfrm>
        </p:spPr>
        <p:txBody>
          <a:bodyPr/>
          <a:lstStyle/>
          <a:p>
            <a:r>
              <a:rPr lang="en-US" dirty="0" smtClean="0"/>
              <a:t>Click to edit title copy</a:t>
            </a:r>
            <a:endParaRPr lang="en-US" dirty="0"/>
          </a:p>
        </p:txBody>
      </p:sp>
      <p:sp>
        <p:nvSpPr>
          <p:cNvPr id="6" name="Text Placeholder 2"/>
          <p:cNvSpPr>
            <a:spLocks noGrp="1"/>
          </p:cNvSpPr>
          <p:nvPr>
            <p:ph idx="1"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3" name="Table 2"/>
          <p:cNvGraphicFramePr>
            <a:graphicFrameLocks noGrp="1"/>
          </p:cNvGraphicFramePr>
          <p:nvPr userDrawn="1">
            <p:extLst>
              <p:ext uri="{D42A27DB-BD31-4B8C-83A1-F6EECF244321}">
                <p14:modId xmlns:p14="http://schemas.microsoft.com/office/powerpoint/2010/main" val="1914333839"/>
              </p:ext>
            </p:extLst>
          </p:nvPr>
        </p:nvGraphicFramePr>
        <p:xfrm>
          <a:off x="4384905" y="2298079"/>
          <a:ext cx="7141050" cy="3665885"/>
        </p:xfrm>
        <a:graphic>
          <a:graphicData uri="http://schemas.openxmlformats.org/drawingml/2006/table">
            <a:tbl>
              <a:tblPr firstRow="1" bandRow="1">
                <a:tableStyleId>{5940675A-B579-460E-94D1-54222C63F5DA}</a:tableStyleId>
              </a:tblPr>
              <a:tblGrid>
                <a:gridCol w="2380350"/>
                <a:gridCol w="2380350"/>
                <a:gridCol w="2380350"/>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tr>
              <a:tr h="733177">
                <a:tc>
                  <a:txBody>
                    <a:bodyPr/>
                    <a:lstStyle/>
                    <a:p>
                      <a:endParaRPr lang="en-US" sz="1400"/>
                    </a:p>
                  </a:txBody>
                  <a:tcPr marL="73587" marR="73587" marT="36794" marB="36794"/>
                </a:tc>
                <a:tc>
                  <a:txBody>
                    <a:bodyPr/>
                    <a:lstStyle/>
                    <a:p>
                      <a:endParaRPr lang="en-US" sz="1400" dirty="0"/>
                    </a:p>
                  </a:txBody>
                  <a:tcPr marL="73587" marR="73587" marT="36794" marB="36794"/>
                </a:tc>
                <a:tc>
                  <a:txBody>
                    <a:bodyPr/>
                    <a:lstStyle/>
                    <a:p>
                      <a:endParaRPr lang="en-US" sz="1400" dirty="0"/>
                    </a:p>
                  </a:txBody>
                  <a:tcPr marL="73587" marR="73587" marT="36794" marB="36794"/>
                </a:tc>
              </a:tr>
            </a:tbl>
          </a:graphicData>
        </a:graphic>
      </p:graphicFrame>
    </p:spTree>
    <p:extLst>
      <p:ext uri="{BB962C8B-B14F-4D97-AF65-F5344CB8AC3E}">
        <p14:creationId xmlns:p14="http://schemas.microsoft.com/office/powerpoint/2010/main" val="608832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smtClean="0"/>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smtClean="0"/>
              <a:t>Drag picture to placeholder or click icon to add</a:t>
            </a:r>
            <a:endParaRPr lang="en-US"/>
          </a:p>
        </p:txBody>
      </p:sp>
      <p:sp>
        <p:nvSpPr>
          <p:cNvPr id="6" name="Picture Placeholder 3"/>
          <p:cNvSpPr>
            <a:spLocks noGrp="1"/>
          </p:cNvSpPr>
          <p:nvPr>
            <p:ph type="pic" sz="quarter" idx="12"/>
          </p:nvPr>
        </p:nvSpPr>
        <p:spPr>
          <a:xfrm>
            <a:off x="1828800" y="899806"/>
            <a:ext cx="3611140" cy="2466622"/>
          </a:xfrm>
        </p:spPr>
        <p:txBody>
          <a:bodyPr/>
          <a:lstStyle/>
          <a:p>
            <a:r>
              <a:rPr lang="en-US" smtClean="0"/>
              <a:t>Drag picture to placeholder or click icon to add</a:t>
            </a:r>
            <a:endParaRPr lang="en-US"/>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smtClean="0">
                <a:solidFill>
                  <a:schemeClr val="bg1"/>
                </a:solidFill>
                <a:latin typeface="Tahoma" charset="0"/>
              </a:rPr>
              <a:t>Click</a:t>
            </a:r>
            <a:r>
              <a:rPr lang="en-US" sz="1500" baseline="0" dirty="0" smtClean="0">
                <a:solidFill>
                  <a:schemeClr val="bg1"/>
                </a:solidFill>
                <a:latin typeface="Tahoma" charset="0"/>
              </a:rPr>
              <a:t> to edit text.</a:t>
            </a:r>
            <a:endParaRPr lang="en-US" sz="1500" dirty="0">
              <a:solidFill>
                <a:schemeClr val="bg1"/>
              </a:solidFill>
              <a:latin typeface="Tahoma" charset="0"/>
            </a:endParaRPr>
          </a:p>
        </p:txBody>
      </p:sp>
      <p:sp>
        <p:nvSpPr>
          <p:cNvPr id="9" name="Text Placeholder 2"/>
          <p:cNvSpPr>
            <a:spLocks noGrp="1"/>
          </p:cNvSpPr>
          <p:nvPr>
            <p:ph idx="1"/>
          </p:nvPr>
        </p:nvSpPr>
        <p:spPr>
          <a:xfrm>
            <a:off x="5665117" y="899805"/>
            <a:ext cx="5925200" cy="50494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730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19" y="0"/>
            <a:ext cx="12192000" cy="6858000"/>
          </a:xfrm>
          <a:prstGeom prst="rect">
            <a:avLst/>
          </a:prstGeom>
        </p:spPr>
      </p:pic>
      <p:sp>
        <p:nvSpPr>
          <p:cNvPr id="2" name="Title 1"/>
          <p:cNvSpPr>
            <a:spLocks noGrp="1"/>
          </p:cNvSpPr>
          <p:nvPr>
            <p:ph type="title" hasCustomPrompt="1"/>
          </p:nvPr>
        </p:nvSpPr>
        <p:spPr>
          <a:xfrm>
            <a:off x="573024" y="2116570"/>
            <a:ext cx="11005257" cy="898477"/>
          </a:xfrm>
        </p:spPr>
        <p:txBody>
          <a:bodyPr>
            <a:normAutofit/>
          </a:bodyPr>
          <a:lstStyle>
            <a:lvl1pPr algn="ctr">
              <a:defRPr sz="3000" b="0" i="0" baseline="0">
                <a:latin typeface="Impact" charset="0"/>
              </a:defRPr>
            </a:lvl1pPr>
          </a:lstStyle>
          <a:p>
            <a:r>
              <a:rPr lang="en-US" dirty="0" smtClean="0"/>
              <a:t>CLICK TO EDIT TEXT COPY</a:t>
            </a:r>
            <a:endParaRPr lang="en-US" dirty="0"/>
          </a:p>
        </p:txBody>
      </p:sp>
      <p:sp>
        <p:nvSpPr>
          <p:cNvPr id="4" name="TextBox 3"/>
          <p:cNvSpPr txBox="1"/>
          <p:nvPr userDrawn="1"/>
        </p:nvSpPr>
        <p:spPr>
          <a:xfrm>
            <a:off x="573024" y="2780269"/>
            <a:ext cx="11005257" cy="861774"/>
          </a:xfrm>
          <a:prstGeom prst="rect">
            <a:avLst/>
          </a:prstGeom>
          <a:noFill/>
        </p:spPr>
        <p:txBody>
          <a:bodyPr wrap="square" rtlCol="0">
            <a:spAutoFit/>
          </a:bodyPr>
          <a:lstStyle/>
          <a:p>
            <a:pPr algn="ctr"/>
            <a:r>
              <a:rPr lang="en-US" sz="5000" b="0" i="0" baseline="0" dirty="0" smtClean="0">
                <a:solidFill>
                  <a:srgbClr val="B2D23E"/>
                </a:solidFill>
                <a:latin typeface="Impact" charset="0"/>
                <a:ea typeface="Gobold Bold" charset="0"/>
                <a:cs typeface="Gobold Bold" charset="0"/>
              </a:rPr>
              <a:t>LARGER SECOND HEADLINE</a:t>
            </a:r>
            <a:endParaRPr lang="en-US" sz="5000" b="0" i="0" baseline="0" dirty="0">
              <a:solidFill>
                <a:srgbClr val="B2D23E"/>
              </a:solidFill>
              <a:latin typeface="Impact" charset="0"/>
              <a:ea typeface="Gobold Bold" charset="0"/>
              <a:cs typeface="Gobold Bold" charset="0"/>
            </a:endParaRP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59195" y="5288794"/>
            <a:ext cx="3541249" cy="908350"/>
          </a:xfrm>
          <a:prstGeom prst="rect">
            <a:avLst/>
          </a:prstGeom>
        </p:spPr>
      </p:pic>
    </p:spTree>
    <p:extLst>
      <p:ext uri="{BB962C8B-B14F-4D97-AF65-F5344CB8AC3E}">
        <p14:creationId xmlns:p14="http://schemas.microsoft.com/office/powerpoint/2010/main" val="207200228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Content 3-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902535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Content 3-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834258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Content 3- one column w/chart+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5" name="Chart Placeholder 8"/>
          <p:cNvSpPr>
            <a:spLocks noGrp="1"/>
          </p:cNvSpPr>
          <p:nvPr>
            <p:ph type="chart" sz="quarter" idx="11"/>
          </p:nvPr>
        </p:nvSpPr>
        <p:spPr>
          <a:xfrm>
            <a:off x="4470399" y="2306973"/>
            <a:ext cx="6652155" cy="3575050"/>
          </a:xfrm>
        </p:spPr>
        <p:txBody>
          <a:bodyPr/>
          <a:lstStyle/>
          <a:p>
            <a:r>
              <a:rPr lang="en-US" smtClean="0"/>
              <a:t>Click icon to add chart</a:t>
            </a:r>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0610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smtClean="0"/>
              <a:t>Click to edit title copy</a:t>
            </a:r>
            <a:endParaRPr lang="en-US" dirty="0"/>
          </a:p>
        </p:txBody>
      </p:sp>
      <p:sp>
        <p:nvSpPr>
          <p:cNvPr id="5"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7" name="Table 6"/>
          <p:cNvGraphicFramePr>
            <a:graphicFrameLocks noGrp="1"/>
          </p:cNvGraphicFramePr>
          <p:nvPr userDrawn="1">
            <p:extLst>
              <p:ext uri="{D42A27DB-BD31-4B8C-83A1-F6EECF244321}">
                <p14:modId xmlns:p14="http://schemas.microsoft.com/office/powerpoint/2010/main" val="570453572"/>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gridCol w="1973950"/>
                <a:gridCol w="1973950"/>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tr>
            </a:tbl>
          </a:graphicData>
        </a:graphic>
      </p:graphicFrame>
    </p:spTree>
    <p:extLst>
      <p:ext uri="{BB962C8B-B14F-4D97-AF65-F5344CB8AC3E}">
        <p14:creationId xmlns:p14="http://schemas.microsoft.com/office/powerpoint/2010/main" val="1908387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2"/>
          <p:cNvSpPr>
            <a:spLocks noGrp="1"/>
          </p:cNvSpPr>
          <p:nvPr>
            <p:ph idx="1"/>
          </p:nvPr>
        </p:nvSpPr>
        <p:spPr>
          <a:xfrm>
            <a:off x="5763490" y="899805"/>
            <a:ext cx="4674919" cy="50494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rot="5400000">
            <a:off x="-883243" y="2197429"/>
            <a:ext cx="3784487" cy="1189242"/>
          </a:xfrm>
        </p:spPr>
        <p:txBody>
          <a:bodyPr/>
          <a:lstStyle/>
          <a:p>
            <a:r>
              <a:rPr lang="en-US" smtClean="0"/>
              <a:t>Click to edit Master title style</a:t>
            </a:r>
            <a:endParaRPr lang="en-US" dirty="0"/>
          </a:p>
        </p:txBody>
      </p:sp>
      <p:sp>
        <p:nvSpPr>
          <p:cNvPr id="6" name="Picture Placeholder 3"/>
          <p:cNvSpPr>
            <a:spLocks noGrp="1"/>
          </p:cNvSpPr>
          <p:nvPr>
            <p:ph type="pic" sz="quarter" idx="11"/>
          </p:nvPr>
        </p:nvSpPr>
        <p:spPr>
          <a:xfrm>
            <a:off x="1828800" y="3482623"/>
            <a:ext cx="3611140" cy="2466622"/>
          </a:xfrm>
        </p:spPr>
        <p:txBody>
          <a:bodyPr/>
          <a:lstStyle/>
          <a:p>
            <a:r>
              <a:rPr lang="en-US" smtClean="0"/>
              <a:t>Drag picture to placeholder or click icon to add</a:t>
            </a:r>
            <a:endParaRPr lang="en-US"/>
          </a:p>
        </p:txBody>
      </p:sp>
      <p:sp>
        <p:nvSpPr>
          <p:cNvPr id="7" name="Picture Placeholder 3"/>
          <p:cNvSpPr>
            <a:spLocks noGrp="1"/>
          </p:cNvSpPr>
          <p:nvPr>
            <p:ph type="pic" sz="quarter" idx="12"/>
          </p:nvPr>
        </p:nvSpPr>
        <p:spPr>
          <a:xfrm>
            <a:off x="1828800" y="899806"/>
            <a:ext cx="3611140" cy="2466622"/>
          </a:xfrm>
        </p:spPr>
        <p:txBody>
          <a:bodyPr/>
          <a:lstStyle/>
          <a:p>
            <a:r>
              <a:rPr lang="en-US" smtClean="0"/>
              <a:t>Drag picture to placeholder or click icon to add</a:t>
            </a:r>
            <a:endParaRPr lang="en-US"/>
          </a:p>
        </p:txBody>
      </p:sp>
      <p:sp>
        <p:nvSpPr>
          <p:cNvPr id="8" name="TextBox 7"/>
          <p:cNvSpPr txBox="1"/>
          <p:nvPr userDrawn="1"/>
        </p:nvSpPr>
        <p:spPr>
          <a:xfrm>
            <a:off x="414379" y="6334825"/>
            <a:ext cx="5926667" cy="323165"/>
          </a:xfrm>
          <a:prstGeom prst="rect">
            <a:avLst/>
          </a:prstGeom>
          <a:noFill/>
        </p:spPr>
        <p:txBody>
          <a:bodyPr wrap="square" rtlCol="0">
            <a:spAutoFit/>
          </a:bodyPr>
          <a:lstStyle/>
          <a:p>
            <a:r>
              <a:rPr lang="en-US" sz="1500" dirty="0" smtClean="0">
                <a:solidFill>
                  <a:schemeClr val="bg1"/>
                </a:solidFill>
                <a:latin typeface="Century Gothic" charset="0"/>
              </a:rPr>
              <a:t>Click</a:t>
            </a:r>
            <a:r>
              <a:rPr lang="en-US" sz="1500" baseline="0" dirty="0" smtClean="0">
                <a:solidFill>
                  <a:schemeClr val="bg1"/>
                </a:solidFill>
                <a:latin typeface="Century Gothic" charset="0"/>
              </a:rPr>
              <a:t> to edit text.</a:t>
            </a:r>
            <a:endParaRPr lang="en-US" sz="1500" dirty="0">
              <a:solidFill>
                <a:schemeClr val="bg1"/>
              </a:solidFill>
              <a:latin typeface="Century Gothic" charset="0"/>
            </a:endParaRPr>
          </a:p>
        </p:txBody>
      </p:sp>
    </p:spTree>
    <p:extLst>
      <p:ext uri="{BB962C8B-B14F-4D97-AF65-F5344CB8AC3E}">
        <p14:creationId xmlns:p14="http://schemas.microsoft.com/office/powerpoint/2010/main" val="993290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 Content 1a- one colum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309093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 Content 1a- two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904804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 Content 1a- one column w/chart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5" name="Chart Placeholder 8"/>
          <p:cNvSpPr>
            <a:spLocks noGrp="1"/>
          </p:cNvSpPr>
          <p:nvPr>
            <p:ph type="chart" sz="quarter" idx="11"/>
          </p:nvPr>
        </p:nvSpPr>
        <p:spPr>
          <a:xfrm>
            <a:off x="4470399" y="2306973"/>
            <a:ext cx="6652155" cy="3575050"/>
          </a:xfrm>
        </p:spPr>
        <p:txBody>
          <a:bodyPr/>
          <a:lstStyle/>
          <a:p>
            <a:r>
              <a:rPr lang="en-US" smtClean="0"/>
              <a:t>Click icon to add chart</a:t>
            </a:r>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908701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 Content 1a-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11028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 Content 1a- two column w/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47459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2116570"/>
            <a:ext cx="11005257" cy="898477"/>
          </a:xfrm>
        </p:spPr>
        <p:txBody>
          <a:bodyPr>
            <a:normAutofit/>
          </a:bodyPr>
          <a:lstStyle>
            <a:lvl1pPr algn="ctr">
              <a:defRPr sz="3000" b="0" i="0" baseline="0">
                <a:latin typeface="Impact" charset="0"/>
              </a:defRPr>
            </a:lvl1pPr>
          </a:lstStyle>
          <a:p>
            <a:r>
              <a:rPr lang="en-US" dirty="0" smtClean="0"/>
              <a:t>CLICK TO EDIT TEXT COPY</a:t>
            </a:r>
            <a:endParaRPr lang="en-US" dirty="0"/>
          </a:p>
        </p:txBody>
      </p:sp>
      <p:sp>
        <p:nvSpPr>
          <p:cNvPr id="5" name="TextBox 4"/>
          <p:cNvSpPr txBox="1"/>
          <p:nvPr userDrawn="1"/>
        </p:nvSpPr>
        <p:spPr>
          <a:xfrm>
            <a:off x="573024" y="2780269"/>
            <a:ext cx="11005257" cy="889688"/>
          </a:xfrm>
          <a:prstGeom prst="rect">
            <a:avLst/>
          </a:prstGeom>
          <a:noFill/>
        </p:spPr>
        <p:txBody>
          <a:bodyPr wrap="square" rtlCol="0">
            <a:spAutoFit/>
          </a:bodyPr>
          <a:lstStyle/>
          <a:p>
            <a:pPr algn="ctr"/>
            <a:r>
              <a:rPr lang="en-US" sz="5000" b="0" i="0" baseline="0" dirty="0" smtClean="0">
                <a:solidFill>
                  <a:srgbClr val="B2D23E"/>
                </a:solidFill>
                <a:latin typeface="Impact" charset="0"/>
                <a:ea typeface="Gobold Bold" charset="0"/>
                <a:cs typeface="Gobold Bold" charset="0"/>
              </a:rPr>
              <a:t>LARGER SECOND HEADLINE</a:t>
            </a:r>
            <a:endParaRPr lang="en-US" sz="5000" b="0" i="0" baseline="0" dirty="0">
              <a:solidFill>
                <a:srgbClr val="B2D23E"/>
              </a:solidFill>
              <a:latin typeface="Impact" charset="0"/>
              <a:ea typeface="Gobold Bold" charset="0"/>
              <a:cs typeface="Gobold Bold" charset="0"/>
            </a:endParaRPr>
          </a:p>
        </p:txBody>
      </p:sp>
    </p:spTree>
    <p:extLst>
      <p:ext uri="{BB962C8B-B14F-4D97-AF65-F5344CB8AC3E}">
        <p14:creationId xmlns:p14="http://schemas.microsoft.com/office/powerpoint/2010/main" val="200841604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 Content 1a- one column w/seal+chart ">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5" name="Chart Placeholder 8"/>
          <p:cNvSpPr>
            <a:spLocks noGrp="1"/>
          </p:cNvSpPr>
          <p:nvPr>
            <p:ph type="chart" sz="quarter" idx="11"/>
          </p:nvPr>
        </p:nvSpPr>
        <p:spPr>
          <a:xfrm>
            <a:off x="4470399" y="2306973"/>
            <a:ext cx="6652155" cy="3575050"/>
          </a:xfrm>
        </p:spPr>
        <p:txBody>
          <a:bodyPr/>
          <a:lstStyle/>
          <a:p>
            <a:r>
              <a:rPr lang="en-US" smtClean="0"/>
              <a:t>Click icon to add chart</a:t>
            </a:r>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216508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Content 2a- one column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026373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Content 2a- two column ">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711403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Content 2a- one column /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5" name="Chart Placeholder 8"/>
          <p:cNvSpPr>
            <a:spLocks noGrp="1"/>
          </p:cNvSpPr>
          <p:nvPr>
            <p:ph type="chart" sz="quarter" idx="11"/>
          </p:nvPr>
        </p:nvSpPr>
        <p:spPr>
          <a:xfrm>
            <a:off x="4470399" y="2306973"/>
            <a:ext cx="6652155" cy="3575050"/>
          </a:xfrm>
        </p:spPr>
        <p:txBody>
          <a:bodyPr/>
          <a:lstStyle/>
          <a:p>
            <a:r>
              <a:rPr lang="en-US" smtClean="0"/>
              <a:t>Click icon to add chart</a:t>
            </a:r>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838391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 Content 2a- one column w/seal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11445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 Content 2a- two column w/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012745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 Content 2a- one column /seal+char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5" name="Chart Placeholder 8"/>
          <p:cNvSpPr>
            <a:spLocks noGrp="1"/>
          </p:cNvSpPr>
          <p:nvPr>
            <p:ph type="chart" sz="quarter" idx="11"/>
          </p:nvPr>
        </p:nvSpPr>
        <p:spPr>
          <a:xfrm>
            <a:off x="4470399" y="2306973"/>
            <a:ext cx="6652155" cy="3575050"/>
          </a:xfrm>
        </p:spPr>
        <p:txBody>
          <a:bodyPr/>
          <a:lstStyle/>
          <a:p>
            <a:r>
              <a:rPr lang="en-US" smtClean="0"/>
              <a:t>Click icon to add chart</a:t>
            </a:r>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853083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 Content 3a-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9" name="Content Placeholder 8"/>
          <p:cNvSpPr>
            <a:spLocks noGrp="1"/>
          </p:cNvSpPr>
          <p:nvPr>
            <p:ph sz="quarter" idx="10" hasCustomPrompt="1"/>
          </p:nvPr>
        </p:nvSpPr>
        <p:spPr>
          <a:xfrm>
            <a:off x="573024" y="2333625"/>
            <a:ext cx="10515600" cy="2912143"/>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437575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Content 3a- two colum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txBox="1">
            <a:spLocks/>
          </p:cNvSpPr>
          <p:nvPr userDrawn="1"/>
        </p:nvSpPr>
        <p:spPr>
          <a:xfrm>
            <a:off x="573024" y="831469"/>
            <a:ext cx="10081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smtClean="0"/>
              <a:t>Click to edit title copy</a:t>
            </a:r>
            <a:endParaRPr lang="en-US" dirty="0"/>
          </a:p>
        </p:txBody>
      </p:sp>
      <p:sp>
        <p:nvSpPr>
          <p:cNvPr id="5" name="Content Placeholder 8"/>
          <p:cNvSpPr>
            <a:spLocks noGrp="1"/>
          </p:cNvSpPr>
          <p:nvPr>
            <p:ph sz="quarter" idx="10" hasCustomPrompt="1"/>
          </p:nvPr>
        </p:nvSpPr>
        <p:spPr>
          <a:xfrm>
            <a:off x="5674413" y="2277729"/>
            <a:ext cx="4980321" cy="3810250"/>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2"/>
          <p:cNvSpPr>
            <a:spLocks noGrp="1"/>
          </p:cNvSpPr>
          <p:nvPr>
            <p:ph type="body" sz="quarter" idx="12" hasCustomPrompt="1"/>
          </p:nvPr>
        </p:nvSpPr>
        <p:spPr>
          <a:xfrm>
            <a:off x="573024" y="2277729"/>
            <a:ext cx="4980321" cy="3810250"/>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474731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 Content 3a- one column w/char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Content Placeholder 6"/>
          <p:cNvSpPr>
            <a:spLocks noGrp="1"/>
          </p:cNvSpPr>
          <p:nvPr>
            <p:ph sz="quarter" idx="10" hasCustomPrompt="1"/>
          </p:nvPr>
        </p:nvSpPr>
        <p:spPr>
          <a:xfrm>
            <a:off x="573024" y="2306973"/>
            <a:ext cx="3626443" cy="3656989"/>
          </a:xfrm>
        </p:spPr>
        <p:txBody>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hart Placeholder 8"/>
          <p:cNvSpPr>
            <a:spLocks noGrp="1"/>
          </p:cNvSpPr>
          <p:nvPr>
            <p:ph type="chart" sz="quarter" idx="11"/>
          </p:nvPr>
        </p:nvSpPr>
        <p:spPr>
          <a:xfrm>
            <a:off x="4470399" y="2306973"/>
            <a:ext cx="6652155" cy="3575050"/>
          </a:xfrm>
        </p:spPr>
        <p:txBody>
          <a:bodyPr/>
          <a:lstStyle/>
          <a:p>
            <a:r>
              <a:rPr lang="en-US" smtClean="0"/>
              <a:t>Click icon to add chart</a:t>
            </a:r>
            <a:endParaRPr lang="en-US"/>
          </a:p>
        </p:txBody>
      </p:sp>
    </p:spTree>
    <p:extLst>
      <p:ext uri="{BB962C8B-B14F-4D97-AF65-F5344CB8AC3E}">
        <p14:creationId xmlns:p14="http://schemas.microsoft.com/office/powerpoint/2010/main" val="12920069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1- one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5"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858097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 Content 3a- one column w/seal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68022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 Content 3a- two column w/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014223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 Content 3a- one column /seal+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5" name="Chart Placeholder 8"/>
          <p:cNvSpPr>
            <a:spLocks noGrp="1"/>
          </p:cNvSpPr>
          <p:nvPr>
            <p:ph type="chart" sz="quarter" idx="11"/>
          </p:nvPr>
        </p:nvSpPr>
        <p:spPr>
          <a:xfrm>
            <a:off x="4470399" y="2306973"/>
            <a:ext cx="6652155" cy="3575050"/>
          </a:xfrm>
        </p:spPr>
        <p:txBody>
          <a:bodyPr/>
          <a:lstStyle/>
          <a:p>
            <a:r>
              <a:rPr lang="en-US" smtClean="0"/>
              <a:t>Click icon to add chart</a:t>
            </a:r>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23479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Content 4-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1867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ontent 4- two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5" name="Text Placeholder 2"/>
          <p:cNvSpPr>
            <a:spLocks noGrp="1"/>
          </p:cNvSpPr>
          <p:nvPr>
            <p:ph idx="10" hasCustomPrompt="1"/>
          </p:nvPr>
        </p:nvSpPr>
        <p:spPr>
          <a:xfrm>
            <a:off x="573024" y="2438213"/>
            <a:ext cx="5121923" cy="3914461"/>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idx="11" hasCustomPrompt="1"/>
          </p:nvPr>
        </p:nvSpPr>
        <p:spPr>
          <a:xfrm>
            <a:off x="5966701" y="2434296"/>
            <a:ext cx="5121923" cy="391837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582095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Content 4-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5" name="Chart Placeholder 8"/>
          <p:cNvSpPr>
            <a:spLocks noGrp="1"/>
          </p:cNvSpPr>
          <p:nvPr>
            <p:ph type="chart" sz="quarter" idx="11"/>
          </p:nvPr>
        </p:nvSpPr>
        <p:spPr>
          <a:xfrm>
            <a:off x="4470399" y="2306973"/>
            <a:ext cx="6652155" cy="3575050"/>
          </a:xfrm>
        </p:spPr>
        <p:txBody>
          <a:bodyPr/>
          <a:lstStyle/>
          <a:p>
            <a:r>
              <a:rPr lang="en-US" smtClean="0"/>
              <a:t>Click icon to add chart</a:t>
            </a:r>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34239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Content 5-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73024" y="831469"/>
            <a:ext cx="10961750" cy="1330706"/>
          </a:xfrm>
        </p:spPr>
        <p:txBody>
          <a:bodyPr/>
          <a:lstStyle/>
          <a:p>
            <a:r>
              <a:rPr lang="en-US" dirty="0" smtClean="0"/>
              <a:t>Click to edit title copy</a:t>
            </a:r>
            <a:endParaRPr lang="en-US" dirty="0"/>
          </a:p>
        </p:txBody>
      </p:sp>
      <p:sp>
        <p:nvSpPr>
          <p:cNvPr id="5" name="Text Placeholder 2"/>
          <p:cNvSpPr>
            <a:spLocks noGrp="1"/>
          </p:cNvSpPr>
          <p:nvPr>
            <p:ph idx="1"/>
          </p:nvPr>
        </p:nvSpPr>
        <p:spPr>
          <a:xfrm>
            <a:off x="573023" y="2291969"/>
            <a:ext cx="10961751" cy="3784981"/>
          </a:xfrm>
          <a:prstGeom prst="rect">
            <a:avLst/>
          </a:prstGeom>
        </p:spPr>
        <p:txBody>
          <a:bodyPr vert="horz" lIns="91440" tIns="45720" rIns="91440" bIns="45720" rtlCol="0">
            <a:normAutofit/>
          </a:bodyPr>
          <a:lstStyle>
            <a:lvl1pPr marL="0" indent="0">
              <a:buFont typeface="Arial" charset="0"/>
              <a:buNone/>
              <a:defRPr b="0" i="0" baseline="0">
                <a:solidFill>
                  <a:schemeClr val="bg1"/>
                </a:solidFill>
                <a:latin typeface="Tahoma" charset="0"/>
                <a:ea typeface="Raleway SemiBold" charset="0"/>
                <a:cs typeface="Raleway SemiBold" charset="0"/>
              </a:defRPr>
            </a:lvl1pPr>
            <a:lvl2pPr>
              <a:defRPr b="0" i="0" baseline="0">
                <a:solidFill>
                  <a:schemeClr val="bg1"/>
                </a:solidFill>
                <a:latin typeface="Tahoma" charset="0"/>
                <a:ea typeface="Raleway SemiBold" charset="0"/>
                <a:cs typeface="Raleway SemiBold" charset="0"/>
              </a:defRPr>
            </a:lvl2pPr>
            <a:lvl3pPr>
              <a:defRPr b="0" i="0" baseline="0">
                <a:solidFill>
                  <a:schemeClr val="bg1"/>
                </a:solidFill>
                <a:latin typeface="Tahoma" charset="0"/>
                <a:ea typeface="Raleway SemiBold" charset="0"/>
                <a:cs typeface="Raleway SemiBold" charset="0"/>
              </a:defRPr>
            </a:lvl3pPr>
            <a:lvl4pPr>
              <a:defRPr b="0" i="0" baseline="0">
                <a:solidFill>
                  <a:schemeClr val="bg1"/>
                </a:solidFill>
                <a:latin typeface="Tahoma" charset="0"/>
                <a:ea typeface="Raleway SemiBold" charset="0"/>
                <a:cs typeface="Raleway SemiBold" charset="0"/>
              </a:defRPr>
            </a:lvl4pPr>
            <a:lvl5pPr>
              <a:defRPr b="0" i="0" baseline="0">
                <a:solidFill>
                  <a:schemeClr val="bg1"/>
                </a:solidFill>
                <a:latin typeface="Tahoma" charset="0"/>
                <a:ea typeface="Raleway SemiBold" charset="0"/>
                <a:cs typeface="Raleway SemiBold"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71029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Content 5- two column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573024" y="831469"/>
            <a:ext cx="10961750" cy="1330706"/>
          </a:xfrm>
        </p:spPr>
        <p:txBody>
          <a:bodyPr/>
          <a:lstStyle/>
          <a:p>
            <a:r>
              <a:rPr lang="en-US" dirty="0" smtClean="0"/>
              <a:t>Click to edit title copy</a:t>
            </a:r>
            <a:endParaRPr lang="en-US" dirty="0"/>
          </a:p>
        </p:txBody>
      </p:sp>
      <p:sp>
        <p:nvSpPr>
          <p:cNvPr id="11" name="Text Placeholder 12"/>
          <p:cNvSpPr>
            <a:spLocks noGrp="1"/>
          </p:cNvSpPr>
          <p:nvPr>
            <p:ph type="body" sz="quarter" idx="13" hasCustomPrompt="1"/>
          </p:nvPr>
        </p:nvSpPr>
        <p:spPr>
          <a:xfrm>
            <a:off x="573024" y="2271966"/>
            <a:ext cx="5256276" cy="3810250"/>
          </a:xfrm>
        </p:spPr>
        <p:txBody>
          <a:bodyPr/>
          <a:lstStyle>
            <a:lvl1pPr marL="0" indent="0">
              <a:buNone/>
              <a:defRPr b="0" i="0" baseline="0">
                <a:solidFill>
                  <a:schemeClr val="bg1"/>
                </a:solidFill>
                <a:latin typeface="Tahoma" charset="0"/>
                <a:ea typeface="Raleway SemiBold" charset="0"/>
                <a:cs typeface="Raleway SemiBold" charset="0"/>
              </a:defRPr>
            </a:lvl1pPr>
            <a:lvl2pPr>
              <a:defRPr b="0" i="0" baseline="0">
                <a:solidFill>
                  <a:schemeClr val="bg1"/>
                </a:solidFill>
                <a:latin typeface="Tahoma" charset="0"/>
                <a:ea typeface="Raleway SemiBold" charset="0"/>
                <a:cs typeface="Raleway SemiBold" charset="0"/>
              </a:defRPr>
            </a:lvl2pPr>
            <a:lvl3pPr>
              <a:defRPr b="0" i="0" baseline="0">
                <a:solidFill>
                  <a:schemeClr val="bg1"/>
                </a:solidFill>
                <a:latin typeface="Tahoma" charset="0"/>
                <a:ea typeface="Raleway SemiBold" charset="0"/>
                <a:cs typeface="Raleway SemiBold" charset="0"/>
              </a:defRPr>
            </a:lvl3pPr>
            <a:lvl4pPr>
              <a:defRPr b="0" i="0" baseline="0">
                <a:solidFill>
                  <a:schemeClr val="bg1"/>
                </a:solidFill>
                <a:latin typeface="Tahoma" charset="0"/>
                <a:ea typeface="Raleway SemiBold" charset="0"/>
                <a:cs typeface="Raleway SemiBold" charset="0"/>
              </a:defRPr>
            </a:lvl4pPr>
            <a:lvl5pPr>
              <a:defRPr b="0" i="0" baseline="0">
                <a:solidFill>
                  <a:schemeClr val="bg1"/>
                </a:solidFill>
                <a:latin typeface="Tahoma" charset="0"/>
                <a:ea typeface="Raleway SemiBold" charset="0"/>
                <a:cs typeface="Raleway SemiBold" charset="0"/>
              </a:defRPr>
            </a:lvl5pPr>
          </a:lstStyle>
          <a:p>
            <a:pPr lvl="0"/>
            <a:r>
              <a:rPr lang="en-US" dirty="0" smtClean="0"/>
              <a:t>Click to edit text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2"/>
          <p:cNvSpPr>
            <a:spLocks noGrp="1"/>
          </p:cNvSpPr>
          <p:nvPr>
            <p:ph type="body" sz="quarter" idx="14" hasCustomPrompt="1"/>
          </p:nvPr>
        </p:nvSpPr>
        <p:spPr>
          <a:xfrm>
            <a:off x="6278498" y="2271966"/>
            <a:ext cx="5256276" cy="3810250"/>
          </a:xfrm>
        </p:spPr>
        <p:txBody>
          <a:bodyPr/>
          <a:lstStyle>
            <a:lvl1pPr marL="0" indent="0">
              <a:buNone/>
              <a:defRPr b="0" i="0" baseline="0">
                <a:solidFill>
                  <a:schemeClr val="bg1"/>
                </a:solidFill>
                <a:latin typeface="Tahoma" charset="0"/>
                <a:ea typeface="Raleway SemiBold" charset="0"/>
                <a:cs typeface="Raleway SemiBold" charset="0"/>
              </a:defRPr>
            </a:lvl1pPr>
            <a:lvl2pPr>
              <a:defRPr b="0" i="0" baseline="0">
                <a:solidFill>
                  <a:schemeClr val="bg1"/>
                </a:solidFill>
                <a:latin typeface="Tahoma" charset="0"/>
                <a:ea typeface="Raleway SemiBold" charset="0"/>
                <a:cs typeface="Raleway SemiBold" charset="0"/>
              </a:defRPr>
            </a:lvl2pPr>
            <a:lvl3pPr>
              <a:defRPr b="0" i="0" baseline="0">
                <a:solidFill>
                  <a:schemeClr val="bg1"/>
                </a:solidFill>
                <a:latin typeface="Tahoma" charset="0"/>
                <a:ea typeface="Raleway SemiBold" charset="0"/>
                <a:cs typeface="Raleway SemiBold" charset="0"/>
              </a:defRPr>
            </a:lvl3pPr>
            <a:lvl4pPr>
              <a:defRPr b="0" i="0" baseline="0">
                <a:solidFill>
                  <a:schemeClr val="bg1"/>
                </a:solidFill>
                <a:latin typeface="Tahoma" charset="0"/>
                <a:ea typeface="Raleway SemiBold" charset="0"/>
                <a:cs typeface="Raleway SemiBold" charset="0"/>
              </a:defRPr>
            </a:lvl4pPr>
            <a:lvl5pPr>
              <a:defRPr b="0" i="0" baseline="0">
                <a:solidFill>
                  <a:schemeClr val="bg1"/>
                </a:solidFill>
                <a:latin typeface="Tahoma" charset="0"/>
                <a:ea typeface="Raleway SemiBold" charset="0"/>
                <a:cs typeface="Raleway SemiBold" charset="0"/>
              </a:defRPr>
            </a:lvl5pPr>
          </a:lstStyle>
          <a:p>
            <a:pPr lvl="0"/>
            <a:r>
              <a:rPr lang="en-US" dirty="0" smtClean="0"/>
              <a:t>Click to edit text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68723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Content 6-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D5EEF7"/>
                </a:solidFill>
              </a:defRPr>
            </a:lvl1pPr>
          </a:lstStyle>
          <a:p>
            <a:r>
              <a:rPr lang="en-US" dirty="0" smtClean="0"/>
              <a:t>Click to edit title copy</a:t>
            </a:r>
            <a:endParaRPr lang="en-US" dirty="0"/>
          </a:p>
        </p:txBody>
      </p:sp>
      <p:sp>
        <p:nvSpPr>
          <p:cNvPr id="5" name="Text Placeholder 12"/>
          <p:cNvSpPr>
            <a:spLocks noGrp="1"/>
          </p:cNvSpPr>
          <p:nvPr>
            <p:ph type="body" sz="quarter" idx="13" hasCustomPrompt="1"/>
          </p:nvPr>
        </p:nvSpPr>
        <p:spPr>
          <a:xfrm>
            <a:off x="573024" y="2271966"/>
            <a:ext cx="10961750" cy="3810250"/>
          </a:xfrm>
        </p:spPr>
        <p:txBody>
          <a:bodyPr/>
          <a:lstStyle>
            <a:lvl1pPr marL="0" indent="0">
              <a:buNone/>
              <a:defRPr b="0" i="0" baseline="0">
                <a:solidFill>
                  <a:schemeClr val="bg1"/>
                </a:solidFill>
                <a:latin typeface="Tahoma" charset="0"/>
                <a:ea typeface="Raleway SemiBold" charset="0"/>
                <a:cs typeface="Raleway SemiBold" charset="0"/>
              </a:defRPr>
            </a:lvl1pPr>
            <a:lvl2pPr>
              <a:defRPr b="0" i="0" baseline="0">
                <a:solidFill>
                  <a:schemeClr val="bg1"/>
                </a:solidFill>
                <a:latin typeface="Tahoma" charset="0"/>
                <a:ea typeface="Raleway SemiBold" charset="0"/>
                <a:cs typeface="Raleway SemiBold" charset="0"/>
              </a:defRPr>
            </a:lvl2pPr>
            <a:lvl3pPr>
              <a:defRPr b="0" i="0" baseline="0">
                <a:solidFill>
                  <a:schemeClr val="bg1"/>
                </a:solidFill>
                <a:latin typeface="Tahoma" charset="0"/>
                <a:ea typeface="Raleway SemiBold" charset="0"/>
                <a:cs typeface="Raleway SemiBold" charset="0"/>
              </a:defRPr>
            </a:lvl3pPr>
            <a:lvl4pPr>
              <a:defRPr b="0" i="0" baseline="0">
                <a:solidFill>
                  <a:schemeClr val="bg1"/>
                </a:solidFill>
                <a:latin typeface="Tahoma" charset="0"/>
                <a:ea typeface="Raleway SemiBold" charset="0"/>
                <a:cs typeface="Raleway SemiBold" charset="0"/>
              </a:defRPr>
            </a:lvl4pPr>
            <a:lvl5pPr>
              <a:defRPr b="0" i="0" baseline="0">
                <a:solidFill>
                  <a:schemeClr val="bg1"/>
                </a:solidFill>
                <a:latin typeface="Tahoma" charset="0"/>
                <a:ea typeface="Raleway SemiBold" charset="0"/>
                <a:cs typeface="Raleway SemiBold" charset="0"/>
              </a:defRPr>
            </a:lvl5pPr>
          </a:lstStyle>
          <a:p>
            <a:pPr lvl="0"/>
            <a:r>
              <a:rPr lang="en-US" dirty="0" smtClean="0"/>
              <a:t>Click to edit text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5162411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Content 6- two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D5EEF7"/>
                </a:solidFill>
              </a:defRPr>
            </a:lvl1pPr>
          </a:lstStyle>
          <a:p>
            <a:r>
              <a:rPr lang="en-US" dirty="0" smtClean="0"/>
              <a:t>Click to edit title copy</a:t>
            </a:r>
            <a:endParaRPr lang="en-US" dirty="0"/>
          </a:p>
        </p:txBody>
      </p:sp>
      <p:sp>
        <p:nvSpPr>
          <p:cNvPr id="5" name="Text Placeholder 12"/>
          <p:cNvSpPr>
            <a:spLocks noGrp="1"/>
          </p:cNvSpPr>
          <p:nvPr>
            <p:ph type="body" sz="quarter" idx="13" hasCustomPrompt="1"/>
          </p:nvPr>
        </p:nvSpPr>
        <p:spPr>
          <a:xfrm>
            <a:off x="573024" y="2271966"/>
            <a:ext cx="5256276" cy="3810250"/>
          </a:xfrm>
        </p:spPr>
        <p:txBody>
          <a:bodyPr/>
          <a:lstStyle>
            <a:lvl1pPr marL="0" indent="0">
              <a:buNone/>
              <a:defRPr b="0" i="0" baseline="0">
                <a:solidFill>
                  <a:schemeClr val="bg1"/>
                </a:solidFill>
                <a:latin typeface="Tahoma" charset="0"/>
                <a:ea typeface="Raleway SemiBold" charset="0"/>
                <a:cs typeface="Raleway SemiBold" charset="0"/>
              </a:defRPr>
            </a:lvl1pPr>
            <a:lvl2pPr>
              <a:defRPr b="0" i="0" baseline="0">
                <a:solidFill>
                  <a:schemeClr val="bg1"/>
                </a:solidFill>
                <a:latin typeface="Tahoma" charset="0"/>
                <a:ea typeface="Raleway SemiBold" charset="0"/>
                <a:cs typeface="Raleway SemiBold" charset="0"/>
              </a:defRPr>
            </a:lvl2pPr>
            <a:lvl3pPr>
              <a:defRPr b="0" i="0" baseline="0">
                <a:solidFill>
                  <a:schemeClr val="bg1"/>
                </a:solidFill>
                <a:latin typeface="Tahoma" charset="0"/>
                <a:ea typeface="Raleway SemiBold" charset="0"/>
                <a:cs typeface="Raleway SemiBold" charset="0"/>
              </a:defRPr>
            </a:lvl3pPr>
            <a:lvl4pPr>
              <a:defRPr b="0" i="0" baseline="0">
                <a:solidFill>
                  <a:schemeClr val="bg1"/>
                </a:solidFill>
                <a:latin typeface="Tahoma" charset="0"/>
                <a:ea typeface="Raleway SemiBold" charset="0"/>
                <a:cs typeface="Raleway SemiBold" charset="0"/>
              </a:defRPr>
            </a:lvl4pPr>
            <a:lvl5pPr>
              <a:defRPr b="0" i="0" baseline="0">
                <a:solidFill>
                  <a:schemeClr val="bg1"/>
                </a:solidFill>
                <a:latin typeface="Tahoma" charset="0"/>
                <a:ea typeface="Raleway SemiBold" charset="0"/>
                <a:cs typeface="Raleway SemiBold" charset="0"/>
              </a:defRPr>
            </a:lvl5pPr>
          </a:lstStyle>
          <a:p>
            <a:pPr lvl="0"/>
            <a:r>
              <a:rPr lang="en-US" dirty="0" smtClean="0"/>
              <a:t>Click to edit text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12"/>
          <p:cNvSpPr>
            <a:spLocks noGrp="1"/>
          </p:cNvSpPr>
          <p:nvPr>
            <p:ph type="body" sz="quarter" idx="14" hasCustomPrompt="1"/>
          </p:nvPr>
        </p:nvSpPr>
        <p:spPr>
          <a:xfrm>
            <a:off x="6278498" y="2271966"/>
            <a:ext cx="5256276" cy="3810250"/>
          </a:xfrm>
        </p:spPr>
        <p:txBody>
          <a:bodyPr/>
          <a:lstStyle>
            <a:lvl1pPr marL="0" indent="0">
              <a:buNone/>
              <a:defRPr b="0" i="0" baseline="0">
                <a:solidFill>
                  <a:schemeClr val="bg1"/>
                </a:solidFill>
                <a:latin typeface="Tahoma" charset="0"/>
                <a:ea typeface="Raleway SemiBold" charset="0"/>
                <a:cs typeface="Raleway SemiBold" charset="0"/>
              </a:defRPr>
            </a:lvl1pPr>
            <a:lvl2pPr>
              <a:defRPr b="0" i="0" baseline="0">
                <a:solidFill>
                  <a:schemeClr val="bg1"/>
                </a:solidFill>
                <a:latin typeface="Tahoma" charset="0"/>
                <a:ea typeface="Raleway SemiBold" charset="0"/>
                <a:cs typeface="Raleway SemiBold" charset="0"/>
              </a:defRPr>
            </a:lvl2pPr>
            <a:lvl3pPr>
              <a:defRPr b="0" i="0" baseline="0">
                <a:solidFill>
                  <a:schemeClr val="bg1"/>
                </a:solidFill>
                <a:latin typeface="Tahoma" charset="0"/>
                <a:ea typeface="Raleway SemiBold" charset="0"/>
                <a:cs typeface="Raleway SemiBold" charset="0"/>
              </a:defRPr>
            </a:lvl3pPr>
            <a:lvl4pPr>
              <a:defRPr b="0" i="0" baseline="0">
                <a:solidFill>
                  <a:schemeClr val="bg1"/>
                </a:solidFill>
                <a:latin typeface="Tahoma" charset="0"/>
                <a:ea typeface="Raleway SemiBold" charset="0"/>
                <a:cs typeface="Raleway SemiBold" charset="0"/>
              </a:defRPr>
            </a:lvl4pPr>
            <a:lvl5pPr>
              <a:defRPr b="0" i="0" baseline="0">
                <a:solidFill>
                  <a:schemeClr val="bg1"/>
                </a:solidFill>
                <a:latin typeface="Tahoma" charset="0"/>
                <a:ea typeface="Raleway SemiBold" charset="0"/>
                <a:cs typeface="Raleway SemiBold" charset="0"/>
              </a:defRPr>
            </a:lvl5pPr>
          </a:lstStyle>
          <a:p>
            <a:pPr lvl="0"/>
            <a:r>
              <a:rPr lang="en-US" dirty="0" smtClean="0"/>
              <a:t>Click to edit text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1856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1-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5" name="Text Placeholder 2"/>
          <p:cNvSpPr>
            <a:spLocks noGrp="1"/>
          </p:cNvSpPr>
          <p:nvPr>
            <p:ph idx="1" hasCustomPrompt="1"/>
          </p:nvPr>
        </p:nvSpPr>
        <p:spPr>
          <a:xfrm>
            <a:off x="573024" y="2291969"/>
            <a:ext cx="5054053" cy="4351338"/>
          </a:xfrm>
          <a:prstGeom prst="rect">
            <a:avLst/>
          </a:prstGeom>
        </p:spPr>
        <p:txBody>
          <a:bodyPr vert="horz" lIns="91440" tIns="45720" rIns="91440" bIns="45720" rtlCol="0">
            <a:normAutofit/>
          </a:bodyPr>
          <a:lstStyle>
            <a:lvl1pPr>
              <a:defRPr baseline="0"/>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idx="10"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345466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Content 7-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005E4F"/>
                </a:solidFill>
              </a:defRPr>
            </a:lvl1pPr>
          </a:lstStyle>
          <a:p>
            <a:r>
              <a:rPr lang="en-US" dirty="0" smtClean="0"/>
              <a:t>Click to edit title copy</a:t>
            </a:r>
            <a:endParaRPr lang="en-US" dirty="0"/>
          </a:p>
        </p:txBody>
      </p:sp>
      <p:sp>
        <p:nvSpPr>
          <p:cNvPr id="5" name="Text Placeholder 12"/>
          <p:cNvSpPr>
            <a:spLocks noGrp="1"/>
          </p:cNvSpPr>
          <p:nvPr>
            <p:ph type="body" sz="quarter" idx="13" hasCustomPrompt="1"/>
          </p:nvPr>
        </p:nvSpPr>
        <p:spPr>
          <a:xfrm>
            <a:off x="573024" y="2271966"/>
            <a:ext cx="10961750" cy="3810250"/>
          </a:xfrm>
        </p:spPr>
        <p:txBody>
          <a:bodyPr/>
          <a:lstStyle>
            <a:lvl1pPr marL="0" indent="0">
              <a:buNone/>
              <a:defRPr b="0" i="0" baseline="0">
                <a:solidFill>
                  <a:schemeClr val="bg1"/>
                </a:solidFill>
                <a:latin typeface="Tahoma" charset="0"/>
                <a:ea typeface="Raleway SemiBold" charset="0"/>
                <a:cs typeface="Raleway SemiBold" charset="0"/>
              </a:defRPr>
            </a:lvl1pPr>
            <a:lvl2pPr>
              <a:defRPr b="0" i="0" baseline="0">
                <a:solidFill>
                  <a:schemeClr val="bg1"/>
                </a:solidFill>
                <a:latin typeface="Tahoma" charset="0"/>
                <a:ea typeface="Raleway SemiBold" charset="0"/>
                <a:cs typeface="Raleway SemiBold" charset="0"/>
              </a:defRPr>
            </a:lvl2pPr>
            <a:lvl3pPr>
              <a:defRPr b="0" i="0" baseline="0">
                <a:solidFill>
                  <a:schemeClr val="bg1"/>
                </a:solidFill>
                <a:latin typeface="Tahoma" charset="0"/>
                <a:ea typeface="Raleway SemiBold" charset="0"/>
                <a:cs typeface="Raleway SemiBold" charset="0"/>
              </a:defRPr>
            </a:lvl3pPr>
            <a:lvl4pPr>
              <a:defRPr b="0" i="0" baseline="0">
                <a:solidFill>
                  <a:schemeClr val="bg1"/>
                </a:solidFill>
                <a:latin typeface="Tahoma" charset="0"/>
                <a:ea typeface="Raleway SemiBold" charset="0"/>
                <a:cs typeface="Raleway SemiBold" charset="0"/>
              </a:defRPr>
            </a:lvl4pPr>
            <a:lvl5pPr>
              <a:defRPr b="0" i="0" baseline="0">
                <a:solidFill>
                  <a:schemeClr val="bg1"/>
                </a:solidFill>
                <a:latin typeface="Tahoma" charset="0"/>
                <a:ea typeface="Raleway SemiBold" charset="0"/>
                <a:cs typeface="Raleway SemiBold" charset="0"/>
              </a:defRPr>
            </a:lvl5pPr>
          </a:lstStyle>
          <a:p>
            <a:pPr lvl="0"/>
            <a:r>
              <a:rPr lang="en-US" dirty="0" smtClean="0"/>
              <a:t>Click to edit text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02653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Content 7- two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005E4F"/>
                </a:solidFill>
              </a:defRPr>
            </a:lvl1pPr>
          </a:lstStyle>
          <a:p>
            <a:r>
              <a:rPr lang="en-US" dirty="0" smtClean="0"/>
              <a:t>Click to edit title copy</a:t>
            </a:r>
            <a:endParaRPr lang="en-US" dirty="0"/>
          </a:p>
        </p:txBody>
      </p:sp>
      <p:sp>
        <p:nvSpPr>
          <p:cNvPr id="5" name="Text Placeholder 12"/>
          <p:cNvSpPr>
            <a:spLocks noGrp="1"/>
          </p:cNvSpPr>
          <p:nvPr>
            <p:ph type="body" sz="quarter" idx="13" hasCustomPrompt="1"/>
          </p:nvPr>
        </p:nvSpPr>
        <p:spPr>
          <a:xfrm>
            <a:off x="573024" y="2271966"/>
            <a:ext cx="5256276" cy="3810250"/>
          </a:xfrm>
        </p:spPr>
        <p:txBody>
          <a:bodyPr/>
          <a:lstStyle>
            <a:lvl1pPr marL="0" indent="0">
              <a:buNone/>
              <a:defRPr b="0" i="0" baseline="0">
                <a:solidFill>
                  <a:schemeClr val="bg1"/>
                </a:solidFill>
                <a:latin typeface="Tahoma" charset="0"/>
                <a:ea typeface="Raleway SemiBold" charset="0"/>
                <a:cs typeface="Raleway SemiBold" charset="0"/>
              </a:defRPr>
            </a:lvl1pPr>
            <a:lvl2pPr>
              <a:defRPr b="0" i="0" baseline="0">
                <a:solidFill>
                  <a:schemeClr val="bg1"/>
                </a:solidFill>
                <a:latin typeface="Tahoma" charset="0"/>
                <a:ea typeface="Raleway SemiBold" charset="0"/>
                <a:cs typeface="Raleway SemiBold" charset="0"/>
              </a:defRPr>
            </a:lvl2pPr>
            <a:lvl3pPr>
              <a:defRPr b="0" i="0" baseline="0">
                <a:solidFill>
                  <a:schemeClr val="bg1"/>
                </a:solidFill>
                <a:latin typeface="Tahoma" charset="0"/>
                <a:ea typeface="Raleway SemiBold" charset="0"/>
                <a:cs typeface="Raleway SemiBold" charset="0"/>
              </a:defRPr>
            </a:lvl3pPr>
            <a:lvl4pPr>
              <a:defRPr b="0" i="0" baseline="0">
                <a:solidFill>
                  <a:schemeClr val="bg1"/>
                </a:solidFill>
                <a:latin typeface="Tahoma" charset="0"/>
                <a:ea typeface="Raleway SemiBold" charset="0"/>
                <a:cs typeface="Raleway SemiBold" charset="0"/>
              </a:defRPr>
            </a:lvl4pPr>
            <a:lvl5pPr>
              <a:defRPr b="0" i="0" baseline="0">
                <a:solidFill>
                  <a:schemeClr val="bg1"/>
                </a:solidFill>
                <a:latin typeface="Tahoma" charset="0"/>
                <a:ea typeface="Raleway SemiBold" charset="0"/>
                <a:cs typeface="Raleway SemiBold" charset="0"/>
              </a:defRPr>
            </a:lvl5pPr>
          </a:lstStyle>
          <a:p>
            <a:pPr lvl="0"/>
            <a:r>
              <a:rPr lang="en-US" dirty="0" smtClean="0"/>
              <a:t>Click to edit text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12"/>
          <p:cNvSpPr>
            <a:spLocks noGrp="1"/>
          </p:cNvSpPr>
          <p:nvPr>
            <p:ph type="body" sz="quarter" idx="14" hasCustomPrompt="1"/>
          </p:nvPr>
        </p:nvSpPr>
        <p:spPr>
          <a:xfrm>
            <a:off x="6278498" y="2271966"/>
            <a:ext cx="5256276" cy="3810250"/>
          </a:xfrm>
        </p:spPr>
        <p:txBody>
          <a:bodyPr/>
          <a:lstStyle>
            <a:lvl1pPr marL="0" indent="0">
              <a:buNone/>
              <a:defRPr b="0" i="0" baseline="0">
                <a:solidFill>
                  <a:schemeClr val="bg1"/>
                </a:solidFill>
                <a:latin typeface="Tahoma" charset="0"/>
                <a:ea typeface="Raleway SemiBold" charset="0"/>
                <a:cs typeface="Raleway SemiBold" charset="0"/>
              </a:defRPr>
            </a:lvl1pPr>
            <a:lvl2pPr>
              <a:defRPr b="0" i="0" baseline="0">
                <a:solidFill>
                  <a:schemeClr val="bg1"/>
                </a:solidFill>
                <a:latin typeface="Tahoma" charset="0"/>
                <a:ea typeface="Raleway SemiBold" charset="0"/>
                <a:cs typeface="Raleway SemiBold" charset="0"/>
              </a:defRPr>
            </a:lvl2pPr>
            <a:lvl3pPr>
              <a:defRPr b="0" i="0" baseline="0">
                <a:solidFill>
                  <a:schemeClr val="bg1"/>
                </a:solidFill>
                <a:latin typeface="Tahoma" charset="0"/>
                <a:ea typeface="Raleway SemiBold" charset="0"/>
                <a:cs typeface="Raleway SemiBold" charset="0"/>
              </a:defRPr>
            </a:lvl3pPr>
            <a:lvl4pPr>
              <a:defRPr b="0" i="0" baseline="0">
                <a:solidFill>
                  <a:schemeClr val="bg1"/>
                </a:solidFill>
                <a:latin typeface="Tahoma" charset="0"/>
                <a:ea typeface="Raleway SemiBold" charset="0"/>
                <a:cs typeface="Raleway SemiBold" charset="0"/>
              </a:defRPr>
            </a:lvl4pPr>
            <a:lvl5pPr>
              <a:defRPr b="0" i="0" baseline="0">
                <a:solidFill>
                  <a:schemeClr val="bg1"/>
                </a:solidFill>
                <a:latin typeface="Tahoma" charset="0"/>
                <a:ea typeface="Raleway SemiBold" charset="0"/>
                <a:cs typeface="Raleway SemiBold" charset="0"/>
              </a:defRPr>
            </a:lvl5pPr>
          </a:lstStyle>
          <a:p>
            <a:pPr lvl="0"/>
            <a:r>
              <a:rPr lang="en-US" dirty="0" smtClean="0"/>
              <a:t>Click to edit text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31919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Content 8- yellow photo-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Picture Placeholder 4"/>
          <p:cNvSpPr>
            <a:spLocks noGrp="1"/>
          </p:cNvSpPr>
          <p:nvPr>
            <p:ph type="pic" sz="quarter" idx="10" hasCustomPrompt="1"/>
          </p:nvPr>
        </p:nvSpPr>
        <p:spPr>
          <a:xfrm>
            <a:off x="0" y="0"/>
            <a:ext cx="6190735" cy="6857999"/>
          </a:xfrm>
        </p:spPr>
        <p:txBody>
          <a:bodyPr/>
          <a:lstStyle>
            <a:lvl1pPr>
              <a:defRPr baseline="0"/>
            </a:lvl1pPr>
          </a:lstStyle>
          <a:p>
            <a:r>
              <a:rPr lang="en-US" dirty="0" smtClean="0"/>
              <a:t>Full bleed photo 585 x 655 </a:t>
            </a:r>
            <a:r>
              <a:rPr lang="en-US" dirty="0" err="1" smtClean="0"/>
              <a:t>px</a:t>
            </a:r>
            <a:endParaRPr lang="en-US" dirty="0"/>
          </a:p>
        </p:txBody>
      </p:sp>
      <p:sp>
        <p:nvSpPr>
          <p:cNvPr id="2" name="Title 1"/>
          <p:cNvSpPr>
            <a:spLocks noGrp="1"/>
          </p:cNvSpPr>
          <p:nvPr>
            <p:ph type="title" hasCustomPrompt="1"/>
          </p:nvPr>
        </p:nvSpPr>
        <p:spPr>
          <a:xfrm>
            <a:off x="6400800" y="831469"/>
            <a:ext cx="5066270" cy="1325563"/>
          </a:xfrm>
        </p:spPr>
        <p:txBody>
          <a:bodyPr/>
          <a:lstStyle>
            <a:lvl1pPr>
              <a:defRPr baseline="0">
                <a:solidFill>
                  <a:schemeClr val="bg1"/>
                </a:solidFill>
              </a:defRPr>
            </a:lvl1pPr>
          </a:lstStyle>
          <a:p>
            <a:r>
              <a:rPr lang="en-US" dirty="0" smtClean="0"/>
              <a:t>Click to edit title copy</a:t>
            </a:r>
            <a:endParaRPr lang="en-US" dirty="0"/>
          </a:p>
        </p:txBody>
      </p:sp>
      <p:sp>
        <p:nvSpPr>
          <p:cNvPr id="7" name="Text Placeholder 2"/>
          <p:cNvSpPr>
            <a:spLocks noGrp="1"/>
          </p:cNvSpPr>
          <p:nvPr>
            <p:ph idx="1"/>
          </p:nvPr>
        </p:nvSpPr>
        <p:spPr>
          <a:xfrm>
            <a:off x="6400800" y="2291969"/>
            <a:ext cx="5066270" cy="4351338"/>
          </a:xfrm>
          <a:prstGeom prst="rect">
            <a:avLst/>
          </a:prstGeom>
        </p:spPr>
        <p:txBody>
          <a:bodyPr vert="horz" lIns="91440" tIns="45720" rIns="91440" bIns="45720" rtlCol="0">
            <a:normAutofit/>
          </a:bodyPr>
          <a:lstStyle>
            <a:lvl1pPr marL="0" indent="0">
              <a:buNone/>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idx="11" hasCustomPrompt="1"/>
          </p:nvPr>
        </p:nvSpPr>
        <p:spPr>
          <a:xfrm>
            <a:off x="219867" y="6052126"/>
            <a:ext cx="5751000" cy="805873"/>
          </a:xfrm>
          <a:prstGeom prst="rect">
            <a:avLst/>
          </a:prstGeom>
        </p:spPr>
        <p:txBody>
          <a:bodyPr vert="horz" lIns="91440" tIns="45720" rIns="91440" bIns="45720" rtlCol="0">
            <a:normAutofit/>
          </a:bodyPr>
          <a:lstStyle>
            <a:lvl1pPr marL="0" indent="0">
              <a:buNone/>
              <a:defRPr sz="1600" i="1"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en-US" dirty="0" smtClean="0"/>
              <a:t>Click to edit caption text</a:t>
            </a:r>
          </a:p>
        </p:txBody>
      </p:sp>
    </p:spTree>
    <p:extLst>
      <p:ext uri="{BB962C8B-B14F-4D97-AF65-F5344CB8AC3E}">
        <p14:creationId xmlns:p14="http://schemas.microsoft.com/office/powerpoint/2010/main" val="91125435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Content 8- lt green photo lef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Picture Placeholder 4"/>
          <p:cNvSpPr>
            <a:spLocks noGrp="1"/>
          </p:cNvSpPr>
          <p:nvPr>
            <p:ph type="pic" sz="quarter" idx="10" hasCustomPrompt="1"/>
          </p:nvPr>
        </p:nvSpPr>
        <p:spPr>
          <a:xfrm>
            <a:off x="0" y="1"/>
            <a:ext cx="6190735" cy="6857999"/>
          </a:xfrm>
        </p:spPr>
        <p:txBody>
          <a:bodyPr/>
          <a:lstStyle/>
          <a:p>
            <a:r>
              <a:rPr lang="en-US" dirty="0" smtClean="0"/>
              <a:t>Full bleed photo 585 x 655 </a:t>
            </a:r>
            <a:r>
              <a:rPr lang="en-US" dirty="0" err="1" smtClean="0"/>
              <a:t>px</a:t>
            </a:r>
            <a:endParaRPr lang="en-US" dirty="0"/>
          </a:p>
        </p:txBody>
      </p:sp>
      <p:sp>
        <p:nvSpPr>
          <p:cNvPr id="5" name="Title 1"/>
          <p:cNvSpPr>
            <a:spLocks noGrp="1"/>
          </p:cNvSpPr>
          <p:nvPr>
            <p:ph type="title" hasCustomPrompt="1"/>
          </p:nvPr>
        </p:nvSpPr>
        <p:spPr>
          <a:xfrm>
            <a:off x="6400800" y="831469"/>
            <a:ext cx="4687824" cy="1325563"/>
          </a:xfrm>
        </p:spPr>
        <p:txBody>
          <a:bodyPr/>
          <a:lstStyle>
            <a:lvl1pPr>
              <a:defRPr baseline="0">
                <a:solidFill>
                  <a:schemeClr val="bg1"/>
                </a:solidFill>
              </a:defRPr>
            </a:lvl1pPr>
          </a:lstStyle>
          <a:p>
            <a:r>
              <a:rPr lang="en-US" dirty="0" smtClean="0"/>
              <a:t>Click to edit title copy</a:t>
            </a:r>
            <a:endParaRPr lang="en-US" dirty="0"/>
          </a:p>
        </p:txBody>
      </p:sp>
      <p:sp>
        <p:nvSpPr>
          <p:cNvPr id="13" name="Text Placeholder 2"/>
          <p:cNvSpPr>
            <a:spLocks noGrp="1"/>
          </p:cNvSpPr>
          <p:nvPr>
            <p:ph idx="1"/>
          </p:nvPr>
        </p:nvSpPr>
        <p:spPr>
          <a:xfrm>
            <a:off x="6400800" y="2291969"/>
            <a:ext cx="4687824"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
          <p:cNvSpPr>
            <a:spLocks noGrp="1"/>
          </p:cNvSpPr>
          <p:nvPr>
            <p:ph idx="11" hasCustomPrompt="1"/>
          </p:nvPr>
        </p:nvSpPr>
        <p:spPr>
          <a:xfrm>
            <a:off x="247134" y="6059440"/>
            <a:ext cx="5696465" cy="798560"/>
          </a:xfrm>
          <a:prstGeom prst="rect">
            <a:avLst/>
          </a:prstGeom>
        </p:spPr>
        <p:txBody>
          <a:bodyPr vert="horz" lIns="91440" tIns="45720" rIns="91440" bIns="45720" rtlCol="0">
            <a:normAutofit/>
          </a:bodyPr>
          <a:lstStyle>
            <a:lvl1pPr marL="0" indent="0">
              <a:buNone/>
              <a:defRPr sz="1600" i="1" baseline="0"/>
            </a:lvl1pPr>
          </a:lstStyle>
          <a:p>
            <a:pPr lvl="0"/>
            <a:r>
              <a:rPr lang="en-US" dirty="0" smtClean="0"/>
              <a:t>Click to edit caption text</a:t>
            </a:r>
          </a:p>
        </p:txBody>
      </p:sp>
    </p:spTree>
    <p:extLst>
      <p:ext uri="{BB962C8B-B14F-4D97-AF65-F5344CB8AC3E}">
        <p14:creationId xmlns:p14="http://schemas.microsoft.com/office/powerpoint/2010/main" val="174600730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Content 8- mid blue photo lef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4" name="Picture Placeholder 4"/>
          <p:cNvSpPr>
            <a:spLocks noGrp="1"/>
          </p:cNvSpPr>
          <p:nvPr>
            <p:ph type="pic" sz="quarter" idx="10" hasCustomPrompt="1"/>
          </p:nvPr>
        </p:nvSpPr>
        <p:spPr>
          <a:xfrm>
            <a:off x="0" y="1"/>
            <a:ext cx="6190735" cy="6857999"/>
          </a:xfrm>
        </p:spPr>
        <p:txBody>
          <a:bodyPr/>
          <a:lstStyle/>
          <a:p>
            <a:r>
              <a:rPr lang="en-US" dirty="0" smtClean="0"/>
              <a:t>Full bleed photo 585 x 655 </a:t>
            </a:r>
            <a:r>
              <a:rPr lang="en-US" dirty="0" err="1" smtClean="0"/>
              <a:t>px</a:t>
            </a:r>
            <a:endParaRPr lang="en-US" dirty="0"/>
          </a:p>
        </p:txBody>
      </p:sp>
      <p:sp>
        <p:nvSpPr>
          <p:cNvPr id="5" name="Title 1"/>
          <p:cNvSpPr>
            <a:spLocks noGrp="1"/>
          </p:cNvSpPr>
          <p:nvPr>
            <p:ph type="title" hasCustomPrompt="1"/>
          </p:nvPr>
        </p:nvSpPr>
        <p:spPr>
          <a:xfrm>
            <a:off x="6400799" y="831469"/>
            <a:ext cx="5239265" cy="1325563"/>
          </a:xfrm>
        </p:spPr>
        <p:txBody>
          <a:bodyPr/>
          <a:lstStyle>
            <a:lvl1pPr>
              <a:defRPr baseline="0">
                <a:solidFill>
                  <a:schemeClr val="bg1"/>
                </a:solidFill>
              </a:defRPr>
            </a:lvl1pPr>
          </a:lstStyle>
          <a:p>
            <a:r>
              <a:rPr lang="en-US" dirty="0" smtClean="0"/>
              <a:t>Click to edit title copy</a:t>
            </a:r>
            <a:endParaRPr lang="en-US" dirty="0"/>
          </a:p>
        </p:txBody>
      </p:sp>
      <p:sp>
        <p:nvSpPr>
          <p:cNvPr id="8" name="Text Placeholder 2"/>
          <p:cNvSpPr>
            <a:spLocks noGrp="1"/>
          </p:cNvSpPr>
          <p:nvPr>
            <p:ph idx="1"/>
          </p:nvPr>
        </p:nvSpPr>
        <p:spPr>
          <a:xfrm>
            <a:off x="6400798" y="2291969"/>
            <a:ext cx="5239266"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idx="11" hasCustomPrompt="1"/>
          </p:nvPr>
        </p:nvSpPr>
        <p:spPr>
          <a:xfrm>
            <a:off x="216243" y="5972941"/>
            <a:ext cx="5758248" cy="885059"/>
          </a:xfrm>
          <a:prstGeom prst="rect">
            <a:avLst/>
          </a:prstGeom>
        </p:spPr>
        <p:txBody>
          <a:bodyPr vert="horz" lIns="91440" tIns="45720" rIns="91440" bIns="45720" rtlCol="0">
            <a:normAutofit/>
          </a:bodyPr>
          <a:lstStyle>
            <a:lvl1pPr marL="0" indent="0">
              <a:buNone/>
              <a:defRPr sz="1600" b="0" i="1" baseline="0">
                <a:latin typeface="Raleway" charset="0"/>
                <a:ea typeface="Raleway" charset="0"/>
                <a:cs typeface="Raleway" charset="0"/>
              </a:defRPr>
            </a:lvl1pPr>
          </a:lstStyle>
          <a:p>
            <a:pPr lvl="0"/>
            <a:r>
              <a:rPr lang="en-US" dirty="0" smtClean="0"/>
              <a:t>Click to edit caption text</a:t>
            </a:r>
          </a:p>
        </p:txBody>
      </p:sp>
    </p:spTree>
    <p:extLst>
      <p:ext uri="{BB962C8B-B14F-4D97-AF65-F5344CB8AC3E}">
        <p14:creationId xmlns:p14="http://schemas.microsoft.com/office/powerpoint/2010/main" val="19282561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1- one column w/chart+ Content 1- one column with 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smtClean="0"/>
              <a:t>Click to edit title copy</a:t>
            </a:r>
            <a:endParaRPr lang="en-US" dirty="0"/>
          </a:p>
        </p:txBody>
      </p:sp>
      <p:sp>
        <p:nvSpPr>
          <p:cNvPr id="7" name="Content Placeholder 6"/>
          <p:cNvSpPr>
            <a:spLocks noGrp="1"/>
          </p:cNvSpPr>
          <p:nvPr>
            <p:ph sz="quarter" idx="10" hasCustomPrompt="1"/>
          </p:nvPr>
        </p:nvSpPr>
        <p:spPr>
          <a:xfrm>
            <a:off x="573024" y="2298081"/>
            <a:ext cx="3626443" cy="3656989"/>
          </a:xfrm>
        </p:spPr>
        <p:txBody>
          <a:bodyPr/>
          <a:lstStyle>
            <a:lvl1pPr marL="0" indent="0">
              <a:buFont typeface="Arial" charset="0"/>
              <a:buNone/>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hart Placeholder 8"/>
          <p:cNvSpPr>
            <a:spLocks noGrp="1"/>
          </p:cNvSpPr>
          <p:nvPr>
            <p:ph type="chart" sz="quarter" idx="11"/>
          </p:nvPr>
        </p:nvSpPr>
        <p:spPr>
          <a:xfrm>
            <a:off x="4436533" y="2298081"/>
            <a:ext cx="6652155" cy="3575050"/>
          </a:xfrm>
        </p:spPr>
        <p:txBody>
          <a:bodyPr/>
          <a:lstStyle/>
          <a:p>
            <a:r>
              <a:rPr lang="en-US" smtClean="0"/>
              <a:t>Click icon to add chart</a:t>
            </a:r>
            <a:endParaRPr lang="en-US" dirty="0"/>
          </a:p>
        </p:txBody>
      </p:sp>
    </p:spTree>
    <p:extLst>
      <p:ext uri="{BB962C8B-B14F-4D97-AF65-F5344CB8AC3E}">
        <p14:creationId xmlns:p14="http://schemas.microsoft.com/office/powerpoint/2010/main" val="15810301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801220" cy="1325563"/>
          </a:xfrm>
        </p:spPr>
        <p:txBody>
          <a:bodyPr/>
          <a:lstStyle/>
          <a:p>
            <a:r>
              <a:rPr lang="en-US" dirty="0" smtClean="0"/>
              <a:t>Click to edit title copy</a:t>
            </a:r>
            <a:endParaRPr lang="en-US" dirty="0"/>
          </a:p>
        </p:txBody>
      </p:sp>
      <p:sp>
        <p:nvSpPr>
          <p:cNvPr id="5" name="Content Placeholder 6"/>
          <p:cNvSpPr>
            <a:spLocks noGrp="1"/>
          </p:cNvSpPr>
          <p:nvPr>
            <p:ph sz="quarter" idx="10" hasCustomPrompt="1"/>
          </p:nvPr>
        </p:nvSpPr>
        <p:spPr>
          <a:xfrm>
            <a:off x="573024" y="2298081"/>
            <a:ext cx="3626443" cy="3656989"/>
          </a:xfrm>
        </p:spPr>
        <p:txBody>
          <a:bodyPr/>
          <a:lstStyle>
            <a:lvl1pPr marL="0" indent="0">
              <a:buFont typeface="Arial" charset="0"/>
              <a:buNone/>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8" name="Table 7"/>
          <p:cNvGraphicFramePr>
            <a:graphicFrameLocks noGrp="1"/>
          </p:cNvGraphicFramePr>
          <p:nvPr userDrawn="1">
            <p:extLst>
              <p:ext uri="{D42A27DB-BD31-4B8C-83A1-F6EECF244321}">
                <p14:modId xmlns:p14="http://schemas.microsoft.com/office/powerpoint/2010/main" val="1244173784"/>
              </p:ext>
            </p:extLst>
          </p:nvPr>
        </p:nvGraphicFramePr>
        <p:xfrm>
          <a:off x="4384907" y="2298079"/>
          <a:ext cx="6989337" cy="3656990"/>
        </p:xfrm>
        <a:graphic>
          <a:graphicData uri="http://schemas.openxmlformats.org/drawingml/2006/table">
            <a:tbl>
              <a:tblPr firstRow="1" bandRow="1">
                <a:tableStyleId>{5940675A-B579-460E-94D1-54222C63F5DA}</a:tableStyleId>
              </a:tblPr>
              <a:tblGrid>
                <a:gridCol w="2329779"/>
                <a:gridCol w="2329779"/>
                <a:gridCol w="2329779"/>
              </a:tblGrid>
              <a:tr h="731398">
                <a:tc>
                  <a:txBody>
                    <a:bodyPr/>
                    <a:lstStyle/>
                    <a:p>
                      <a:endParaRPr lang="en-US" dirty="0"/>
                    </a:p>
                  </a:txBody>
                  <a:tcPr/>
                </a:tc>
                <a:tc>
                  <a:txBody>
                    <a:bodyPr/>
                    <a:lstStyle/>
                    <a:p>
                      <a:endParaRPr lang="en-US" dirty="0">
                        <a:solidFill>
                          <a:schemeClr val="bg2">
                            <a:lumMod val="25000"/>
                          </a:schemeClr>
                        </a:solidFill>
                      </a:endParaRPr>
                    </a:p>
                  </a:txBody>
                  <a:tcPr/>
                </a:tc>
                <a:tc>
                  <a:txBody>
                    <a:bodyPr/>
                    <a:lstStyle/>
                    <a:p>
                      <a:endParaRPr lang="en-US"/>
                    </a:p>
                  </a:txBody>
                  <a:tcPr/>
                </a:tc>
              </a:tr>
              <a:tr h="731398">
                <a:tc>
                  <a:txBody>
                    <a:bodyPr/>
                    <a:lstStyle/>
                    <a:p>
                      <a:endParaRPr lang="en-US"/>
                    </a:p>
                  </a:txBody>
                  <a:tcPr/>
                </a:tc>
                <a:tc>
                  <a:txBody>
                    <a:bodyPr/>
                    <a:lstStyle/>
                    <a:p>
                      <a:endParaRPr lang="en-US"/>
                    </a:p>
                  </a:txBody>
                  <a:tcPr/>
                </a:tc>
                <a:tc>
                  <a:txBody>
                    <a:bodyPr/>
                    <a:lstStyle/>
                    <a:p>
                      <a:endParaRPr lang="en-US"/>
                    </a:p>
                  </a:txBody>
                  <a:tcPr/>
                </a:tc>
              </a:tr>
              <a:tr h="731398">
                <a:tc>
                  <a:txBody>
                    <a:bodyPr/>
                    <a:lstStyle/>
                    <a:p>
                      <a:endParaRPr lang="en-US"/>
                    </a:p>
                  </a:txBody>
                  <a:tcPr/>
                </a:tc>
                <a:tc>
                  <a:txBody>
                    <a:bodyPr/>
                    <a:lstStyle/>
                    <a:p>
                      <a:endParaRPr lang="en-US"/>
                    </a:p>
                  </a:txBody>
                  <a:tcPr/>
                </a:tc>
                <a:tc>
                  <a:txBody>
                    <a:bodyPr/>
                    <a:lstStyle/>
                    <a:p>
                      <a:endParaRPr lang="en-US"/>
                    </a:p>
                  </a:txBody>
                  <a:tcPr/>
                </a:tc>
              </a:tr>
              <a:tr h="731398">
                <a:tc>
                  <a:txBody>
                    <a:bodyPr/>
                    <a:lstStyle/>
                    <a:p>
                      <a:endParaRPr lang="en-US"/>
                    </a:p>
                  </a:txBody>
                  <a:tcPr/>
                </a:tc>
                <a:tc>
                  <a:txBody>
                    <a:bodyPr/>
                    <a:lstStyle/>
                    <a:p>
                      <a:endParaRPr lang="en-US"/>
                    </a:p>
                  </a:txBody>
                  <a:tcPr/>
                </a:tc>
                <a:tc>
                  <a:txBody>
                    <a:bodyPr/>
                    <a:lstStyle/>
                    <a:p>
                      <a:endParaRPr lang="en-US"/>
                    </a:p>
                  </a:txBody>
                  <a:tcPr/>
                </a:tc>
              </a:tr>
              <a:tr h="731398">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9" name="Table 8"/>
          <p:cNvGraphicFramePr>
            <a:graphicFrameLocks noGrp="1"/>
          </p:cNvGraphicFramePr>
          <p:nvPr userDrawn="1"/>
        </p:nvGraphicFramePr>
        <p:xfrm>
          <a:off x="-591015" y="-1773044"/>
          <a:ext cx="208280" cy="365760"/>
        </p:xfrm>
        <a:graphic>
          <a:graphicData uri="http://schemas.openxmlformats.org/drawingml/2006/table">
            <a:tbl>
              <a:tblPr/>
              <a:tblGrid>
                <a:gridCol w="208280"/>
              </a:tblGrid>
              <a:tr h="0">
                <a:tc>
                  <a:txBody>
                    <a:bodyPr/>
                    <a:lstStyle/>
                    <a:p>
                      <a:endParaRPr lang="en-US" dirty="0"/>
                    </a:p>
                  </a:txBody>
                  <a:tcPr>
                    <a:lnL>
                      <a:noFill/>
                    </a:lnL>
                    <a:lnR>
                      <a:noFill/>
                    </a:lnR>
                    <a:lnT>
                      <a:noFill/>
                    </a:lnT>
                    <a:lnB>
                      <a:noFill/>
                    </a:lnB>
                  </a:tcPr>
                </a:tc>
              </a:tr>
            </a:tbl>
          </a:graphicData>
        </a:graphic>
      </p:graphicFrame>
    </p:spTree>
    <p:extLst>
      <p:ext uri="{BB962C8B-B14F-4D97-AF65-F5344CB8AC3E}">
        <p14:creationId xmlns:p14="http://schemas.microsoft.com/office/powerpoint/2010/main" val="10018643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dirty="0" smtClean="0"/>
              <a:t>Click to edit title copy</a:t>
            </a:r>
            <a:endParaRPr lang="en-US" dirty="0"/>
          </a:p>
        </p:txBody>
      </p:sp>
      <p:sp>
        <p:nvSpPr>
          <p:cNvPr id="3" name="Text Placeholder 2"/>
          <p:cNvSpPr>
            <a:spLocks noGrp="1"/>
          </p:cNvSpPr>
          <p:nvPr>
            <p:ph type="body" idx="1"/>
          </p:nvPr>
        </p:nvSpPr>
        <p:spPr>
          <a:xfrm>
            <a:off x="573024" y="2291969"/>
            <a:ext cx="10515600" cy="4351338"/>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520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13" r:id="rId3"/>
    <p:sldLayoutId id="2147483693" r:id="rId4"/>
    <p:sldLayoutId id="2147483694" r:id="rId5"/>
    <p:sldLayoutId id="2147483651" r:id="rId6"/>
    <p:sldLayoutId id="2147483652" r:id="rId7"/>
    <p:sldLayoutId id="2147483653" r:id="rId8"/>
    <p:sldLayoutId id="2147483714" r:id="rId9"/>
    <p:sldLayoutId id="2147483720" r:id="rId10"/>
    <p:sldLayoutId id="2147483654" r:id="rId11"/>
    <p:sldLayoutId id="2147483655" r:id="rId12"/>
    <p:sldLayoutId id="2147483658" r:id="rId13"/>
    <p:sldLayoutId id="2147483715" r:id="rId14"/>
    <p:sldLayoutId id="2147483721" r:id="rId15"/>
    <p:sldLayoutId id="2147483656" r:id="rId16"/>
    <p:sldLayoutId id="2147483657" r:id="rId17"/>
    <p:sldLayoutId id="2147483659" r:id="rId18"/>
    <p:sldLayoutId id="2147483716" r:id="rId19"/>
    <p:sldLayoutId id="2147483722" r:id="rId20"/>
    <p:sldLayoutId id="2147483660" r:id="rId21"/>
    <p:sldLayoutId id="2147483661" r:id="rId22"/>
    <p:sldLayoutId id="2147483662" r:id="rId23"/>
    <p:sldLayoutId id="2147483663" r:id="rId24"/>
    <p:sldLayoutId id="2147483664" r:id="rId25"/>
    <p:sldLayoutId id="2147483665" r:id="rId26"/>
    <p:sldLayoutId id="2147483666" r:id="rId27"/>
    <p:sldLayoutId id="2147483667" r:id="rId28"/>
    <p:sldLayoutId id="2147483668" r:id="rId29"/>
    <p:sldLayoutId id="2147483669" r:id="rId30"/>
    <p:sldLayoutId id="2147483708" r:id="rId31"/>
    <p:sldLayoutId id="2147483671" r:id="rId32"/>
    <p:sldLayoutId id="2147483717" r:id="rId33"/>
    <p:sldLayoutId id="2147483723" r:id="rId34"/>
    <p:sldLayoutId id="2147483672" r:id="rId35"/>
    <p:sldLayoutId id="2147483673" r:id="rId36"/>
    <p:sldLayoutId id="2147483674" r:id="rId37"/>
    <p:sldLayoutId id="2147483718" r:id="rId38"/>
    <p:sldLayoutId id="2147483724" r:id="rId39"/>
    <p:sldLayoutId id="2147483676" r:id="rId40"/>
    <p:sldLayoutId id="2147483677" r:id="rId41"/>
    <p:sldLayoutId id="2147483678" r:id="rId42"/>
    <p:sldLayoutId id="2147483719" r:id="rId43"/>
    <p:sldLayoutId id="2147483725" r:id="rId44"/>
    <p:sldLayoutId id="2147483695" r:id="rId45"/>
    <p:sldLayoutId id="2147483696" r:id="rId46"/>
    <p:sldLayoutId id="2147483697" r:id="rId47"/>
    <p:sldLayoutId id="2147483698" r:id="rId48"/>
    <p:sldLayoutId id="2147483702" r:id="rId49"/>
    <p:sldLayoutId id="2147483700" r:id="rId50"/>
    <p:sldLayoutId id="2147483703" r:id="rId51"/>
    <p:sldLayoutId id="2147483699" r:id="rId52"/>
    <p:sldLayoutId id="2147483701" r:id="rId53"/>
    <p:sldLayoutId id="2147483704" r:id="rId54"/>
    <p:sldLayoutId id="2147483705" r:id="rId55"/>
    <p:sldLayoutId id="2147483706" r:id="rId56"/>
    <p:sldLayoutId id="2147483707" r:id="rId57"/>
    <p:sldLayoutId id="2147483670" r:id="rId58"/>
    <p:sldLayoutId id="2147483709" r:id="rId59"/>
    <p:sldLayoutId id="2147483710" r:id="rId60"/>
    <p:sldLayoutId id="2147483711" r:id="rId61"/>
    <p:sldLayoutId id="2147483712" r:id="rId62"/>
    <p:sldLayoutId id="2147483679" r:id="rId63"/>
    <p:sldLayoutId id="2147483680" r:id="rId64"/>
    <p:sldLayoutId id="2147483681" r:id="rId65"/>
    <p:sldLayoutId id="2147483682" r:id="rId66"/>
    <p:sldLayoutId id="2147483683" r:id="rId67"/>
    <p:sldLayoutId id="2147483685" r:id="rId68"/>
    <p:sldLayoutId id="2147483684" r:id="rId69"/>
    <p:sldLayoutId id="2147483686" r:id="rId70"/>
    <p:sldLayoutId id="2147483687" r:id="rId71"/>
    <p:sldLayoutId id="2147483688" r:id="rId72"/>
    <p:sldLayoutId id="2147483689" r:id="rId73"/>
    <p:sldLayoutId id="2147483690" r:id="rId74"/>
  </p:sldLayoutIdLst>
  <p:timing>
    <p:tnLst>
      <p:par>
        <p:cTn id="1" dur="indefinite" restart="never" nodeType="tmRoot"/>
      </p:par>
    </p:tnLst>
  </p:timing>
  <p:txStyles>
    <p:titleStyle>
      <a:lvl1pPr algn="l" defTabSz="914400" rtl="0" eaLnBrk="1" latinLnBrk="0" hangingPunct="1">
        <a:lnSpc>
          <a:spcPct val="90000"/>
        </a:lnSpc>
        <a:spcBef>
          <a:spcPct val="0"/>
        </a:spcBef>
        <a:buNone/>
        <a:defRPr sz="3500" b="1" i="0" kern="1200" baseline="0">
          <a:solidFill>
            <a:srgbClr val="007155"/>
          </a:solidFill>
          <a:latin typeface="Times New Roman" charset="0"/>
          <a:ea typeface="+mj-ea"/>
          <a:cs typeface="+mj-cs"/>
        </a:defRPr>
      </a:lvl1pPr>
    </p:titleStyle>
    <p:bodyStyle>
      <a:lvl1pPr marL="0" indent="0" algn="l" defTabSz="914400" rtl="0" eaLnBrk="1" latinLnBrk="0" hangingPunct="1">
        <a:lnSpc>
          <a:spcPct val="150000"/>
        </a:lnSpc>
        <a:spcBef>
          <a:spcPts val="1000"/>
        </a:spcBef>
        <a:spcAft>
          <a:spcPts val="400"/>
        </a:spcAft>
        <a:buFont typeface="Arial"/>
        <a:buNone/>
        <a:defRPr sz="1800" kern="1200" baseline="0">
          <a:solidFill>
            <a:schemeClr val="tx1">
              <a:lumMod val="75000"/>
              <a:lumOff val="25000"/>
            </a:schemeClr>
          </a:solidFill>
          <a:latin typeface="Tahoma" charset="0"/>
          <a:ea typeface="+mn-ea"/>
          <a:cs typeface="+mn-cs"/>
        </a:defRPr>
      </a:lvl1pPr>
      <a:lvl2pPr marL="685800" indent="-228600" algn="l" defTabSz="914400" rtl="0" eaLnBrk="1" latinLnBrk="0" hangingPunct="1">
        <a:lnSpc>
          <a:spcPct val="150000"/>
        </a:lnSpc>
        <a:spcBef>
          <a:spcPts val="500"/>
        </a:spcBef>
        <a:spcAft>
          <a:spcPts val="400"/>
        </a:spcAft>
        <a:buFont typeface="Arial"/>
        <a:buChar char="•"/>
        <a:defRPr sz="1600" kern="1200" baseline="0">
          <a:solidFill>
            <a:schemeClr val="tx1">
              <a:lumMod val="75000"/>
              <a:lumOff val="25000"/>
            </a:schemeClr>
          </a:solidFill>
          <a:latin typeface="Tahoma" charset="0"/>
          <a:ea typeface="+mn-ea"/>
          <a:cs typeface="+mn-cs"/>
        </a:defRPr>
      </a:lvl2pPr>
      <a:lvl3pPr marL="1143000" indent="-228600" algn="l" defTabSz="914400" rtl="0" eaLnBrk="1" latinLnBrk="0" hangingPunct="1">
        <a:lnSpc>
          <a:spcPct val="150000"/>
        </a:lnSpc>
        <a:spcBef>
          <a:spcPts val="500"/>
        </a:spcBef>
        <a:spcAft>
          <a:spcPts val="400"/>
        </a:spcAft>
        <a:buFont typeface="Arial"/>
        <a:buChar char="•"/>
        <a:defRPr sz="1500" kern="1200" baseline="0">
          <a:solidFill>
            <a:schemeClr val="tx1">
              <a:lumMod val="75000"/>
              <a:lumOff val="25000"/>
            </a:schemeClr>
          </a:solidFill>
          <a:latin typeface="Tahoma" charset="0"/>
          <a:ea typeface="+mn-ea"/>
          <a:cs typeface="+mn-cs"/>
        </a:defRPr>
      </a:lvl3pPr>
      <a:lvl4pPr marL="1600200" indent="-228600" algn="l" defTabSz="914400" rtl="0" eaLnBrk="1" latinLnBrk="0" hangingPunct="1">
        <a:lnSpc>
          <a:spcPct val="150000"/>
        </a:lnSpc>
        <a:spcBef>
          <a:spcPts val="500"/>
        </a:spcBef>
        <a:spcAft>
          <a:spcPts val="400"/>
        </a:spcAft>
        <a:buFont typeface="Arial"/>
        <a:buChar char="•"/>
        <a:defRPr sz="1400" kern="1200" baseline="0">
          <a:solidFill>
            <a:schemeClr val="tx1">
              <a:lumMod val="75000"/>
              <a:lumOff val="25000"/>
            </a:schemeClr>
          </a:solidFill>
          <a:latin typeface="Tahoma" charset="0"/>
          <a:ea typeface="+mn-ea"/>
          <a:cs typeface="+mn-cs"/>
        </a:defRPr>
      </a:lvl4pPr>
      <a:lvl5pPr marL="2057400" indent="-228600" algn="l" defTabSz="914400" rtl="0" eaLnBrk="1" latinLnBrk="0" hangingPunct="1">
        <a:lnSpc>
          <a:spcPct val="150000"/>
        </a:lnSpc>
        <a:spcBef>
          <a:spcPts val="500"/>
        </a:spcBef>
        <a:spcAft>
          <a:spcPts val="400"/>
        </a:spcAft>
        <a:buFont typeface="Arial"/>
        <a:buChar char="•"/>
        <a:defRPr sz="1200" kern="1200" baseline="0">
          <a:solidFill>
            <a:schemeClr val="tx1">
              <a:lumMod val="75000"/>
              <a:lumOff val="25000"/>
            </a:schemeClr>
          </a:solidFill>
          <a:latin typeface="Tahom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496" y="3112705"/>
            <a:ext cx="5216535" cy="1266796"/>
          </a:xfrm>
        </p:spPr>
        <p:txBody>
          <a:bodyPr>
            <a:normAutofit fontScale="90000"/>
          </a:bodyPr>
          <a:lstStyle/>
          <a:p>
            <a:r>
              <a:rPr lang="en-US" dirty="0" smtClean="0"/>
              <a:t>An Intersectional Approach to Serving Students with Autism Spectrum Disorder</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Jackie Cid</a:t>
            </a:r>
          </a:p>
          <a:p>
            <a:r>
              <a:rPr lang="en-US" dirty="0" smtClean="0"/>
              <a:t>Sophia Ciminello</a:t>
            </a:r>
          </a:p>
          <a:p>
            <a:r>
              <a:rPr lang="en-US" dirty="0" smtClean="0"/>
              <a:t>Sawyer Cook</a:t>
            </a:r>
          </a:p>
          <a:p>
            <a:r>
              <a:rPr lang="en-US" dirty="0" smtClean="0"/>
              <a:t>Rachel </a:t>
            </a:r>
            <a:r>
              <a:rPr lang="en-US" dirty="0" err="1" smtClean="0"/>
              <a:t>Kiemele</a:t>
            </a:r>
            <a:endParaRPr lang="en-US" dirty="0"/>
          </a:p>
        </p:txBody>
      </p:sp>
    </p:spTree>
    <p:extLst>
      <p:ext uri="{BB962C8B-B14F-4D97-AF65-F5344CB8AC3E}">
        <p14:creationId xmlns:p14="http://schemas.microsoft.com/office/powerpoint/2010/main" val="855975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439583"/>
            <a:ext cx="10515600" cy="1325563"/>
          </a:xfrm>
        </p:spPr>
        <p:txBody>
          <a:bodyPr/>
          <a:lstStyle/>
          <a:p>
            <a:r>
              <a:rPr lang="en-US" dirty="0" smtClean="0"/>
              <a:t>Integration</a:t>
            </a:r>
            <a:endParaRPr lang="en-US" dirty="0"/>
          </a:p>
        </p:txBody>
      </p:sp>
      <p:sp>
        <p:nvSpPr>
          <p:cNvPr id="3" name="Content Placeholder 2"/>
          <p:cNvSpPr>
            <a:spLocks noGrp="1"/>
          </p:cNvSpPr>
          <p:nvPr>
            <p:ph idx="1"/>
          </p:nvPr>
        </p:nvSpPr>
        <p:spPr>
          <a:xfrm>
            <a:off x="573024" y="2006962"/>
            <a:ext cx="10515600" cy="4351338"/>
          </a:xfrm>
        </p:spPr>
        <p:txBody>
          <a:bodyPr>
            <a:noAutofit/>
          </a:bodyPr>
          <a:lstStyle/>
          <a:p>
            <a:r>
              <a:rPr lang="en-US" sz="1400" dirty="0"/>
              <a:t>As Remy and Seaman (2014) explicate, individuals with ASD often find it difficult to understand other people's perspectives. </a:t>
            </a:r>
            <a:r>
              <a:rPr lang="en-US" sz="1400" dirty="0" err="1"/>
              <a:t>Neurotypical</a:t>
            </a:r>
            <a:r>
              <a:rPr lang="en-US" sz="1400" dirty="0"/>
              <a:t> folks generally interpret this as a lack of empathy, but the reality is often much more complex. Individuals with ASD are often unable to process the subtle emotional cues and subtext that forms the bedrock of normative communication. As a result, the characteristics that individuals with ASD present are often categorized according to what makes </a:t>
            </a:r>
            <a:r>
              <a:rPr lang="en-US" sz="1400" dirty="0" err="1"/>
              <a:t>neurotypical</a:t>
            </a:r>
            <a:r>
              <a:rPr lang="en-US" sz="1400" dirty="0"/>
              <a:t> individuals feel comfortable versus what they interpret as inappropriate, creating a “good behavior/bad behavior” binary. This binary forms the basis of many behavioral coaching and mentoring programs, which generally focus on teaching an individual with ASD how to respond “</a:t>
            </a:r>
            <a:r>
              <a:rPr lang="en-US" sz="1400" dirty="0" smtClean="0"/>
              <a:t>normally</a:t>
            </a:r>
            <a:r>
              <a:rPr lang="en-US" sz="1400" dirty="0"/>
              <a:t>” in a variety of social contexts and situations</a:t>
            </a:r>
            <a:r>
              <a:rPr lang="en-US" sz="1400" dirty="0" smtClean="0"/>
              <a:t>.</a:t>
            </a:r>
          </a:p>
          <a:p>
            <a:endParaRPr lang="en-US" sz="1200" dirty="0"/>
          </a:p>
        </p:txBody>
      </p:sp>
    </p:spTree>
    <p:extLst>
      <p:ext uri="{BB962C8B-B14F-4D97-AF65-F5344CB8AC3E}">
        <p14:creationId xmlns:p14="http://schemas.microsoft.com/office/powerpoint/2010/main" val="107484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021" y="297079"/>
            <a:ext cx="10515600" cy="1325563"/>
          </a:xfrm>
        </p:spPr>
        <p:txBody>
          <a:bodyPr/>
          <a:lstStyle/>
          <a:p>
            <a:r>
              <a:rPr lang="en-US" dirty="0" smtClean="0"/>
              <a:t>Integration</a:t>
            </a:r>
            <a:endParaRPr lang="en-US" dirty="0"/>
          </a:p>
        </p:txBody>
      </p:sp>
      <p:sp>
        <p:nvSpPr>
          <p:cNvPr id="3" name="Content Placeholder 2"/>
          <p:cNvSpPr>
            <a:spLocks noGrp="1"/>
          </p:cNvSpPr>
          <p:nvPr>
            <p:ph idx="1"/>
          </p:nvPr>
        </p:nvSpPr>
        <p:spPr>
          <a:xfrm>
            <a:off x="394894" y="1353818"/>
            <a:ext cx="10515600" cy="4351338"/>
          </a:xfrm>
        </p:spPr>
        <p:txBody>
          <a:bodyPr>
            <a:noAutofit/>
          </a:bodyPr>
          <a:lstStyle/>
          <a:p>
            <a:r>
              <a:rPr lang="en-US" sz="1200" dirty="0"/>
              <a:t>Communication and behavior are subject to rigid social norms and mores. Individuals with ASD often present characteristics that do not fall within the range of socially acceptable behavior. Some of these characteristics include:</a:t>
            </a:r>
          </a:p>
          <a:p>
            <a:r>
              <a:rPr lang="en-US" sz="1200" dirty="0"/>
              <a:t>Speech lacking tone/pitch</a:t>
            </a:r>
          </a:p>
          <a:p>
            <a:r>
              <a:rPr lang="en-US" sz="1200" dirty="0"/>
              <a:t>Lack of eye contact/excessive staring</a:t>
            </a:r>
          </a:p>
          <a:p>
            <a:r>
              <a:rPr lang="en-US" sz="1200" dirty="0"/>
              <a:t>Poor impulse control</a:t>
            </a:r>
          </a:p>
          <a:p>
            <a:r>
              <a:rPr lang="en-US" sz="1200" dirty="0"/>
              <a:t>Social isolation</a:t>
            </a:r>
          </a:p>
          <a:p>
            <a:r>
              <a:rPr lang="en-US" sz="1200" dirty="0"/>
              <a:t>High anxiety</a:t>
            </a:r>
          </a:p>
          <a:p>
            <a:r>
              <a:rPr lang="en-US" sz="1200" dirty="0"/>
              <a:t>Lack of a social “filter”</a:t>
            </a:r>
          </a:p>
          <a:p>
            <a:r>
              <a:rPr lang="en-US" sz="1200" dirty="0"/>
              <a:t>Rigid adherence to routine</a:t>
            </a:r>
          </a:p>
          <a:p>
            <a:r>
              <a:rPr lang="en-US" sz="1200" dirty="0"/>
              <a:t>Slower auditory, visual, or intellectual processing</a:t>
            </a:r>
          </a:p>
          <a:p>
            <a:r>
              <a:rPr lang="en-US" sz="1200" dirty="0"/>
              <a:t>Perfectionist Tendencies</a:t>
            </a:r>
          </a:p>
        </p:txBody>
      </p:sp>
    </p:spTree>
    <p:extLst>
      <p:ext uri="{BB962C8B-B14F-4D97-AF65-F5344CB8AC3E}">
        <p14:creationId xmlns:p14="http://schemas.microsoft.com/office/powerpoint/2010/main" val="202197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Post-Graduate Outcomes</a:t>
            </a:r>
            <a:endParaRPr lang="en-US" sz="8000" dirty="0"/>
          </a:p>
        </p:txBody>
      </p:sp>
    </p:spTree>
    <p:extLst>
      <p:ext uri="{BB962C8B-B14F-4D97-AF65-F5344CB8AC3E}">
        <p14:creationId xmlns:p14="http://schemas.microsoft.com/office/powerpoint/2010/main" val="131301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427708"/>
            <a:ext cx="10515600" cy="1325563"/>
          </a:xfrm>
        </p:spPr>
        <p:txBody>
          <a:bodyPr/>
          <a:lstStyle/>
          <a:p>
            <a:r>
              <a:rPr lang="en-US" dirty="0" smtClean="0"/>
              <a:t>Post-Graduate Outcomes</a:t>
            </a:r>
            <a:endParaRPr lang="en-US" dirty="0"/>
          </a:p>
        </p:txBody>
      </p:sp>
      <p:sp>
        <p:nvSpPr>
          <p:cNvPr id="3" name="Content Placeholder 2"/>
          <p:cNvSpPr>
            <a:spLocks noGrp="1"/>
          </p:cNvSpPr>
          <p:nvPr>
            <p:ph idx="1"/>
          </p:nvPr>
        </p:nvSpPr>
        <p:spPr>
          <a:xfrm>
            <a:off x="573024" y="1472573"/>
            <a:ext cx="10515600" cy="4351338"/>
          </a:xfrm>
        </p:spPr>
        <p:txBody>
          <a:bodyPr>
            <a:noAutofit/>
          </a:bodyPr>
          <a:lstStyle/>
          <a:p>
            <a:r>
              <a:rPr lang="en-US" sz="1200" dirty="0"/>
              <a:t>The available research regarding how students with ASD experience college, be it at a 2-year, 4-year, public, or private institution, is incredibly limited. </a:t>
            </a:r>
            <a:br>
              <a:rPr lang="en-US" sz="1200" dirty="0"/>
            </a:br>
            <a:r>
              <a:rPr lang="en-US" sz="1200" dirty="0"/>
              <a:t>Despite the fact that current support services are broadly utilized across the country, according to </a:t>
            </a:r>
            <a:r>
              <a:rPr lang="en-US" sz="1200" dirty="0" err="1"/>
              <a:t>Gelbar</a:t>
            </a:r>
            <a:r>
              <a:rPr lang="en-US" sz="1200" dirty="0"/>
              <a:t>, Smith, and </a:t>
            </a:r>
            <a:r>
              <a:rPr lang="en-US" sz="1200" dirty="0" err="1"/>
              <a:t>Reichow</a:t>
            </a:r>
            <a:r>
              <a:rPr lang="en-US" sz="1200" dirty="0"/>
              <a:t> (2014</a:t>
            </a:r>
            <a:r>
              <a:rPr lang="en-US" sz="1200" dirty="0" smtClean="0"/>
              <a:t>):</a:t>
            </a:r>
          </a:p>
          <a:p>
            <a:r>
              <a:rPr lang="en-US" sz="1200" dirty="0" smtClean="0"/>
              <a:t>Evidence-based </a:t>
            </a:r>
            <a:r>
              <a:rPr lang="en-US" sz="1200" dirty="0"/>
              <a:t>support practices are scarce</a:t>
            </a:r>
          </a:p>
          <a:p>
            <a:pPr fontAlgn="base"/>
            <a:r>
              <a:rPr lang="en-US" sz="1200" dirty="0"/>
              <a:t>It is unclear whether current practices develop the, “broad and generalized skill sets that are required for competitive employment or post-secondary success” (p. 2599)</a:t>
            </a:r>
          </a:p>
          <a:p>
            <a:pPr fontAlgn="base"/>
            <a:r>
              <a:rPr lang="en-US" sz="1200" dirty="0"/>
              <a:t>At this time, there is no common agreement regarding which, if any, theoretical paradigms best support student success when designing programming </a:t>
            </a:r>
          </a:p>
          <a:p>
            <a:pPr fontAlgn="base"/>
            <a:r>
              <a:rPr lang="en-US" sz="1200" dirty="0"/>
              <a:t>The assumption that academic achievement among “higher-functioning” individuals with ASD equates to success in college/university environments is </a:t>
            </a:r>
            <a:r>
              <a:rPr lang="en-US" sz="1200" dirty="0" smtClean="0"/>
              <a:t>false</a:t>
            </a:r>
          </a:p>
          <a:p>
            <a:pPr fontAlgn="base"/>
            <a:r>
              <a:rPr lang="en-US" sz="1200" dirty="0"/>
              <a:t/>
            </a:r>
            <a:br>
              <a:rPr lang="en-US" sz="1200" dirty="0"/>
            </a:br>
            <a:r>
              <a:rPr lang="en-US" sz="1200" dirty="0"/>
              <a:t>With this in mind, it is essential that any newly implemented series of support services for students with ASD make provisions for the program’s assessment and evaluation. If our institution cannot define what success means for members of this particular population post graduation, then any attempts at support will be guided by misinformation, opinion, and bias. There is a clear need for increased institutional research in order to define reasonable post-graduate outcomes for students with ASD.</a:t>
            </a:r>
          </a:p>
        </p:txBody>
      </p:sp>
    </p:spTree>
    <p:extLst>
      <p:ext uri="{BB962C8B-B14F-4D97-AF65-F5344CB8AC3E}">
        <p14:creationId xmlns:p14="http://schemas.microsoft.com/office/powerpoint/2010/main" val="28866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546462"/>
            <a:ext cx="10515600" cy="1325563"/>
          </a:xfrm>
        </p:spPr>
        <p:txBody>
          <a:bodyPr/>
          <a:lstStyle/>
          <a:p>
            <a:r>
              <a:rPr lang="en-US" dirty="0" smtClean="0"/>
              <a:t>Rationale for Response</a:t>
            </a:r>
            <a:endParaRPr lang="en-US" dirty="0"/>
          </a:p>
        </p:txBody>
      </p:sp>
      <p:sp>
        <p:nvSpPr>
          <p:cNvPr id="3" name="Content Placeholder 2"/>
          <p:cNvSpPr>
            <a:spLocks noGrp="1"/>
          </p:cNvSpPr>
          <p:nvPr>
            <p:ph idx="1"/>
          </p:nvPr>
        </p:nvSpPr>
        <p:spPr>
          <a:xfrm>
            <a:off x="454271" y="1721953"/>
            <a:ext cx="10515600" cy="4351338"/>
          </a:xfrm>
        </p:spPr>
        <p:txBody>
          <a:bodyPr>
            <a:normAutofit fontScale="92500" lnSpcReduction="20000"/>
          </a:bodyPr>
          <a:lstStyle/>
          <a:p>
            <a:r>
              <a:rPr lang="en-US" dirty="0"/>
              <a:t>Available research indicates that supporting students with ASD requires a holistic approach that takes into account the varied components of their lives (Gomez, 2015).</a:t>
            </a:r>
          </a:p>
          <a:p>
            <a:r>
              <a:rPr lang="en-US" dirty="0"/>
              <a:t>Any new program implementation must address the multiple intersections of our students’ identities. If we attempt to address these students’ personal, academic, and social needs as separate pieces rather than interconnected parts of a greater whole, then we will fail in our mission to support their successful transition into, and ultimately out of, this campus environment. </a:t>
            </a:r>
          </a:p>
          <a:p>
            <a:r>
              <a:rPr lang="en-US" dirty="0"/>
              <a:t>There is no </a:t>
            </a:r>
            <a:r>
              <a:rPr lang="en-US" i="1" dirty="0"/>
              <a:t>one size fits all</a:t>
            </a:r>
            <a:r>
              <a:rPr lang="en-US" dirty="0"/>
              <a:t> approach to working with students with ASD. Their needs and their talents vary so much from person to person that any attempt to present a set of standardized accommodations rather than a comprehensive series of supports would be a waste of effort and fiscally irresponsible. With this in mind, our proposed plan centers on expanding the Office of Disability Services current approach to make the process more systematic, without standardizing the services offered.</a:t>
            </a:r>
          </a:p>
        </p:txBody>
      </p:sp>
    </p:spTree>
    <p:extLst>
      <p:ext uri="{BB962C8B-B14F-4D97-AF65-F5344CB8AC3E}">
        <p14:creationId xmlns:p14="http://schemas.microsoft.com/office/powerpoint/2010/main" val="1264991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Response: Action Steps</a:t>
            </a:r>
            <a:endParaRPr lang="en-US" dirty="0"/>
          </a:p>
        </p:txBody>
      </p:sp>
      <p:sp>
        <p:nvSpPr>
          <p:cNvPr id="3" name="Content Placeholder 2"/>
          <p:cNvSpPr>
            <a:spLocks noGrp="1"/>
          </p:cNvSpPr>
          <p:nvPr>
            <p:ph idx="1"/>
          </p:nvPr>
        </p:nvSpPr>
        <p:spPr/>
        <p:txBody>
          <a:bodyPr/>
          <a:lstStyle/>
          <a:p>
            <a:r>
              <a:rPr lang="en-US" dirty="0"/>
              <a:t>The research shows that college personnel often do not feel prepared to provide adequate support to this particular student population (</a:t>
            </a:r>
            <a:r>
              <a:rPr lang="en-US" dirty="0" err="1"/>
              <a:t>Glennon</a:t>
            </a:r>
            <a:r>
              <a:rPr lang="en-US" dirty="0"/>
              <a:t>, 2016). With this in mind, our committee proposes to create a new position within the Office of Disability Services. This new </a:t>
            </a:r>
            <a:r>
              <a:rPr lang="en-US" i="1" dirty="0"/>
              <a:t>Coordinator for Autism Spectrum Disorder Support Programs</a:t>
            </a:r>
            <a:r>
              <a:rPr lang="en-US" dirty="0"/>
              <a:t> will provide a deeper level of assistance, advice, training, and support to the existing Office of Disability Services staff as well as the greater university community.</a:t>
            </a:r>
          </a:p>
        </p:txBody>
      </p:sp>
    </p:spTree>
    <p:extLst>
      <p:ext uri="{BB962C8B-B14F-4D97-AF65-F5344CB8AC3E}">
        <p14:creationId xmlns:p14="http://schemas.microsoft.com/office/powerpoint/2010/main" val="627615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396" y="142700"/>
            <a:ext cx="10515600" cy="1325563"/>
          </a:xfrm>
        </p:spPr>
        <p:txBody>
          <a:bodyPr/>
          <a:lstStyle/>
          <a:p>
            <a:r>
              <a:rPr lang="en-US" smtClean="0"/>
              <a:t>Job Responsibilities</a:t>
            </a:r>
            <a:endParaRPr lang="en-US" dirty="0"/>
          </a:p>
        </p:txBody>
      </p:sp>
      <p:sp>
        <p:nvSpPr>
          <p:cNvPr id="3" name="Content Placeholder 2"/>
          <p:cNvSpPr>
            <a:spLocks noGrp="1"/>
          </p:cNvSpPr>
          <p:nvPr>
            <p:ph idx="1"/>
          </p:nvPr>
        </p:nvSpPr>
        <p:spPr>
          <a:xfrm>
            <a:off x="573024" y="1031113"/>
            <a:ext cx="10515600" cy="4351338"/>
          </a:xfrm>
        </p:spPr>
        <p:txBody>
          <a:bodyPr>
            <a:noAutofit/>
          </a:bodyPr>
          <a:lstStyle/>
          <a:p>
            <a:r>
              <a:rPr lang="en-US" sz="1200" dirty="0"/>
              <a:t>Incumbent will be charged with:</a:t>
            </a:r>
          </a:p>
          <a:p>
            <a:r>
              <a:rPr lang="en-US" sz="1200" u="sng" dirty="0"/>
              <a:t>Train Disability Services Staff:</a:t>
            </a:r>
            <a:r>
              <a:rPr lang="en-US" sz="1200" dirty="0"/>
              <a:t> provide tools and strategies to aid office staff in effectively supporting the transition and integration as well as academic success of students with ASD into the campus community</a:t>
            </a:r>
          </a:p>
          <a:p>
            <a:r>
              <a:rPr lang="en-US" sz="1200" u="sng" dirty="0"/>
              <a:t>Create a Peer Mentor Program:</a:t>
            </a:r>
            <a:r>
              <a:rPr lang="en-US" sz="1200" dirty="0"/>
              <a:t> offering students with ASD access to a peer consultant who helps them set goals, manage their time, develop organizational skills, and opportunities for social engagement</a:t>
            </a:r>
          </a:p>
          <a:p>
            <a:r>
              <a:rPr lang="en-US" sz="1200" u="sng" dirty="0"/>
              <a:t>Improve and sustain faculty resources:</a:t>
            </a:r>
            <a:r>
              <a:rPr lang="en-US" sz="1200" dirty="0"/>
              <a:t> expand current online materials database; facilitate informational and strategy-based  workshops to increase faculty’s understanding of the etiology of ASD, reasonable academic accommodations, and compliance with legal obligations</a:t>
            </a:r>
          </a:p>
          <a:p>
            <a:r>
              <a:rPr lang="en-US" sz="1200" u="sng" dirty="0"/>
              <a:t>Conduct Program Assessment and Evaluation:</a:t>
            </a:r>
            <a:r>
              <a:rPr lang="en-US" sz="1200" dirty="0"/>
              <a:t> supervise 1-2 Graduate Assistants for the purpose of program research and assessment as well as the state of campus climate for this particular student population</a:t>
            </a:r>
          </a:p>
          <a:p>
            <a:r>
              <a:rPr lang="en-US" sz="1200" dirty="0"/>
              <a:t>Residential</a:t>
            </a:r>
          </a:p>
          <a:p>
            <a:r>
              <a:rPr lang="en-US" sz="1200" u="sng" dirty="0"/>
              <a:t>Support Community Engagement:</a:t>
            </a:r>
            <a:r>
              <a:rPr lang="en-US" sz="1200" dirty="0"/>
              <a:t> through presentations/workshops</a:t>
            </a:r>
          </a:p>
          <a:p>
            <a:r>
              <a:rPr lang="en-US" sz="1200" u="sng" dirty="0"/>
              <a:t>Providing Consistent Policy Updates</a:t>
            </a:r>
            <a:r>
              <a:rPr lang="en-US" sz="1200" dirty="0"/>
              <a:t>: reasonable accommodations</a:t>
            </a:r>
          </a:p>
          <a:p>
            <a:r>
              <a:rPr lang="en-US" sz="1200" dirty="0"/>
              <a:t>Collaborate with Department of Residential Life on Home-based programs for students with ASD</a:t>
            </a:r>
          </a:p>
        </p:txBody>
      </p:sp>
    </p:spTree>
    <p:extLst>
      <p:ext uri="{BB962C8B-B14F-4D97-AF65-F5344CB8AC3E}">
        <p14:creationId xmlns:p14="http://schemas.microsoft.com/office/powerpoint/2010/main" val="187993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&amp; Financial Considerations</a:t>
            </a:r>
            <a:endParaRPr lang="en-US" dirty="0"/>
          </a:p>
        </p:txBody>
      </p:sp>
      <p:sp>
        <p:nvSpPr>
          <p:cNvPr id="3" name="Content Placeholder 2"/>
          <p:cNvSpPr>
            <a:spLocks noGrp="1"/>
          </p:cNvSpPr>
          <p:nvPr>
            <p:ph idx="1"/>
          </p:nvPr>
        </p:nvSpPr>
        <p:spPr>
          <a:xfrm>
            <a:off x="573024" y="1900084"/>
            <a:ext cx="10515600" cy="4351338"/>
          </a:xfrm>
        </p:spPr>
        <p:txBody>
          <a:bodyPr>
            <a:normAutofit fontScale="77500" lnSpcReduction="20000"/>
          </a:bodyPr>
          <a:lstStyle/>
          <a:p>
            <a:pPr fontAlgn="base"/>
            <a:r>
              <a:rPr lang="en-US" dirty="0"/>
              <a:t>Coordinator for ASD Support Programs, Disability Resources Center</a:t>
            </a:r>
          </a:p>
          <a:p>
            <a:pPr lvl="1" fontAlgn="base"/>
            <a:r>
              <a:rPr lang="en-US" dirty="0"/>
              <a:t>Salary: $40,000 - $48,000</a:t>
            </a:r>
          </a:p>
          <a:p>
            <a:pPr lvl="1" fontAlgn="base"/>
            <a:r>
              <a:rPr lang="en-US" dirty="0"/>
              <a:t>Key Responsibilities</a:t>
            </a:r>
          </a:p>
          <a:p>
            <a:pPr lvl="2" fontAlgn="base"/>
            <a:r>
              <a:rPr lang="en-US" sz="1600" dirty="0"/>
              <a:t>Facilitate development of curriculum for peer mentor program</a:t>
            </a:r>
          </a:p>
          <a:p>
            <a:pPr lvl="2" fontAlgn="base"/>
            <a:r>
              <a:rPr lang="en-US" sz="1600" dirty="0"/>
              <a:t>Partner with faculty liaison for research </a:t>
            </a:r>
          </a:p>
          <a:p>
            <a:pPr fontAlgn="base"/>
            <a:r>
              <a:rPr lang="en-US" dirty="0"/>
              <a:t>Creation of a fee-based Peer Mentor Program</a:t>
            </a:r>
          </a:p>
          <a:p>
            <a:pPr lvl="1" fontAlgn="base"/>
            <a:r>
              <a:rPr lang="en-US" dirty="0"/>
              <a:t>$200 - $800 per semester</a:t>
            </a:r>
          </a:p>
          <a:p>
            <a:pPr lvl="2" fontAlgn="base"/>
            <a:r>
              <a:rPr lang="en-US" sz="1600" dirty="0"/>
              <a:t>Fee is scaled depending on amount of weekly interaction</a:t>
            </a:r>
          </a:p>
          <a:p>
            <a:pPr lvl="2" fontAlgn="base"/>
            <a:r>
              <a:rPr lang="en-US" sz="1600" dirty="0"/>
              <a:t>Fee covers: wage costs, programmatic funding, and support services </a:t>
            </a:r>
          </a:p>
          <a:p>
            <a:pPr lvl="1" fontAlgn="base"/>
            <a:r>
              <a:rPr lang="en-US" dirty="0"/>
              <a:t>Utilize College Autism Network (CAN) sponsored materials for training of peer consultants (mentors)</a:t>
            </a:r>
          </a:p>
          <a:p>
            <a:pPr fontAlgn="base"/>
            <a:r>
              <a:rPr lang="en-US" dirty="0"/>
              <a:t>Allocate resources to fund institutional research and assessment of student needs and success</a:t>
            </a:r>
          </a:p>
          <a:p>
            <a:endParaRPr lang="en-US" dirty="0"/>
          </a:p>
        </p:txBody>
      </p:sp>
    </p:spTree>
    <p:extLst>
      <p:ext uri="{BB962C8B-B14F-4D97-AF65-F5344CB8AC3E}">
        <p14:creationId xmlns:p14="http://schemas.microsoft.com/office/powerpoint/2010/main" val="10634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Mentor Program</a:t>
            </a:r>
            <a:endParaRPr lang="en-US" dirty="0"/>
          </a:p>
        </p:txBody>
      </p:sp>
      <p:sp>
        <p:nvSpPr>
          <p:cNvPr id="3" name="Content Placeholder 2"/>
          <p:cNvSpPr>
            <a:spLocks noGrp="1"/>
          </p:cNvSpPr>
          <p:nvPr>
            <p:ph idx="1"/>
          </p:nvPr>
        </p:nvSpPr>
        <p:spPr>
          <a:xfrm>
            <a:off x="573024" y="1995086"/>
            <a:ext cx="10515600" cy="4351338"/>
          </a:xfrm>
        </p:spPr>
        <p:txBody>
          <a:bodyPr>
            <a:normAutofit lnSpcReduction="10000"/>
          </a:bodyPr>
          <a:lstStyle/>
          <a:p>
            <a:r>
              <a:rPr lang="en-US" dirty="0"/>
              <a:t>Training for Peer Mentors: Self-Determination</a:t>
            </a:r>
          </a:p>
          <a:p>
            <a:r>
              <a:rPr lang="en-US" dirty="0"/>
              <a:t>Program Description: Incoming students with ASD are matched with returning students to assist with retention and academic success.</a:t>
            </a:r>
          </a:p>
          <a:p>
            <a:r>
              <a:rPr lang="en-US" dirty="0"/>
              <a:t>Mentors will provide support, encouragement, and resources to on-campus life to mentees of the program as well as gain community building and leadership skills</a:t>
            </a:r>
          </a:p>
          <a:p>
            <a:r>
              <a:rPr lang="en-US" dirty="0"/>
              <a:t>Mentees will participate in structured academic and social events, develop a sense of belonging to the community, and build connections within the department and the wider campus community</a:t>
            </a:r>
          </a:p>
          <a:p>
            <a:r>
              <a:rPr lang="en-US" dirty="0"/>
              <a:t/>
            </a:r>
            <a:br>
              <a:rPr lang="en-US" dirty="0"/>
            </a:br>
            <a:endParaRPr lang="en-US" dirty="0"/>
          </a:p>
        </p:txBody>
      </p:sp>
    </p:spTree>
    <p:extLst>
      <p:ext uri="{BB962C8B-B14F-4D97-AF65-F5344CB8AC3E}">
        <p14:creationId xmlns:p14="http://schemas.microsoft.com/office/powerpoint/2010/main" val="408574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Home-Based Programs</a:t>
            </a:r>
            <a:endParaRPr lang="en-US" dirty="0"/>
          </a:p>
        </p:txBody>
      </p:sp>
      <p:sp>
        <p:nvSpPr>
          <p:cNvPr id="3" name="Content Placeholder 2"/>
          <p:cNvSpPr>
            <a:spLocks noGrp="1"/>
          </p:cNvSpPr>
          <p:nvPr>
            <p:ph idx="1"/>
          </p:nvPr>
        </p:nvSpPr>
        <p:spPr>
          <a:xfrm>
            <a:off x="406770" y="1947585"/>
            <a:ext cx="10515600" cy="4351338"/>
          </a:xfrm>
        </p:spPr>
        <p:txBody>
          <a:bodyPr>
            <a:normAutofit fontScale="62500" lnSpcReduction="20000"/>
          </a:bodyPr>
          <a:lstStyle/>
          <a:p>
            <a:r>
              <a:rPr lang="en-US" sz="2200" dirty="0"/>
              <a:t>Programming within the home (residence halls) are crucial to the holistic support and development for students with ASD. Research states that “home-based services in college settings would place services in the student’s current residence, typically a dormitory. Given the less structured and more socially complex nature of communal living, such home-based services may play a critical role in the student’s success at college” (</a:t>
            </a:r>
            <a:r>
              <a:rPr lang="en-US" sz="2200" dirty="0" err="1"/>
              <a:t>VanBeregeijk</a:t>
            </a:r>
            <a:r>
              <a:rPr lang="en-US" sz="2200" dirty="0"/>
              <a:t>, 2008, p. 1363).</a:t>
            </a:r>
          </a:p>
          <a:p>
            <a:r>
              <a:rPr lang="en-US" sz="2200" dirty="0"/>
              <a:t/>
            </a:r>
            <a:br>
              <a:rPr lang="en-US" sz="2200" dirty="0"/>
            </a:br>
            <a:r>
              <a:rPr lang="en-US" sz="2200" dirty="0"/>
              <a:t>Residential Life and Disability Services will collaborate to establish  a comprehensive training on supporting students with ASD by providing programming and outreach techniques. This training will extend to live-in professional staff, customer service staff, and student workers (Resident Advisors). </a:t>
            </a:r>
          </a:p>
          <a:p>
            <a:r>
              <a:rPr lang="en-US" sz="2200" dirty="0"/>
              <a:t/>
            </a:r>
            <a:br>
              <a:rPr lang="en-US" sz="2200" dirty="0"/>
            </a:br>
            <a:r>
              <a:rPr lang="en-US" sz="2200" dirty="0"/>
              <a:t>Providing a framework and strategies for community development activities that is inclusive to students with ASD would include developing relationships in the college setting, periodic check-ins with Residential staff, and inclusive programming. </a:t>
            </a:r>
          </a:p>
          <a:p>
            <a:r>
              <a:rPr lang="en-US" dirty="0"/>
              <a:t/>
            </a:r>
            <a:br>
              <a:rPr lang="en-US" dirty="0"/>
            </a:br>
            <a:endParaRPr lang="en-US" dirty="0"/>
          </a:p>
        </p:txBody>
      </p:sp>
    </p:spTree>
    <p:extLst>
      <p:ext uri="{BB962C8B-B14F-4D97-AF65-F5344CB8AC3E}">
        <p14:creationId xmlns:p14="http://schemas.microsoft.com/office/powerpoint/2010/main" val="140142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Case</a:t>
            </a:r>
            <a:endParaRPr lang="en-US" dirty="0"/>
          </a:p>
        </p:txBody>
      </p:sp>
      <p:sp>
        <p:nvSpPr>
          <p:cNvPr id="3" name="Content Placeholder 2"/>
          <p:cNvSpPr>
            <a:spLocks noGrp="1"/>
          </p:cNvSpPr>
          <p:nvPr>
            <p:ph idx="1"/>
          </p:nvPr>
        </p:nvSpPr>
        <p:spPr>
          <a:xfrm>
            <a:off x="466147" y="1745704"/>
            <a:ext cx="10515600" cy="4351338"/>
          </a:xfrm>
        </p:spPr>
        <p:txBody>
          <a:bodyPr/>
          <a:lstStyle/>
          <a:p>
            <a:r>
              <a:rPr lang="en-US" dirty="0" smtClean="0"/>
              <a:t>Key Issues &amp; Charges:</a:t>
            </a:r>
          </a:p>
          <a:p>
            <a:pPr marL="285750" indent="-285750">
              <a:buFont typeface="Arial" charset="0"/>
              <a:buChar char="•"/>
            </a:pPr>
            <a:r>
              <a:rPr lang="en-US" dirty="0" smtClean="0"/>
              <a:t>There is a significant increase in the number of students with Autism Spectrum Disorder at the institution, but services for this population have not evolved to reflect this.</a:t>
            </a:r>
          </a:p>
          <a:p>
            <a:pPr marL="285750" indent="-285750">
              <a:buFont typeface="Arial" charset="0"/>
              <a:buChar char="•"/>
            </a:pPr>
            <a:r>
              <a:rPr lang="en-US" dirty="0" smtClean="0"/>
              <a:t>Committee Members: Director of Disability Services, professional from Residence Life, a faculty member, a professional from the Office of Student Activities, and a professional from Mental Health Services</a:t>
            </a:r>
          </a:p>
          <a:p>
            <a:pPr marL="285750" indent="-285750">
              <a:buFont typeface="Arial" charset="0"/>
              <a:buChar char="•"/>
            </a:pPr>
            <a:r>
              <a:rPr lang="en-US" dirty="0" smtClean="0"/>
              <a:t>How can we provide assistance to this group of students in the development of a Disability Services program. The goals of this program are to provide personal, academic, and social integration into the campus community. </a:t>
            </a:r>
          </a:p>
        </p:txBody>
      </p:sp>
    </p:spTree>
    <p:extLst>
      <p:ext uri="{BB962C8B-B14F-4D97-AF65-F5344CB8AC3E}">
        <p14:creationId xmlns:p14="http://schemas.microsoft.com/office/powerpoint/2010/main" val="1931354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Resources</a:t>
            </a:r>
            <a:endParaRPr lang="en-US" dirty="0"/>
          </a:p>
        </p:txBody>
      </p:sp>
      <p:sp>
        <p:nvSpPr>
          <p:cNvPr id="3" name="Content Placeholder 2"/>
          <p:cNvSpPr>
            <a:spLocks noGrp="1"/>
          </p:cNvSpPr>
          <p:nvPr>
            <p:ph idx="1"/>
          </p:nvPr>
        </p:nvSpPr>
        <p:spPr>
          <a:xfrm>
            <a:off x="442396" y="1900083"/>
            <a:ext cx="10515600" cy="4351338"/>
          </a:xfrm>
        </p:spPr>
        <p:txBody>
          <a:bodyPr>
            <a:normAutofit fontScale="85000" lnSpcReduction="20000"/>
          </a:bodyPr>
          <a:lstStyle/>
          <a:p>
            <a:r>
              <a:rPr lang="en-US" dirty="0"/>
              <a:t>Remy and Seaman (2014, p. 26): “The expectation on the part of many faculty is that students are adults who are responsible for their own education” - The common characteristics students with ASD often present (such as a need for rigid structure/routine, high anxiety, perfectionistic tendencies, and difficulty prioritizing) makes this expectation unrealistic.</a:t>
            </a:r>
            <a:endParaRPr lang="en-US" dirty="0" smtClean="0"/>
          </a:p>
          <a:p>
            <a:r>
              <a:rPr lang="en-US" dirty="0" smtClean="0"/>
              <a:t>Advising </a:t>
            </a:r>
            <a:r>
              <a:rPr lang="en-US" dirty="0"/>
              <a:t>students with ASD: creating </a:t>
            </a:r>
            <a:r>
              <a:rPr lang="en-US" dirty="0" smtClean="0"/>
              <a:t>Individualized College Plans (ICPs)</a:t>
            </a:r>
            <a:endParaRPr lang="en-US" dirty="0"/>
          </a:p>
          <a:p>
            <a:r>
              <a:rPr lang="en-US" dirty="0"/>
              <a:t>Instructional interventions </a:t>
            </a:r>
          </a:p>
          <a:p>
            <a:pPr fontAlgn="base"/>
            <a:r>
              <a:rPr lang="en-US" dirty="0"/>
              <a:t>“Individualized College Plan” (</a:t>
            </a:r>
            <a:r>
              <a:rPr lang="en-US" dirty="0" err="1"/>
              <a:t>VanBeregeijk</a:t>
            </a:r>
            <a:r>
              <a:rPr lang="en-US" dirty="0"/>
              <a:t>, 2008, p. 1363)</a:t>
            </a:r>
          </a:p>
          <a:p>
            <a:pPr lvl="2" fontAlgn="base"/>
            <a:r>
              <a:rPr lang="en-US" sz="1600" dirty="0"/>
              <a:t>“should outline academic modifications, independent living skills, socialization skills and goals, vocational goals, and mental health supports.” (</a:t>
            </a:r>
            <a:r>
              <a:rPr lang="en-US" sz="1600" dirty="0" err="1"/>
              <a:t>VanBeregeijk</a:t>
            </a:r>
            <a:r>
              <a:rPr lang="en-US" sz="1600" dirty="0"/>
              <a:t>, 2008, p. 1363)</a:t>
            </a:r>
          </a:p>
          <a:p>
            <a:pPr lvl="2" fontAlgn="base"/>
            <a:r>
              <a:rPr lang="en-US" sz="1600" dirty="0"/>
              <a:t>Setting routine, time management; engage and transition to bridge gap of being self advocates </a:t>
            </a:r>
          </a:p>
          <a:p>
            <a:pPr lvl="2" fontAlgn="base"/>
            <a:r>
              <a:rPr lang="en-US" sz="1600" dirty="0"/>
              <a:t>May help with transition planning and implementation (Hendricks &amp; </a:t>
            </a:r>
            <a:r>
              <a:rPr lang="en-US" sz="1600" dirty="0" err="1"/>
              <a:t>Wehman</a:t>
            </a:r>
            <a:r>
              <a:rPr lang="en-US" sz="1600" dirty="0"/>
              <a:t>, 2009, p. 78</a:t>
            </a:r>
            <a:r>
              <a:rPr lang="en-US" sz="1600" dirty="0" smtClean="0"/>
              <a:t>)</a:t>
            </a:r>
            <a:endParaRPr lang="en-US" sz="1600" dirty="0"/>
          </a:p>
        </p:txBody>
      </p:sp>
    </p:spTree>
    <p:extLst>
      <p:ext uri="{BB962C8B-B14F-4D97-AF65-F5344CB8AC3E}">
        <p14:creationId xmlns:p14="http://schemas.microsoft.com/office/powerpoint/2010/main" val="2024982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724591"/>
            <a:ext cx="10515600" cy="1325563"/>
          </a:xfrm>
        </p:spPr>
        <p:txBody>
          <a:bodyPr/>
          <a:lstStyle/>
          <a:p>
            <a:r>
              <a:rPr lang="en-US" dirty="0" smtClean="0"/>
              <a:t>Faculty Resources</a:t>
            </a:r>
            <a:endParaRPr lang="en-US" dirty="0"/>
          </a:p>
        </p:txBody>
      </p:sp>
      <p:sp>
        <p:nvSpPr>
          <p:cNvPr id="3" name="Content Placeholder 2"/>
          <p:cNvSpPr>
            <a:spLocks noGrp="1"/>
          </p:cNvSpPr>
          <p:nvPr>
            <p:ph idx="1"/>
          </p:nvPr>
        </p:nvSpPr>
        <p:spPr>
          <a:xfrm>
            <a:off x="359268" y="1710078"/>
            <a:ext cx="10515600" cy="4351338"/>
          </a:xfrm>
        </p:spPr>
        <p:txBody>
          <a:bodyPr/>
          <a:lstStyle/>
          <a:p>
            <a:r>
              <a:rPr lang="en-US" dirty="0" smtClean="0"/>
              <a:t>Here are some additional faculty tips that we believe faculty could use in order to better accommodate students with ASD:</a:t>
            </a:r>
          </a:p>
          <a:p>
            <a:pPr marL="285750" indent="-285750">
              <a:buFont typeface="Arial" charset="0"/>
              <a:buChar char="•"/>
            </a:pPr>
            <a:r>
              <a:rPr lang="en-US" dirty="0" smtClean="0"/>
              <a:t>Limit the requirements for oral presentations</a:t>
            </a:r>
          </a:p>
          <a:p>
            <a:pPr marL="285750" indent="-285750">
              <a:buFont typeface="Arial" charset="0"/>
              <a:buChar char="•"/>
            </a:pPr>
            <a:r>
              <a:rPr lang="en-US" dirty="0" smtClean="0"/>
              <a:t>Allow for extra time on written assignments or exams</a:t>
            </a:r>
          </a:p>
          <a:p>
            <a:pPr marL="285750" indent="-285750">
              <a:buFont typeface="Arial" charset="0"/>
              <a:buChar char="•"/>
            </a:pPr>
            <a:r>
              <a:rPr lang="en-US" dirty="0" smtClean="0"/>
              <a:t>Break projects and assignments down into more manageable parts </a:t>
            </a:r>
          </a:p>
          <a:p>
            <a:pPr marL="285750" indent="-285750">
              <a:buFont typeface="Arial" charset="0"/>
              <a:buChar char="•"/>
            </a:pPr>
            <a:r>
              <a:rPr lang="en-US" dirty="0" smtClean="0"/>
              <a:t>Provide a good amount of structure for group assignments and group projects</a:t>
            </a:r>
          </a:p>
          <a:p>
            <a:pPr marL="285750" indent="-285750">
              <a:buFont typeface="Arial" charset="0"/>
              <a:buChar char="•"/>
            </a:pPr>
            <a:r>
              <a:rPr lang="en-US" dirty="0" smtClean="0"/>
              <a:t>Consider ways to make rubrics more inclusive: i.e. eye contact and speaking requirements</a:t>
            </a:r>
          </a:p>
          <a:p>
            <a:pPr marL="285750" indent="-285750">
              <a:buFont typeface="Arial" charset="0"/>
              <a:buChar char="•"/>
            </a:pPr>
            <a:endParaRPr lang="en-US" dirty="0" smtClean="0"/>
          </a:p>
          <a:p>
            <a:endParaRPr lang="en-US" dirty="0"/>
          </a:p>
        </p:txBody>
      </p:sp>
    </p:spTree>
    <p:extLst>
      <p:ext uri="{BB962C8B-B14F-4D97-AF65-F5344CB8AC3E}">
        <p14:creationId xmlns:p14="http://schemas.microsoft.com/office/powerpoint/2010/main" val="1140259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&amp; Evaluation</a:t>
            </a:r>
            <a:endParaRPr lang="en-US" dirty="0"/>
          </a:p>
        </p:txBody>
      </p:sp>
      <p:sp>
        <p:nvSpPr>
          <p:cNvPr id="3" name="Content Placeholder 2"/>
          <p:cNvSpPr>
            <a:spLocks noGrp="1"/>
          </p:cNvSpPr>
          <p:nvPr>
            <p:ph idx="1"/>
          </p:nvPr>
        </p:nvSpPr>
        <p:spPr>
          <a:xfrm>
            <a:off x="573024" y="1959460"/>
            <a:ext cx="10515600" cy="4351338"/>
          </a:xfrm>
        </p:spPr>
        <p:txBody>
          <a:bodyPr/>
          <a:lstStyle/>
          <a:p>
            <a:r>
              <a:rPr lang="en-US" dirty="0" smtClean="0"/>
              <a:t>We hope to utilize the Office of Institutional Research to hire one-two graduate research assistants in order to conduct an outcomes-based assessment on the program.</a:t>
            </a:r>
          </a:p>
          <a:p>
            <a:r>
              <a:rPr lang="en-US" dirty="0" smtClean="0"/>
              <a:t>Details of the program:</a:t>
            </a:r>
          </a:p>
          <a:p>
            <a:pPr marL="285750" indent="-285750">
              <a:buFont typeface="Arial" charset="0"/>
              <a:buChar char="•"/>
            </a:pPr>
            <a:r>
              <a:rPr lang="en-US" dirty="0" smtClean="0"/>
              <a:t>The Graduate Assistants will research the effectiveness of the following aspects of our program:</a:t>
            </a:r>
          </a:p>
          <a:p>
            <a:pPr marL="971550" lvl="1" indent="-285750">
              <a:buFont typeface="Arial" charset="0"/>
              <a:buChar char="•"/>
            </a:pPr>
            <a:r>
              <a:rPr lang="en-US" dirty="0" smtClean="0"/>
              <a:t>Peer Mentoring</a:t>
            </a:r>
          </a:p>
          <a:p>
            <a:pPr marL="971550" lvl="1" indent="-285750">
              <a:buFont typeface="Arial" charset="0"/>
              <a:buChar char="•"/>
            </a:pPr>
            <a:r>
              <a:rPr lang="en-US" dirty="0" smtClean="0"/>
              <a:t>Social Integration</a:t>
            </a:r>
          </a:p>
          <a:p>
            <a:pPr marL="971550" lvl="1" indent="-285750">
              <a:buFont typeface="Arial" charset="0"/>
              <a:buChar char="•"/>
            </a:pPr>
            <a:r>
              <a:rPr lang="en-US" dirty="0" smtClean="0"/>
              <a:t>Transition to College</a:t>
            </a:r>
          </a:p>
          <a:p>
            <a:pPr marL="971550" lvl="1" indent="-285750">
              <a:buFont typeface="Arial" charset="0"/>
              <a:buChar char="•"/>
            </a:pPr>
            <a:r>
              <a:rPr lang="en-US" dirty="0" smtClean="0"/>
              <a:t>Post-Graduate Outcomes</a:t>
            </a:r>
          </a:p>
        </p:txBody>
      </p:sp>
    </p:spTree>
    <p:extLst>
      <p:ext uri="{BB962C8B-B14F-4D97-AF65-F5344CB8AC3E}">
        <p14:creationId xmlns:p14="http://schemas.microsoft.com/office/powerpoint/2010/main" val="683240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487085"/>
            <a:ext cx="10515600" cy="1325563"/>
          </a:xfrm>
        </p:spPr>
        <p:txBody>
          <a:bodyPr/>
          <a:lstStyle/>
          <a:p>
            <a:r>
              <a:rPr lang="en-US" dirty="0" smtClean="0"/>
              <a:t>References</a:t>
            </a:r>
            <a:endParaRPr lang="en-US" dirty="0"/>
          </a:p>
        </p:txBody>
      </p:sp>
      <p:sp>
        <p:nvSpPr>
          <p:cNvPr id="3" name="Content Placeholder 2"/>
          <p:cNvSpPr>
            <a:spLocks noGrp="1"/>
          </p:cNvSpPr>
          <p:nvPr>
            <p:ph idx="1"/>
          </p:nvPr>
        </p:nvSpPr>
        <p:spPr>
          <a:xfrm>
            <a:off x="430520" y="1615044"/>
            <a:ext cx="10515600" cy="4648252"/>
          </a:xfrm>
        </p:spPr>
        <p:txBody>
          <a:bodyPr>
            <a:normAutofit fontScale="62500" lnSpcReduction="20000"/>
          </a:bodyPr>
          <a:lstStyle/>
          <a:p>
            <a:r>
              <a:rPr lang="en-US" dirty="0" err="1"/>
              <a:t>Gelbar</a:t>
            </a:r>
            <a:r>
              <a:rPr lang="en-US" dirty="0"/>
              <a:t>, N.W., Smith, I. &amp; </a:t>
            </a:r>
            <a:r>
              <a:rPr lang="en-US" dirty="0" err="1"/>
              <a:t>Reichow</a:t>
            </a:r>
            <a:r>
              <a:rPr lang="en-US" dirty="0"/>
              <a:t>, B. J Autism Dev </a:t>
            </a:r>
            <a:r>
              <a:rPr lang="en-US" dirty="0" err="1"/>
              <a:t>Disord</a:t>
            </a:r>
            <a:r>
              <a:rPr lang="en-US" dirty="0"/>
              <a:t> (2014) 44: 2593. </a:t>
            </a:r>
            <a:r>
              <a:rPr lang="en-US" dirty="0" smtClean="0"/>
              <a:t>doi:10.1007/s10803-014-2135-5</a:t>
            </a:r>
          </a:p>
          <a:p>
            <a:r>
              <a:rPr lang="en-US" dirty="0" err="1"/>
              <a:t>Glennon</a:t>
            </a:r>
            <a:r>
              <a:rPr lang="en-US" dirty="0"/>
              <a:t>, T. J. (2016). Survey of college personnel: Preparedness to serve students with autism spectrum disorder.</a:t>
            </a:r>
            <a:r>
              <a:rPr lang="en-US" i="1" dirty="0"/>
              <a:t> The American Journal of Occupational Therapy, 70</a:t>
            </a:r>
            <a:r>
              <a:rPr lang="en-US" dirty="0"/>
              <a:t>(2), 1-6. </a:t>
            </a:r>
            <a:r>
              <a:rPr lang="en-US" dirty="0" err="1"/>
              <a:t>doi:http</a:t>
            </a:r>
            <a:r>
              <a:rPr lang="en-US" dirty="0"/>
              <a:t>://</a:t>
            </a:r>
            <a:r>
              <a:rPr lang="en-US" dirty="0" err="1" smtClean="0"/>
              <a:t>dx.doi.org</a:t>
            </a:r>
            <a:r>
              <a:rPr lang="en-US" dirty="0" smtClean="0"/>
              <a:t>/10.5014/ajot.2016.017921</a:t>
            </a:r>
          </a:p>
          <a:p>
            <a:r>
              <a:rPr lang="en-US" dirty="0"/>
              <a:t>Gomez, C. (2015), Students on spectrum make up small but growing campus population. Disability Compliance for Higher Education, 20: 1–5. </a:t>
            </a:r>
            <a:r>
              <a:rPr lang="en-US" dirty="0" smtClean="0"/>
              <a:t>doi:10.1002/dhe.30011</a:t>
            </a:r>
          </a:p>
          <a:p>
            <a:r>
              <a:rPr lang="en-US" dirty="0"/>
              <a:t>Hope, J. (2015), Add these tools to your ASD toolbox. Disability Compliance for Higher Education, 21: 1–5. doi:10.1002/dhe.30113</a:t>
            </a:r>
            <a:endParaRPr lang="en-US" dirty="0" smtClean="0"/>
          </a:p>
          <a:p>
            <a:r>
              <a:rPr lang="en-US" dirty="0" smtClean="0"/>
              <a:t>Lee-Tarver</a:t>
            </a:r>
            <a:r>
              <a:rPr lang="en-US" dirty="0"/>
              <a:t>, A. (2006). Are individualized education plans a good thing? A survey of teachers' perceptions of the utility of IEPs in regular education settings.</a:t>
            </a:r>
            <a:r>
              <a:rPr lang="en-US" i="1" dirty="0"/>
              <a:t> Journal of Instructional Psychology, 33</a:t>
            </a:r>
            <a:r>
              <a:rPr lang="en-US" dirty="0"/>
              <a:t>(4), 263-272. Retrieved from https://</a:t>
            </a:r>
            <a:r>
              <a:rPr lang="en-US" dirty="0" err="1"/>
              <a:t>search.proquest.com</a:t>
            </a:r>
            <a:r>
              <a:rPr lang="en-US" dirty="0"/>
              <a:t>/</a:t>
            </a:r>
            <a:r>
              <a:rPr lang="en-US" dirty="0" err="1"/>
              <a:t>docview</a:t>
            </a:r>
            <a:r>
              <a:rPr lang="en-US" dirty="0"/>
              <a:t>/213906301?accountid=14679</a:t>
            </a:r>
            <a:endParaRPr lang="en-US" dirty="0" smtClean="0"/>
          </a:p>
          <a:p>
            <a:r>
              <a:rPr lang="en-US" dirty="0" err="1" smtClean="0"/>
              <a:t>Maloret</a:t>
            </a:r>
            <a:r>
              <a:rPr lang="en-US" dirty="0"/>
              <a:t>, P., &amp; Sumner, K. (2014). Understanding autism spectrum conditions.</a:t>
            </a:r>
            <a:r>
              <a:rPr lang="en-US" i="1" dirty="0"/>
              <a:t> Learning Disability </a:t>
            </a:r>
            <a:r>
              <a:rPr lang="en-US" i="1" dirty="0" smtClean="0"/>
              <a:t>Practice </a:t>
            </a:r>
            <a:r>
              <a:rPr lang="en-US" i="1" dirty="0"/>
              <a:t>(2014+), 17</a:t>
            </a:r>
            <a:r>
              <a:rPr lang="en-US" dirty="0"/>
              <a:t>(6), 23. </a:t>
            </a:r>
            <a:r>
              <a:rPr lang="en-US" dirty="0" err="1"/>
              <a:t>doi:http</a:t>
            </a:r>
            <a:r>
              <a:rPr lang="en-US" dirty="0"/>
              <a:t>://</a:t>
            </a:r>
            <a:r>
              <a:rPr lang="en-US" dirty="0" err="1" smtClean="0"/>
              <a:t>dx.doi.org</a:t>
            </a:r>
            <a:r>
              <a:rPr lang="en-US" dirty="0" smtClean="0"/>
              <a:t>/10.7748/ldp.17.6.23.e1537</a:t>
            </a:r>
          </a:p>
          <a:p>
            <a:r>
              <a:rPr lang="en-US" dirty="0"/>
              <a:t>Remy, C., &amp; Seaman, P. (2014, Fall). Evolving from disability to diversity: how to better serve high-functioning autistic students. </a:t>
            </a:r>
            <a:r>
              <a:rPr lang="en-US" i="1" dirty="0"/>
              <a:t>Reference &amp; User Services Quarterly</a:t>
            </a:r>
            <a:r>
              <a:rPr lang="en-US" dirty="0"/>
              <a:t>, </a:t>
            </a:r>
            <a:r>
              <a:rPr lang="en-US" i="1" dirty="0"/>
              <a:t>54</a:t>
            </a:r>
            <a:r>
              <a:rPr lang="en-US" dirty="0"/>
              <a:t>(1), 24+. Retrieved from http://</a:t>
            </a:r>
            <a:r>
              <a:rPr lang="en-US" dirty="0" err="1"/>
              <a:t>go.galegroup.com</a:t>
            </a:r>
            <a:r>
              <a:rPr lang="en-US" dirty="0"/>
              <a:t>/</a:t>
            </a:r>
            <a:r>
              <a:rPr lang="en-US" dirty="0" err="1"/>
              <a:t>ps</a:t>
            </a:r>
            <a:r>
              <a:rPr lang="en-US" dirty="0"/>
              <a:t>/</a:t>
            </a:r>
            <a:r>
              <a:rPr lang="en-US" dirty="0" err="1"/>
              <a:t>i.do?p</a:t>
            </a:r>
            <a:r>
              <a:rPr lang="en-US" dirty="0"/>
              <a:t>=</a:t>
            </a:r>
            <a:r>
              <a:rPr lang="en-US" dirty="0" err="1"/>
              <a:t>AONE&amp;sw</a:t>
            </a:r>
            <a:r>
              <a:rPr lang="en-US" dirty="0"/>
              <a:t>=</a:t>
            </a:r>
            <a:r>
              <a:rPr lang="en-US" dirty="0" err="1"/>
              <a:t>w&amp;u</a:t>
            </a:r>
            <a:r>
              <a:rPr lang="en-US" dirty="0"/>
              <a:t>=vol_b92b&amp;v=2.1&amp;it=</a:t>
            </a:r>
            <a:r>
              <a:rPr lang="en-US" dirty="0" err="1"/>
              <a:t>r&amp;id</a:t>
            </a:r>
            <a:r>
              <a:rPr lang="en-US" dirty="0"/>
              <a:t>=GALE%7CA408784893&amp;asid=6944835a475510c7b59f9b7a7e330894</a:t>
            </a:r>
            <a:endParaRPr lang="en-US" dirty="0" smtClean="0"/>
          </a:p>
          <a:p>
            <a:r>
              <a:rPr lang="en-US" dirty="0" err="1"/>
              <a:t>Vanbergeijk</a:t>
            </a:r>
            <a:r>
              <a:rPr lang="en-US" dirty="0"/>
              <a:t>, E., </a:t>
            </a:r>
            <a:r>
              <a:rPr lang="en-US" dirty="0" err="1"/>
              <a:t>Klin</a:t>
            </a:r>
            <a:r>
              <a:rPr lang="en-US" dirty="0"/>
              <a:t>, A., &amp; </a:t>
            </a:r>
            <a:r>
              <a:rPr lang="en-US" dirty="0" err="1"/>
              <a:t>Volkmar</a:t>
            </a:r>
            <a:r>
              <a:rPr lang="en-US" dirty="0"/>
              <a:t>, F. (2008). Supporting more able students on the autism spectrum: College and beyond.</a:t>
            </a:r>
            <a:r>
              <a:rPr lang="en-US" i="1" dirty="0"/>
              <a:t> Journal of Autism and Developmental Disorders, 38</a:t>
            </a:r>
            <a:r>
              <a:rPr lang="en-US" dirty="0"/>
              <a:t>(7), 1359-70. </a:t>
            </a:r>
            <a:r>
              <a:rPr lang="en-US" dirty="0" err="1"/>
              <a:t>doi:http</a:t>
            </a:r>
            <a:r>
              <a:rPr lang="en-US" dirty="0"/>
              <a:t>://</a:t>
            </a:r>
            <a:r>
              <a:rPr lang="en-US" dirty="0" err="1"/>
              <a:t>dx.doi.org</a:t>
            </a:r>
            <a:r>
              <a:rPr lang="en-US" dirty="0"/>
              <a:t>/10.1007/s10803-007-0524-8</a:t>
            </a:r>
          </a:p>
        </p:txBody>
      </p:sp>
    </p:spTree>
    <p:extLst>
      <p:ext uri="{BB962C8B-B14F-4D97-AF65-F5344CB8AC3E}">
        <p14:creationId xmlns:p14="http://schemas.microsoft.com/office/powerpoint/2010/main" val="202610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249578"/>
            <a:ext cx="10515600" cy="1325563"/>
          </a:xfrm>
        </p:spPr>
        <p:txBody>
          <a:bodyPr/>
          <a:lstStyle/>
          <a:p>
            <a:r>
              <a:rPr lang="en-US" dirty="0" smtClean="0"/>
              <a:t>Best Practices</a:t>
            </a:r>
            <a:endParaRPr lang="en-US" dirty="0"/>
          </a:p>
        </p:txBody>
      </p:sp>
      <p:sp>
        <p:nvSpPr>
          <p:cNvPr id="3" name="Content Placeholder 2"/>
          <p:cNvSpPr>
            <a:spLocks noGrp="1"/>
          </p:cNvSpPr>
          <p:nvPr>
            <p:ph idx="1"/>
          </p:nvPr>
        </p:nvSpPr>
        <p:spPr>
          <a:xfrm>
            <a:off x="442395" y="1235065"/>
            <a:ext cx="10515600" cy="4351338"/>
          </a:xfrm>
        </p:spPr>
        <p:txBody>
          <a:bodyPr>
            <a:noAutofit/>
          </a:bodyPr>
          <a:lstStyle/>
          <a:p>
            <a:pPr fontAlgn="base"/>
            <a:r>
              <a:rPr lang="en-US" sz="1200" dirty="0" err="1"/>
              <a:t>Gelbar</a:t>
            </a:r>
            <a:r>
              <a:rPr lang="en-US" sz="1200" dirty="0"/>
              <a:t>, Smith, and </a:t>
            </a:r>
            <a:r>
              <a:rPr lang="en-US" sz="1200" dirty="0" err="1"/>
              <a:t>Reichow</a:t>
            </a:r>
            <a:r>
              <a:rPr lang="en-US" sz="1200" dirty="0"/>
              <a:t> (2014) conducted a systematic review of articles describing the experience and supports available to individuals with ASD enrolled in college and university programs based on the fact that much of the research to date has </a:t>
            </a:r>
            <a:r>
              <a:rPr lang="en-US" sz="1200" dirty="0" err="1"/>
              <a:t>focussed</a:t>
            </a:r>
            <a:r>
              <a:rPr lang="en-US" sz="1200" dirty="0"/>
              <a:t> on lower-functioning individuals despite the fact that the number of higher-functioning individuals with ASD is rising.</a:t>
            </a:r>
          </a:p>
          <a:p>
            <a:pPr lvl="1" fontAlgn="base"/>
            <a:r>
              <a:rPr lang="en-US" sz="1200" dirty="0"/>
              <a:t>There selection criteria was intentionally broad. Articles had to include (a) individuals with ASD who were attending a degree-granting college/university; (b) a first-hand description of the services, supports, and experiences of one or more individuals ; and (c) be published in English in a peer-reviewed journal</a:t>
            </a:r>
          </a:p>
          <a:p>
            <a:pPr fontAlgn="base"/>
            <a:r>
              <a:rPr lang="en-US" sz="1200" dirty="0"/>
              <a:t>After filtering an initial result of 3,553 records, the researchers were left with a total of 20 articles which met their criteria. Out of those 20, two articles used experimental methods to investigate interventions and the remaining 18 were categorized as case studies of individuals with ASD in college. These 20 articles included the experiences 69 individuals.</a:t>
            </a:r>
          </a:p>
          <a:p>
            <a:pPr fontAlgn="base"/>
            <a:r>
              <a:rPr lang="en-US" sz="1200" dirty="0"/>
              <a:t>Limited emphasis on experimental investigative methods and the dearth of literature available indicate a need for more longitudinal research, larger sample sizes, and an expansive focus on what post-graduation life consists of for students with ASD in order to determine any sort of consistent best practices or outcomes for this particular population.</a:t>
            </a:r>
          </a:p>
          <a:p>
            <a:r>
              <a:rPr lang="en-US" sz="1200" dirty="0"/>
              <a:t>Available strategies, such as those presented in </a:t>
            </a:r>
            <a:r>
              <a:rPr lang="en-US" sz="1200" i="1" dirty="0"/>
              <a:t>Disability Compliance for Higher Education</a:t>
            </a:r>
            <a:r>
              <a:rPr lang="en-US" sz="1200" dirty="0"/>
              <a:t> (Hope, 2014; Gomez, 2015) list practical skills, tools, and support systems for college personnel based on the Diagnostic and Statistical Manual of Mental Disorders and individual first-hand experience rather than empirical evidence. </a:t>
            </a:r>
          </a:p>
        </p:txBody>
      </p:sp>
    </p:spTree>
    <p:extLst>
      <p:ext uri="{BB962C8B-B14F-4D97-AF65-F5344CB8AC3E}">
        <p14:creationId xmlns:p14="http://schemas.microsoft.com/office/powerpoint/2010/main" val="144667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2082"/>
            <a:ext cx="10515600" cy="1325563"/>
          </a:xfrm>
        </p:spPr>
        <p:txBody>
          <a:bodyPr/>
          <a:lstStyle/>
          <a:p>
            <a:r>
              <a:rPr lang="en-US" dirty="0" smtClean="0"/>
              <a:t>Are College Personnel Prepared to Serve Students with ASD?</a:t>
            </a:r>
            <a:endParaRPr lang="en-US" dirty="0"/>
          </a:p>
        </p:txBody>
      </p:sp>
      <p:sp>
        <p:nvSpPr>
          <p:cNvPr id="3" name="Content Placeholder 2"/>
          <p:cNvSpPr>
            <a:spLocks noGrp="1"/>
          </p:cNvSpPr>
          <p:nvPr>
            <p:ph idx="1"/>
          </p:nvPr>
        </p:nvSpPr>
        <p:spPr>
          <a:xfrm>
            <a:off x="573024" y="1717645"/>
            <a:ext cx="10515600" cy="4351338"/>
          </a:xfrm>
        </p:spPr>
        <p:txBody>
          <a:bodyPr>
            <a:normAutofit fontScale="25000" lnSpcReduction="20000"/>
          </a:bodyPr>
          <a:lstStyle/>
          <a:p>
            <a:pPr fontAlgn="base"/>
            <a:r>
              <a:rPr lang="en-US" sz="4800" dirty="0"/>
              <a:t>Students with ASD vulnerable to mental health issues including anxiety and depression. Predictability is crucial for confident functionality (</a:t>
            </a:r>
            <a:r>
              <a:rPr lang="en-US" sz="4800" dirty="0" err="1"/>
              <a:t>Maloret</a:t>
            </a:r>
            <a:r>
              <a:rPr lang="en-US" sz="4800" dirty="0"/>
              <a:t> et al., 2014).</a:t>
            </a:r>
          </a:p>
          <a:p>
            <a:pPr fontAlgn="base"/>
            <a:r>
              <a:rPr lang="en-US" sz="4800" dirty="0"/>
              <a:t>Students report needing accommodations, modifications, and auxiliary aids to help in the classroom, college living, and other settings (Gomez, 2015).</a:t>
            </a:r>
          </a:p>
          <a:p>
            <a:pPr fontAlgn="base"/>
            <a:r>
              <a:rPr lang="en-US" sz="4800" dirty="0"/>
              <a:t>Recent research trends indicate that there is an increased knowledge, awareness, and acceptance of individuals with ASD on college campuses (</a:t>
            </a:r>
            <a:r>
              <a:rPr lang="en-US" sz="4800" dirty="0" err="1"/>
              <a:t>Glennon</a:t>
            </a:r>
            <a:r>
              <a:rPr lang="en-US" sz="4800" dirty="0"/>
              <a:t>, 2014).</a:t>
            </a:r>
          </a:p>
          <a:p>
            <a:pPr fontAlgn="base"/>
            <a:r>
              <a:rPr lang="en-US" sz="4800" dirty="0"/>
              <a:t>In a survey of 488 college personnel responsible for designing and/or implementing support services for students with disabilities, nearly all reported working with students who had disclosed an ASD diagnosis. However, </a:t>
            </a:r>
          </a:p>
          <a:p>
            <a:pPr lvl="1" fontAlgn="base"/>
            <a:r>
              <a:rPr lang="en-US" sz="4800" dirty="0"/>
              <a:t>55% indicated they had some understanding of ASD but wanted additional information</a:t>
            </a:r>
          </a:p>
          <a:p>
            <a:pPr lvl="1" fontAlgn="base"/>
            <a:r>
              <a:rPr lang="en-US" sz="4800" dirty="0"/>
              <a:t>63% indicated their institution struggled to outline supports needed for students with ASD</a:t>
            </a:r>
          </a:p>
          <a:p>
            <a:pPr lvl="1" fontAlgn="base"/>
            <a:r>
              <a:rPr lang="en-US" sz="4800" dirty="0"/>
              <a:t>80% felt an overwhelming need to work collaboratively with high school teams to prepare students with ASD for the transition to college, but</a:t>
            </a:r>
          </a:p>
          <a:p>
            <a:pPr lvl="2" fontAlgn="base"/>
            <a:r>
              <a:rPr lang="en-US" sz="4800" dirty="0"/>
              <a:t>17% typically shared college and environmental expectations with high school teams</a:t>
            </a:r>
          </a:p>
          <a:p>
            <a:pPr lvl="2" fontAlgn="base"/>
            <a:r>
              <a:rPr lang="en-US" sz="4800" dirty="0"/>
              <a:t>21% typically surveyed their college environment for areas of difficulty/growth for students with ASD</a:t>
            </a:r>
          </a:p>
          <a:p>
            <a:pPr lvl="2" fontAlgn="base"/>
            <a:r>
              <a:rPr lang="en-US" sz="4800" dirty="0"/>
              <a:t>16% typically educated students with ASD on the “unwritten rules” of university life and campus culture</a:t>
            </a:r>
          </a:p>
          <a:p>
            <a:endParaRPr lang="en-US" dirty="0"/>
          </a:p>
        </p:txBody>
      </p:sp>
    </p:spTree>
    <p:extLst>
      <p:ext uri="{BB962C8B-B14F-4D97-AF65-F5344CB8AC3E}">
        <p14:creationId xmlns:p14="http://schemas.microsoft.com/office/powerpoint/2010/main" val="172015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of Our Approach</a:t>
            </a:r>
            <a:endParaRPr lang="en-US" dirty="0"/>
          </a:p>
        </p:txBody>
      </p:sp>
      <p:sp>
        <p:nvSpPr>
          <p:cNvPr id="3" name="Content Placeholder 2"/>
          <p:cNvSpPr>
            <a:spLocks noGrp="1"/>
          </p:cNvSpPr>
          <p:nvPr>
            <p:ph idx="1"/>
          </p:nvPr>
        </p:nvSpPr>
        <p:spPr/>
        <p:txBody>
          <a:bodyPr>
            <a:normAutofit fontScale="92500" lnSpcReduction="20000"/>
          </a:bodyPr>
          <a:lstStyle/>
          <a:p>
            <a:r>
              <a:rPr lang="en-US" sz="1300" dirty="0"/>
              <a:t>The review </a:t>
            </a:r>
            <a:r>
              <a:rPr lang="en-US" sz="1300" dirty="0" err="1"/>
              <a:t>Gelbar</a:t>
            </a:r>
            <a:r>
              <a:rPr lang="en-US" sz="1300" dirty="0"/>
              <a:t>, Smith, and </a:t>
            </a:r>
            <a:r>
              <a:rPr lang="en-US" sz="1300" dirty="0" err="1"/>
              <a:t>Reichow</a:t>
            </a:r>
            <a:r>
              <a:rPr lang="en-US" sz="1300" dirty="0"/>
              <a:t> (2014) conducted outlined many of the challenges that both students with ASD, and the college personnel who support them, face throughout their college careers. These individual issues included: concern for mental and emotional health, rejection and isolation from peers, difficulty obtaining individualized academic accommodations, and inadequate support from professional staff</a:t>
            </a:r>
            <a:r>
              <a:rPr lang="en-US" sz="1300" dirty="0" smtClean="0"/>
              <a:t>.</a:t>
            </a:r>
            <a:r>
              <a:rPr lang="en-US" sz="1300" dirty="0"/>
              <a:t/>
            </a:r>
            <a:br>
              <a:rPr lang="en-US" sz="1300" dirty="0"/>
            </a:br>
            <a:endParaRPr lang="en-US" sz="1300" dirty="0" smtClean="0"/>
          </a:p>
          <a:p>
            <a:r>
              <a:rPr lang="en-US" sz="1300" dirty="0" smtClean="0"/>
              <a:t>Based </a:t>
            </a:r>
            <a:r>
              <a:rPr lang="en-US" sz="1300" dirty="0"/>
              <a:t>on the available research, we have identified three overarching themes which encompass the many intersections and overlaps these particular challenges present. In turn, these themes align with the phases of a student’s college </a:t>
            </a:r>
            <a:r>
              <a:rPr lang="en-US" sz="1300" dirty="0" smtClean="0"/>
              <a:t>career</a:t>
            </a:r>
            <a:r>
              <a:rPr lang="en-US" dirty="0"/>
              <a:t/>
            </a:r>
            <a:br>
              <a:rPr lang="en-US" dirty="0"/>
            </a:br>
            <a:endParaRPr lang="en-US" dirty="0" smtClean="0"/>
          </a:p>
          <a:p>
            <a:endParaRPr lang="en-US" dirty="0"/>
          </a:p>
          <a:p>
            <a:r>
              <a:rPr lang="en-US" sz="1300" dirty="0" smtClean="0"/>
              <a:t>The </a:t>
            </a:r>
            <a:r>
              <a:rPr lang="en-US" sz="1300" dirty="0"/>
              <a:t>following slides provide a more detailed overview of the challenges students with ASD face in relation to these three broad themes. Understanding these challenges as framed by a student’s journey through college is imperative to our proposed response, as will be expanded on later in the presentation.</a:t>
            </a:r>
          </a:p>
          <a:p>
            <a:r>
              <a:rPr lang="en-US" dirty="0"/>
              <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1517215"/>
              </p:ext>
            </p:extLst>
          </p:nvPr>
        </p:nvGraphicFramePr>
        <p:xfrm>
          <a:off x="573024" y="4137491"/>
          <a:ext cx="9639300" cy="508000"/>
        </p:xfrm>
        <a:graphic>
          <a:graphicData uri="http://schemas.openxmlformats.org/drawingml/2006/table">
            <a:tbl>
              <a:tblPr/>
              <a:tblGrid>
                <a:gridCol w="3213100"/>
                <a:gridCol w="3213100"/>
                <a:gridCol w="3213100"/>
              </a:tblGrid>
              <a:tr h="508000">
                <a:tc>
                  <a:txBody>
                    <a:bodyPr/>
                    <a:lstStyle/>
                    <a:p>
                      <a:pPr algn="ctr" rtl="0" fontAlgn="t">
                        <a:spcBef>
                          <a:spcPts val="0"/>
                        </a:spcBef>
                        <a:spcAft>
                          <a:spcPts val="0"/>
                        </a:spcAft>
                      </a:pPr>
                      <a:r>
                        <a:rPr lang="en-US" sz="1400" b="0" i="0" u="none" strike="noStrike">
                          <a:solidFill>
                            <a:srgbClr val="000000"/>
                          </a:solidFill>
                          <a:effectLst/>
                          <a:latin typeface="Arial" charset="0"/>
                        </a:rPr>
                        <a:t>TRANSITION</a:t>
                      </a:r>
                      <a:endParaRPr lang="en-US">
                        <a:effectLst/>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rial" charset="0"/>
                        </a:rPr>
                        <a:t>INTEGRATION</a:t>
                      </a:r>
                      <a:endParaRPr lang="en-US">
                        <a:effectLst/>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a:solidFill>
                            <a:srgbClr val="000000"/>
                          </a:solidFill>
                          <a:effectLst/>
                          <a:latin typeface="Arial" charset="0"/>
                        </a:rPr>
                        <a:t>POST-GRADUATE OUTCOMES</a:t>
                      </a:r>
                      <a:endParaRPr lang="en-US" dirty="0">
                        <a:effectLst/>
                      </a:endParaRPr>
                    </a:p>
                  </a:txBody>
                  <a:tcPr marL="127000" marR="127000" marT="127000" marB="127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011238" y="42148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6118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t>
            </a:r>
            <a:endParaRPr lang="en-US" dirty="0"/>
          </a:p>
        </p:txBody>
      </p:sp>
    </p:spTree>
    <p:extLst>
      <p:ext uri="{BB962C8B-B14F-4D97-AF65-F5344CB8AC3E}">
        <p14:creationId xmlns:p14="http://schemas.microsoft.com/office/powerpoint/2010/main" val="50664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23" y="277606"/>
            <a:ext cx="10515600" cy="1325563"/>
          </a:xfrm>
        </p:spPr>
        <p:txBody>
          <a:bodyPr/>
          <a:lstStyle/>
          <a:p>
            <a:r>
              <a:rPr lang="en-US" dirty="0" smtClean="0"/>
              <a:t>Training</a:t>
            </a:r>
            <a:endParaRPr lang="en-US" dirty="0"/>
          </a:p>
        </p:txBody>
      </p:sp>
      <p:sp>
        <p:nvSpPr>
          <p:cNvPr id="3" name="Content Placeholder 2"/>
          <p:cNvSpPr>
            <a:spLocks noGrp="1"/>
          </p:cNvSpPr>
          <p:nvPr>
            <p:ph idx="1"/>
          </p:nvPr>
        </p:nvSpPr>
        <p:spPr>
          <a:xfrm>
            <a:off x="98011" y="964138"/>
            <a:ext cx="10515600" cy="4351338"/>
          </a:xfrm>
        </p:spPr>
        <p:txBody>
          <a:bodyPr>
            <a:normAutofit fontScale="25000" lnSpcReduction="20000"/>
          </a:bodyPr>
          <a:lstStyle/>
          <a:p>
            <a:endParaRPr lang="en-US" dirty="0"/>
          </a:p>
          <a:p>
            <a:pPr lvl="1" fontAlgn="base"/>
            <a:r>
              <a:rPr lang="en-US" sz="4800" dirty="0"/>
              <a:t>Training and professional development (of staff)</a:t>
            </a:r>
          </a:p>
          <a:p>
            <a:pPr lvl="2" fontAlgn="base"/>
            <a:r>
              <a:rPr lang="en-US" sz="4800" dirty="0"/>
              <a:t>Provide comprehensive training and development to disability professionals</a:t>
            </a:r>
          </a:p>
          <a:p>
            <a:pPr lvl="3" fontAlgn="base"/>
            <a:r>
              <a:rPr lang="en-US" sz="4800" dirty="0"/>
              <a:t>In addition to providing new hires, further develop new professionals </a:t>
            </a:r>
          </a:p>
          <a:p>
            <a:pPr lvl="3" fontAlgn="base"/>
            <a:r>
              <a:rPr lang="en-US" sz="4800" dirty="0"/>
              <a:t>Study (</a:t>
            </a:r>
            <a:r>
              <a:rPr lang="en-US" sz="4800" dirty="0" err="1"/>
              <a:t>Glennon</a:t>
            </a:r>
            <a:r>
              <a:rPr lang="en-US" sz="4800" dirty="0"/>
              <a:t>, 2016): more information and training; could not articulate how to further support students; discrepancies between what professor thought they knew and what they should know. </a:t>
            </a:r>
          </a:p>
          <a:p>
            <a:pPr lvl="3" fontAlgn="base"/>
            <a:r>
              <a:rPr lang="en-US" sz="4800" dirty="0"/>
              <a:t>Access to conferences, learning institutions, and other develop opportunities for further understanding their responsibilities and serving students</a:t>
            </a:r>
          </a:p>
          <a:p>
            <a:pPr lvl="1" fontAlgn="base"/>
            <a:r>
              <a:rPr lang="en-US" sz="4800" dirty="0"/>
              <a:t>Information dissemination </a:t>
            </a:r>
          </a:p>
          <a:p>
            <a:pPr lvl="2" fontAlgn="base"/>
            <a:r>
              <a:rPr lang="en-US" sz="4800" dirty="0"/>
              <a:t>Outreach to community of services offered through the program and referral information to other services </a:t>
            </a:r>
          </a:p>
          <a:p>
            <a:pPr lvl="2" fontAlgn="base"/>
            <a:r>
              <a:rPr lang="en-US" sz="4800" dirty="0"/>
              <a:t>Outreach to student to use services! Orientation survey, letting students self identify themselves as students who are on the autism spectrum so Disabilities services can reach out </a:t>
            </a:r>
          </a:p>
          <a:p>
            <a:pPr lvl="2" fontAlgn="base"/>
            <a:r>
              <a:rPr lang="en-US" sz="4800" dirty="0"/>
              <a:t>Research → creating focus groups, creation of a survey to gauge students with ASD </a:t>
            </a:r>
          </a:p>
          <a:p>
            <a:pPr lvl="1" fontAlgn="base"/>
            <a:r>
              <a:rPr lang="en-US" sz="4800" dirty="0"/>
              <a:t>Policies and procedures </a:t>
            </a:r>
          </a:p>
          <a:p>
            <a:pPr lvl="2" fontAlgn="base"/>
            <a:r>
              <a:rPr lang="en-US" sz="4800" dirty="0"/>
              <a:t>Discuss policy development to ensure that changes are being kept in regards to reasonable accommodations, student and institutional rights and responsibilities and appeal procedures.</a:t>
            </a:r>
          </a:p>
          <a:p>
            <a:pPr lvl="1" fontAlgn="base"/>
            <a:r>
              <a:rPr lang="en-US" sz="4800" dirty="0"/>
              <a:t>C</a:t>
            </a:r>
            <a:r>
              <a:rPr lang="en-US" sz="4800" dirty="0" smtClean="0"/>
              <a:t>onsultation/collaboration/awareness </a:t>
            </a:r>
            <a:endParaRPr lang="en-US" sz="4800" dirty="0"/>
          </a:p>
          <a:p>
            <a:endParaRPr lang="en-US" dirty="0"/>
          </a:p>
        </p:txBody>
      </p:sp>
    </p:spTree>
    <p:extLst>
      <p:ext uri="{BB962C8B-B14F-4D97-AF65-F5344CB8AC3E}">
        <p14:creationId xmlns:p14="http://schemas.microsoft.com/office/powerpoint/2010/main" val="1073485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a:t>
            </a:r>
            <a:endParaRPr lang="en-US" dirty="0"/>
          </a:p>
        </p:txBody>
      </p:sp>
    </p:spTree>
    <p:extLst>
      <p:ext uri="{BB962C8B-B14F-4D97-AF65-F5344CB8AC3E}">
        <p14:creationId xmlns:p14="http://schemas.microsoft.com/office/powerpoint/2010/main" val="102563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96" y="558336"/>
            <a:ext cx="10515600" cy="1325563"/>
          </a:xfrm>
        </p:spPr>
        <p:txBody>
          <a:bodyPr/>
          <a:lstStyle/>
          <a:p>
            <a:r>
              <a:rPr lang="en-US" dirty="0" smtClean="0"/>
              <a:t>Integration</a:t>
            </a:r>
            <a:endParaRPr lang="en-US" dirty="0"/>
          </a:p>
        </p:txBody>
      </p:sp>
      <p:sp>
        <p:nvSpPr>
          <p:cNvPr id="3" name="Content Placeholder 2"/>
          <p:cNvSpPr>
            <a:spLocks noGrp="1"/>
          </p:cNvSpPr>
          <p:nvPr>
            <p:ph idx="1"/>
          </p:nvPr>
        </p:nvSpPr>
        <p:spPr>
          <a:xfrm>
            <a:off x="299892" y="1650701"/>
            <a:ext cx="10515600" cy="4351338"/>
          </a:xfrm>
        </p:spPr>
        <p:txBody>
          <a:bodyPr>
            <a:normAutofit fontScale="85000" lnSpcReduction="20000"/>
          </a:bodyPr>
          <a:lstStyle/>
          <a:p>
            <a:r>
              <a:rPr lang="en-US" dirty="0"/>
              <a:t>As Remy and Seaman (2014) explicate, individuals with ASD often find it difficult to understand other people's perspectives. </a:t>
            </a:r>
            <a:r>
              <a:rPr lang="en-US" dirty="0" err="1"/>
              <a:t>Neurotypical</a:t>
            </a:r>
            <a:r>
              <a:rPr lang="en-US" dirty="0"/>
              <a:t> folks generally interpret this as a lack of empathy, but the reality is often much more complex. </a:t>
            </a:r>
          </a:p>
          <a:p>
            <a:r>
              <a:rPr lang="en-US" dirty="0"/>
              <a:t/>
            </a:r>
            <a:br>
              <a:rPr lang="en-US" dirty="0"/>
            </a:br>
            <a:r>
              <a:rPr lang="en-US" dirty="0"/>
              <a:t>Individuals with ASD are often unable to process the subtle emotional cues and subtext that form the bedrock of normative communication. As a result, the characteristics that individuals with ASD present are often categorized according to what makes </a:t>
            </a:r>
            <a:r>
              <a:rPr lang="en-US" dirty="0" err="1"/>
              <a:t>neurotypical</a:t>
            </a:r>
            <a:r>
              <a:rPr lang="en-US" dirty="0"/>
              <a:t> individuals feel comfortable versus what they interpret as inappropriate, creating a “good behavior/bad behavior” binary. </a:t>
            </a:r>
          </a:p>
          <a:p>
            <a:r>
              <a:rPr lang="en-US" dirty="0"/>
              <a:t/>
            </a:r>
            <a:br>
              <a:rPr lang="en-US" dirty="0"/>
            </a:br>
            <a:r>
              <a:rPr lang="en-US" dirty="0"/>
              <a:t>This binary forms the basis of many behavioral coaching and mentoring programs, which generally focus on teaching an individual with ASD how to respond “normally” in a variety of social contexts and situations.</a:t>
            </a:r>
          </a:p>
          <a:p>
            <a:r>
              <a:rPr lang="en-US" dirty="0"/>
              <a:t/>
            </a:r>
            <a:br>
              <a:rPr lang="en-US" dirty="0"/>
            </a:br>
            <a:r>
              <a:rPr lang="en-US" dirty="0"/>
              <a:t>With this in mind, integration within a campus community is of particular importance for individuals with ASD. </a:t>
            </a:r>
          </a:p>
        </p:txBody>
      </p:sp>
    </p:spTree>
    <p:extLst>
      <p:ext uri="{BB962C8B-B14F-4D97-AF65-F5344CB8AC3E}">
        <p14:creationId xmlns:p14="http://schemas.microsoft.com/office/powerpoint/2010/main" val="1068629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UVM_Presentation" id="{039C5F21-C2D1-D14A-AB88-A1A3B3EA04E3}" vid="{DD4D5462-4A06-B249-B2B8-609372C499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UVM_Presentation (4)</Template>
  <TotalTime>4421</TotalTime>
  <Words>2148</Words>
  <Application>Microsoft Office PowerPoint</Application>
  <PresentationFormat>Custom</PresentationFormat>
  <Paragraphs>149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An Intersectional Approach to Serving Students with Autism Spectrum Disorder</vt:lpstr>
      <vt:lpstr>Overview of the Case</vt:lpstr>
      <vt:lpstr>Best Practices</vt:lpstr>
      <vt:lpstr>Are College Personnel Prepared to Serve Students with ASD?</vt:lpstr>
      <vt:lpstr>Context of Our Approach</vt:lpstr>
      <vt:lpstr>Transition</vt:lpstr>
      <vt:lpstr>Training</vt:lpstr>
      <vt:lpstr>Integration</vt:lpstr>
      <vt:lpstr>Integration</vt:lpstr>
      <vt:lpstr>Integration</vt:lpstr>
      <vt:lpstr>Integration</vt:lpstr>
      <vt:lpstr>Post-Graduate Outcomes</vt:lpstr>
      <vt:lpstr>Post-Graduate Outcomes</vt:lpstr>
      <vt:lpstr>Rationale for Response</vt:lpstr>
      <vt:lpstr>Proposed Response: Action Steps</vt:lpstr>
      <vt:lpstr>Job Responsibilities</vt:lpstr>
      <vt:lpstr>Budget &amp; Financial Considerations</vt:lpstr>
      <vt:lpstr>Peer Mentor Program</vt:lpstr>
      <vt:lpstr>Home-Based Programs</vt:lpstr>
      <vt:lpstr>Faculty Resources</vt:lpstr>
      <vt:lpstr>Faculty Resources</vt:lpstr>
      <vt:lpstr>Assessment &amp; Evaluation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Ciminello</dc:creator>
  <cp:lastModifiedBy>Darrell</cp:lastModifiedBy>
  <cp:revision>19</cp:revision>
  <dcterms:created xsi:type="dcterms:W3CDTF">2017-02-21T22:11:24Z</dcterms:created>
  <dcterms:modified xsi:type="dcterms:W3CDTF">2017-02-25T07:04:01Z</dcterms:modified>
</cp:coreProperties>
</file>