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notesMasterIdLst>
    <p:notesMasterId r:id="rId20"/>
  </p:notesMasterIdLst>
  <p:sldIdLst>
    <p:sldId id="256" r:id="rId2"/>
    <p:sldId id="265" r:id="rId3"/>
    <p:sldId id="261" r:id="rId4"/>
    <p:sldId id="259" r:id="rId5"/>
    <p:sldId id="275" r:id="rId6"/>
    <p:sldId id="266" r:id="rId7"/>
    <p:sldId id="276" r:id="rId8"/>
    <p:sldId id="277" r:id="rId9"/>
    <p:sldId id="278" r:id="rId10"/>
    <p:sldId id="267" r:id="rId11"/>
    <p:sldId id="269" r:id="rId12"/>
    <p:sldId id="279" r:id="rId13"/>
    <p:sldId id="270" r:id="rId14"/>
    <p:sldId id="271" r:id="rId15"/>
    <p:sldId id="272" r:id="rId16"/>
    <p:sldId id="268" r:id="rId17"/>
    <p:sldId id="257"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39"/>
    <p:restoredTop sz="94643"/>
  </p:normalViewPr>
  <p:slideViewPr>
    <p:cSldViewPr snapToGrid="0" snapToObjects="1">
      <p:cViewPr>
        <p:scale>
          <a:sx n="82" d="100"/>
          <a:sy n="82" d="100"/>
        </p:scale>
        <p:origin x="1240" y="35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dirty="0" smtClean="0"/>
              <a:t>Projected ASD</a:t>
            </a:r>
            <a:r>
              <a:rPr lang="en-US" baseline="0" dirty="0" smtClean="0"/>
              <a:t> </a:t>
            </a:r>
            <a:r>
              <a:rPr lang="en-US" dirty="0" smtClean="0"/>
              <a:t>Students </a:t>
            </a:r>
            <a:r>
              <a:rPr lang="en-US" dirty="0"/>
              <a:t>Registered On Campus</a:t>
            </a:r>
          </a:p>
        </c:rich>
      </c:tx>
      <c:layout>
        <c:manualLayout>
          <c:xMode val="edge"/>
          <c:yMode val="edge"/>
          <c:x val="0.241488331782167"/>
          <c:y val="0.0577096537950913"/>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dPt>
            <c:idx val="0"/>
            <c:bubble3D val="0"/>
            <c:spPr>
              <a:gradFill rotWithShape="1">
                <a:gsLst>
                  <a:gs pos="0">
                    <a:schemeClr val="accent1">
                      <a:tint val="96000"/>
                      <a:lumMod val="102000"/>
                    </a:schemeClr>
                  </a:gs>
                  <a:gs pos="100000">
                    <a:schemeClr val="accent1">
                      <a:shade val="88000"/>
                      <a:lumMod val="94000"/>
                    </a:schemeClr>
                  </a:gs>
                </a:gsLst>
                <a:path path="circle">
                  <a:fillToRect l="50000" t="100000" r="100000" b="50000"/>
                </a:path>
              </a:gradFill>
              <a:ln>
                <a:noFill/>
              </a:ln>
              <a:effectLst/>
              <a:sp3d/>
            </c:spPr>
            <c:extLst xmlns:c16r2="http://schemas.microsoft.com/office/drawing/2015/06/chart">
              <c:ext xmlns:c16="http://schemas.microsoft.com/office/drawing/2014/chart" uri="{C3380CC4-5D6E-409C-BE32-E72D297353CC}">
                <c16:uniqueId val="{00000001-A551-4EA0-885B-0C6291AEC3D1}"/>
              </c:ext>
            </c:extLst>
          </c:dPt>
          <c:dPt>
            <c:idx val="1"/>
            <c:bubble3D val="0"/>
            <c:spPr>
              <a:gradFill rotWithShape="1">
                <a:gsLst>
                  <a:gs pos="0">
                    <a:schemeClr val="accent3">
                      <a:tint val="96000"/>
                      <a:lumMod val="102000"/>
                    </a:schemeClr>
                  </a:gs>
                  <a:gs pos="100000">
                    <a:schemeClr val="accent3">
                      <a:shade val="88000"/>
                      <a:lumMod val="94000"/>
                    </a:schemeClr>
                  </a:gs>
                </a:gsLst>
                <a:path path="circle">
                  <a:fillToRect l="50000" t="100000" r="100000" b="50000"/>
                </a:path>
              </a:gradFill>
              <a:ln>
                <a:noFill/>
              </a:ln>
              <a:effectLst/>
              <a:sp3d/>
            </c:spPr>
            <c:extLst xmlns:c16r2="http://schemas.microsoft.com/office/drawing/2015/06/chart">
              <c:ext xmlns:c16="http://schemas.microsoft.com/office/drawing/2014/chart" uri="{C3380CC4-5D6E-409C-BE32-E72D297353CC}">
                <c16:uniqueId val="{00000003-A551-4EA0-885B-0C6291AEC3D1}"/>
              </c:ext>
            </c:extLst>
          </c:dPt>
          <c:dPt>
            <c:idx val="2"/>
            <c:bubble3D val="0"/>
            <c:spPr>
              <a:gradFill rotWithShape="1">
                <a:gsLst>
                  <a:gs pos="0">
                    <a:schemeClr val="accent5">
                      <a:tint val="96000"/>
                      <a:lumMod val="102000"/>
                    </a:schemeClr>
                  </a:gs>
                  <a:gs pos="100000">
                    <a:schemeClr val="accent5">
                      <a:shade val="88000"/>
                      <a:lumMod val="94000"/>
                    </a:schemeClr>
                  </a:gs>
                </a:gsLst>
                <a:path path="circle">
                  <a:fillToRect l="50000" t="100000" r="100000" b="50000"/>
                </a:path>
              </a:gradFill>
              <a:ln>
                <a:noFill/>
              </a:ln>
              <a:effectLst/>
              <a:sp3d/>
            </c:spPr>
            <c:extLst xmlns:c16r2="http://schemas.microsoft.com/office/drawing/2015/06/chart">
              <c:ext xmlns:c16="http://schemas.microsoft.com/office/drawing/2014/chart" uri="{C3380CC4-5D6E-409C-BE32-E72D297353CC}">
                <c16:uniqueId val="{00000005-A551-4EA0-885B-0C6291AEC3D1}"/>
              </c:ext>
            </c:extLst>
          </c:dPt>
          <c:dPt>
            <c:idx val="3"/>
            <c:bubble3D val="0"/>
            <c:spPr>
              <a:gradFill rotWithShape="1">
                <a:gsLst>
                  <a:gs pos="0">
                    <a:schemeClr val="accent1">
                      <a:lumMod val="60000"/>
                      <a:tint val="96000"/>
                      <a:lumMod val="102000"/>
                    </a:schemeClr>
                  </a:gs>
                  <a:gs pos="100000">
                    <a:schemeClr val="accent1">
                      <a:lumMod val="60000"/>
                      <a:shade val="88000"/>
                      <a:lumMod val="94000"/>
                    </a:schemeClr>
                  </a:gs>
                </a:gsLst>
                <a:path path="circle">
                  <a:fillToRect l="50000" t="100000" r="100000" b="50000"/>
                </a:path>
              </a:gradFill>
              <a:ln>
                <a:noFill/>
              </a:ln>
              <a:effectLst/>
              <a:sp3d/>
            </c:spPr>
            <c:extLst xmlns:c16r2="http://schemas.microsoft.com/office/drawing/2015/06/chart">
              <c:ext xmlns:c16="http://schemas.microsoft.com/office/drawing/2014/chart" uri="{C3380CC4-5D6E-409C-BE32-E72D297353CC}">
                <c16:uniqueId val="{00000007-A551-4EA0-885B-0C6291AEC3D1}"/>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tx2">
                      <a:lumMod val="35000"/>
                      <a:lumOff val="65000"/>
                    </a:schemeClr>
                  </a:solidFill>
                </a:ln>
                <a:effectLst/>
              </c:spPr>
            </c:leaderLines>
            <c:extLst xmlns:c16r2="http://schemas.microsoft.com/office/drawing/2015/06/chart">
              <c:ext xmlns:c15="http://schemas.microsoft.com/office/drawing/2012/chart" uri="{CE6537A1-D6FC-4f65-9D91-7224C49458BB}"/>
            </c:extLst>
          </c:dLbls>
          <c:cat>
            <c:numRef>
              <c:f>Sheet1!$A$2:$A$5</c:f>
              <c:numCache>
                <c:formatCode>General</c:formatCode>
                <c:ptCount val="4"/>
                <c:pt idx="0">
                  <c:v>2017.0</c:v>
                </c:pt>
                <c:pt idx="1">
                  <c:v>2018.0</c:v>
                </c:pt>
                <c:pt idx="2">
                  <c:v>2019.0</c:v>
                </c:pt>
                <c:pt idx="3">
                  <c:v>2020.0</c:v>
                </c:pt>
              </c:numCache>
            </c:numRef>
          </c:cat>
          <c:val>
            <c:numRef>
              <c:f>Sheet1!$B$2:$B$5</c:f>
              <c:numCache>
                <c:formatCode>General</c:formatCode>
                <c:ptCount val="4"/>
                <c:pt idx="0">
                  <c:v>0.12</c:v>
                </c:pt>
                <c:pt idx="1">
                  <c:v>0.12</c:v>
                </c:pt>
                <c:pt idx="2">
                  <c:v>0.14</c:v>
                </c:pt>
                <c:pt idx="3">
                  <c:v>0.35</c:v>
                </c:pt>
              </c:numCache>
            </c:numRef>
          </c:val>
          <c:extLst xmlns:c16r2="http://schemas.microsoft.com/office/drawing/2015/06/chart">
            <c:ext xmlns:c16="http://schemas.microsoft.com/office/drawing/2014/chart" uri="{C3380CC4-5D6E-409C-BE32-E72D297353CC}">
              <c16:uniqueId val="{00000008-A551-4EA0-885B-0C6291AEC3D1}"/>
            </c:ext>
          </c:extLst>
        </c:ser>
        <c:dLbls>
          <c:showLegendKey val="0"/>
          <c:showVal val="0"/>
          <c:showCatName val="0"/>
          <c:showSerName val="0"/>
          <c:showPercent val="1"/>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715254-CD97-1C4C-9850-320167C486B6}"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A98227A0-EA06-C949-9957-5BC1DC65A811}">
      <dgm:prSet phldrT="[Text]"/>
      <dgm:spPr/>
      <dgm:t>
        <a:bodyPr/>
        <a:lstStyle/>
        <a:p>
          <a:r>
            <a:rPr lang="en-US" dirty="0" smtClean="0"/>
            <a:t>To create a program that holistically service the autistic spectrum on college campuses</a:t>
          </a:r>
          <a:endParaRPr lang="en-US" dirty="0"/>
        </a:p>
      </dgm:t>
    </dgm:pt>
    <dgm:pt modelId="{B3590774-DF06-B34F-AEA4-80C11C7BB664}" type="parTrans" cxnId="{0439A998-D6CC-9A42-BA4A-F2DC1D9FAD6B}">
      <dgm:prSet/>
      <dgm:spPr/>
      <dgm:t>
        <a:bodyPr/>
        <a:lstStyle/>
        <a:p>
          <a:endParaRPr lang="en-US"/>
        </a:p>
      </dgm:t>
    </dgm:pt>
    <dgm:pt modelId="{3E00EFCA-BCBE-B040-9451-E6A9691223D7}" type="sibTrans" cxnId="{0439A998-D6CC-9A42-BA4A-F2DC1D9FAD6B}">
      <dgm:prSet/>
      <dgm:spPr/>
      <dgm:t>
        <a:bodyPr/>
        <a:lstStyle/>
        <a:p>
          <a:endParaRPr lang="en-US"/>
        </a:p>
      </dgm:t>
    </dgm:pt>
    <dgm:pt modelId="{7F2BD9AA-BA40-4B4C-A46E-69C812F0E501}">
      <dgm:prSet phldrT="[Text]"/>
      <dgm:spPr/>
      <dgm:t>
        <a:bodyPr/>
        <a:lstStyle/>
        <a:p>
          <a:r>
            <a:rPr lang="en-US" dirty="0" smtClean="0"/>
            <a:t>Employ resources and provide support for students in their academics, personal, and social experience at the universities </a:t>
          </a:r>
          <a:endParaRPr lang="en-US" dirty="0"/>
        </a:p>
      </dgm:t>
    </dgm:pt>
    <dgm:pt modelId="{0BD703D8-7761-0A44-9545-0A5847B8D7A9}" type="parTrans" cxnId="{32B4CBFD-37C3-B644-9501-ADDC8CAAFA0B}">
      <dgm:prSet/>
      <dgm:spPr/>
      <dgm:t>
        <a:bodyPr/>
        <a:lstStyle/>
        <a:p>
          <a:endParaRPr lang="en-US"/>
        </a:p>
      </dgm:t>
    </dgm:pt>
    <dgm:pt modelId="{815CBB9B-6C52-C440-8554-8326DFB5AD62}" type="sibTrans" cxnId="{32B4CBFD-37C3-B644-9501-ADDC8CAAFA0B}">
      <dgm:prSet/>
      <dgm:spPr/>
      <dgm:t>
        <a:bodyPr/>
        <a:lstStyle/>
        <a:p>
          <a:endParaRPr lang="en-US"/>
        </a:p>
      </dgm:t>
    </dgm:pt>
    <dgm:pt modelId="{1530D4DD-B5FB-234C-8E96-1E788DE86E14}">
      <dgm:prSet phldrT="[Text]"/>
      <dgm:spPr/>
      <dgm:t>
        <a:bodyPr/>
        <a:lstStyle/>
        <a:p>
          <a:r>
            <a:rPr lang="en-US" dirty="0" smtClean="0"/>
            <a:t>To provide understanding about this underrepresented population</a:t>
          </a:r>
          <a:endParaRPr lang="en-US" dirty="0"/>
        </a:p>
      </dgm:t>
    </dgm:pt>
    <dgm:pt modelId="{5BF22D90-5B4F-B246-88C6-D5745CE0A674}" type="parTrans" cxnId="{0A52FDCD-AB12-DE4E-AE5A-06642F43A4A7}">
      <dgm:prSet/>
      <dgm:spPr/>
      <dgm:t>
        <a:bodyPr/>
        <a:lstStyle/>
        <a:p>
          <a:endParaRPr lang="en-US"/>
        </a:p>
      </dgm:t>
    </dgm:pt>
    <dgm:pt modelId="{E02516C9-4EC9-7A40-95E7-B38655AFD8DE}" type="sibTrans" cxnId="{0A52FDCD-AB12-DE4E-AE5A-06642F43A4A7}">
      <dgm:prSet/>
      <dgm:spPr/>
      <dgm:t>
        <a:bodyPr/>
        <a:lstStyle/>
        <a:p>
          <a:endParaRPr lang="en-US"/>
        </a:p>
      </dgm:t>
    </dgm:pt>
    <dgm:pt modelId="{662F3191-60FB-BC49-A854-64A355629D34}" type="pres">
      <dgm:prSet presAssocID="{62715254-CD97-1C4C-9850-320167C486B6}" presName="Name0" presStyleCnt="0">
        <dgm:presLayoutVars>
          <dgm:dir/>
          <dgm:animLvl val="lvl"/>
          <dgm:resizeHandles val="exact"/>
        </dgm:presLayoutVars>
      </dgm:prSet>
      <dgm:spPr/>
      <dgm:t>
        <a:bodyPr/>
        <a:lstStyle/>
        <a:p>
          <a:endParaRPr lang="en-US"/>
        </a:p>
      </dgm:t>
    </dgm:pt>
    <dgm:pt modelId="{AC344C5F-A78A-1A4E-B231-5C9B0D67E1BA}" type="pres">
      <dgm:prSet presAssocID="{A98227A0-EA06-C949-9957-5BC1DC65A811}" presName="linNode" presStyleCnt="0"/>
      <dgm:spPr/>
    </dgm:pt>
    <dgm:pt modelId="{015CE82B-47BE-5747-AA20-41F3967A4B4D}" type="pres">
      <dgm:prSet presAssocID="{A98227A0-EA06-C949-9957-5BC1DC65A811}" presName="parentText" presStyleLbl="node1" presStyleIdx="0" presStyleCnt="3" custScaleX="277778">
        <dgm:presLayoutVars>
          <dgm:chMax val="1"/>
          <dgm:bulletEnabled val="1"/>
        </dgm:presLayoutVars>
      </dgm:prSet>
      <dgm:spPr/>
      <dgm:t>
        <a:bodyPr/>
        <a:lstStyle/>
        <a:p>
          <a:endParaRPr lang="en-US"/>
        </a:p>
      </dgm:t>
    </dgm:pt>
    <dgm:pt modelId="{7E292D85-E9C1-3440-B664-7BE887848FC8}" type="pres">
      <dgm:prSet presAssocID="{3E00EFCA-BCBE-B040-9451-E6A9691223D7}" presName="sp" presStyleCnt="0"/>
      <dgm:spPr/>
    </dgm:pt>
    <dgm:pt modelId="{84AD4C24-F553-1A4E-A1BB-4FE9566BB1C6}" type="pres">
      <dgm:prSet presAssocID="{7F2BD9AA-BA40-4B4C-A46E-69C812F0E501}" presName="linNode" presStyleCnt="0"/>
      <dgm:spPr/>
    </dgm:pt>
    <dgm:pt modelId="{D59375BB-7145-634A-A100-2796F67D92FD}" type="pres">
      <dgm:prSet presAssocID="{7F2BD9AA-BA40-4B4C-A46E-69C812F0E501}" presName="parentText" presStyleLbl="node1" presStyleIdx="1" presStyleCnt="3" custScaleX="277778">
        <dgm:presLayoutVars>
          <dgm:chMax val="1"/>
          <dgm:bulletEnabled val="1"/>
        </dgm:presLayoutVars>
      </dgm:prSet>
      <dgm:spPr/>
      <dgm:t>
        <a:bodyPr/>
        <a:lstStyle/>
        <a:p>
          <a:endParaRPr lang="en-US"/>
        </a:p>
      </dgm:t>
    </dgm:pt>
    <dgm:pt modelId="{7F2BEEE5-FF33-F243-81B9-6A78AF6B456B}" type="pres">
      <dgm:prSet presAssocID="{815CBB9B-6C52-C440-8554-8326DFB5AD62}" presName="sp" presStyleCnt="0"/>
      <dgm:spPr/>
    </dgm:pt>
    <dgm:pt modelId="{A367A3CF-AA6B-324E-9157-23B88C21A961}" type="pres">
      <dgm:prSet presAssocID="{1530D4DD-B5FB-234C-8E96-1E788DE86E14}" presName="linNode" presStyleCnt="0"/>
      <dgm:spPr/>
    </dgm:pt>
    <dgm:pt modelId="{2D661D15-B737-084C-8989-5D471304A985}" type="pres">
      <dgm:prSet presAssocID="{1530D4DD-B5FB-234C-8E96-1E788DE86E14}" presName="parentText" presStyleLbl="node1" presStyleIdx="2" presStyleCnt="3" custScaleX="277778">
        <dgm:presLayoutVars>
          <dgm:chMax val="1"/>
          <dgm:bulletEnabled val="1"/>
        </dgm:presLayoutVars>
      </dgm:prSet>
      <dgm:spPr/>
      <dgm:t>
        <a:bodyPr/>
        <a:lstStyle/>
        <a:p>
          <a:endParaRPr lang="en-US"/>
        </a:p>
      </dgm:t>
    </dgm:pt>
  </dgm:ptLst>
  <dgm:cxnLst>
    <dgm:cxn modelId="{0439A998-D6CC-9A42-BA4A-F2DC1D9FAD6B}" srcId="{62715254-CD97-1C4C-9850-320167C486B6}" destId="{A98227A0-EA06-C949-9957-5BC1DC65A811}" srcOrd="0" destOrd="0" parTransId="{B3590774-DF06-B34F-AEA4-80C11C7BB664}" sibTransId="{3E00EFCA-BCBE-B040-9451-E6A9691223D7}"/>
    <dgm:cxn modelId="{0A52FDCD-AB12-DE4E-AE5A-06642F43A4A7}" srcId="{62715254-CD97-1C4C-9850-320167C486B6}" destId="{1530D4DD-B5FB-234C-8E96-1E788DE86E14}" srcOrd="2" destOrd="0" parTransId="{5BF22D90-5B4F-B246-88C6-D5745CE0A674}" sibTransId="{E02516C9-4EC9-7A40-95E7-B38655AFD8DE}"/>
    <dgm:cxn modelId="{352FDED7-1A0A-8045-BFC4-0D508F0C15B2}" type="presOf" srcId="{1530D4DD-B5FB-234C-8E96-1E788DE86E14}" destId="{2D661D15-B737-084C-8989-5D471304A985}" srcOrd="0" destOrd="0" presId="urn:microsoft.com/office/officeart/2005/8/layout/vList5"/>
    <dgm:cxn modelId="{93587230-4BF4-B04B-BA4C-8D51B6FE237E}" type="presOf" srcId="{7F2BD9AA-BA40-4B4C-A46E-69C812F0E501}" destId="{D59375BB-7145-634A-A100-2796F67D92FD}" srcOrd="0" destOrd="0" presId="urn:microsoft.com/office/officeart/2005/8/layout/vList5"/>
    <dgm:cxn modelId="{32B4CBFD-37C3-B644-9501-ADDC8CAAFA0B}" srcId="{62715254-CD97-1C4C-9850-320167C486B6}" destId="{7F2BD9AA-BA40-4B4C-A46E-69C812F0E501}" srcOrd="1" destOrd="0" parTransId="{0BD703D8-7761-0A44-9545-0A5847B8D7A9}" sibTransId="{815CBB9B-6C52-C440-8554-8326DFB5AD62}"/>
    <dgm:cxn modelId="{ED475A41-42C0-B845-8D6D-F5411DA0B213}" type="presOf" srcId="{62715254-CD97-1C4C-9850-320167C486B6}" destId="{662F3191-60FB-BC49-A854-64A355629D34}" srcOrd="0" destOrd="0" presId="urn:microsoft.com/office/officeart/2005/8/layout/vList5"/>
    <dgm:cxn modelId="{A1363732-2804-B249-8B90-C418723393F8}" type="presOf" srcId="{A98227A0-EA06-C949-9957-5BC1DC65A811}" destId="{015CE82B-47BE-5747-AA20-41F3967A4B4D}" srcOrd="0" destOrd="0" presId="urn:microsoft.com/office/officeart/2005/8/layout/vList5"/>
    <dgm:cxn modelId="{573739CE-2C41-684B-A4A3-B6B996AE6326}" type="presParOf" srcId="{662F3191-60FB-BC49-A854-64A355629D34}" destId="{AC344C5F-A78A-1A4E-B231-5C9B0D67E1BA}" srcOrd="0" destOrd="0" presId="urn:microsoft.com/office/officeart/2005/8/layout/vList5"/>
    <dgm:cxn modelId="{985A3166-4903-8847-8CE6-F9AA28B3E469}" type="presParOf" srcId="{AC344C5F-A78A-1A4E-B231-5C9B0D67E1BA}" destId="{015CE82B-47BE-5747-AA20-41F3967A4B4D}" srcOrd="0" destOrd="0" presId="urn:microsoft.com/office/officeart/2005/8/layout/vList5"/>
    <dgm:cxn modelId="{184CE68A-71C0-B64C-B7CC-1C60A0069FF1}" type="presParOf" srcId="{662F3191-60FB-BC49-A854-64A355629D34}" destId="{7E292D85-E9C1-3440-B664-7BE887848FC8}" srcOrd="1" destOrd="0" presId="urn:microsoft.com/office/officeart/2005/8/layout/vList5"/>
    <dgm:cxn modelId="{A14920E3-44E7-EB48-9A61-76203CB36AB1}" type="presParOf" srcId="{662F3191-60FB-BC49-A854-64A355629D34}" destId="{84AD4C24-F553-1A4E-A1BB-4FE9566BB1C6}" srcOrd="2" destOrd="0" presId="urn:microsoft.com/office/officeart/2005/8/layout/vList5"/>
    <dgm:cxn modelId="{FD6780BB-A85F-9C4E-9E6B-B9B5C77D72F0}" type="presParOf" srcId="{84AD4C24-F553-1A4E-A1BB-4FE9566BB1C6}" destId="{D59375BB-7145-634A-A100-2796F67D92FD}" srcOrd="0" destOrd="0" presId="urn:microsoft.com/office/officeart/2005/8/layout/vList5"/>
    <dgm:cxn modelId="{96E0ED73-4E69-8545-8CE4-45FA591C6C40}" type="presParOf" srcId="{662F3191-60FB-BC49-A854-64A355629D34}" destId="{7F2BEEE5-FF33-F243-81B9-6A78AF6B456B}" srcOrd="3" destOrd="0" presId="urn:microsoft.com/office/officeart/2005/8/layout/vList5"/>
    <dgm:cxn modelId="{141F71D7-850A-274B-A38E-2C879B689625}" type="presParOf" srcId="{662F3191-60FB-BC49-A854-64A355629D34}" destId="{A367A3CF-AA6B-324E-9157-23B88C21A961}" srcOrd="4" destOrd="0" presId="urn:microsoft.com/office/officeart/2005/8/layout/vList5"/>
    <dgm:cxn modelId="{1A2B5027-3DFB-AA47-8D40-44363E4AA1FE}" type="presParOf" srcId="{A367A3CF-AA6B-324E-9157-23B88C21A961}" destId="{2D661D15-B737-084C-8989-5D471304A985}"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E80B75-1B73-2E43-AE0F-14322BBA7D3D}" type="doc">
      <dgm:prSet loTypeId="urn:microsoft.com/office/officeart/2005/8/layout/orgChart1" loCatId="process" qsTypeId="urn:microsoft.com/office/officeart/2005/8/quickstyle/3D2" qsCatId="3D" csTypeId="urn:microsoft.com/office/officeart/2005/8/colors/accent1_5" csCatId="accent1" phldr="1"/>
      <dgm:spPr/>
      <dgm:t>
        <a:bodyPr/>
        <a:lstStyle/>
        <a:p>
          <a:endParaRPr lang="en-US"/>
        </a:p>
      </dgm:t>
    </dgm:pt>
    <dgm:pt modelId="{0532053B-E590-D742-86E8-B70391C88C5B}">
      <dgm:prSet phldrT="[Text]"/>
      <dgm:spPr/>
      <dgm:t>
        <a:bodyPr/>
        <a:lstStyle/>
        <a:p>
          <a:r>
            <a:rPr lang="en-US" dirty="0" smtClean="0"/>
            <a:t>Dan Marino’s Zone Coverage Module</a:t>
          </a:r>
          <a:endParaRPr lang="en-US" dirty="0"/>
        </a:p>
      </dgm:t>
    </dgm:pt>
    <dgm:pt modelId="{A6001D44-7F99-014C-97B5-58DF12CD0833}" type="parTrans" cxnId="{3A20171B-19D8-B547-A4E6-599E7CCCCDD6}">
      <dgm:prSet/>
      <dgm:spPr/>
      <dgm:t>
        <a:bodyPr/>
        <a:lstStyle/>
        <a:p>
          <a:endParaRPr lang="en-US"/>
        </a:p>
      </dgm:t>
    </dgm:pt>
    <dgm:pt modelId="{D2AEC3E0-EE8E-6B4F-8B73-3B1DC8519587}" type="sibTrans" cxnId="{3A20171B-19D8-B547-A4E6-599E7CCCCDD6}">
      <dgm:prSet/>
      <dgm:spPr/>
      <dgm:t>
        <a:bodyPr/>
        <a:lstStyle/>
        <a:p>
          <a:endParaRPr lang="en-US"/>
        </a:p>
      </dgm:t>
    </dgm:pt>
    <dgm:pt modelId="{CF33E68F-750F-BC45-BEE7-4AEB1B0DC5BE}">
      <dgm:prSet phldrT="[Text]"/>
      <dgm:spPr/>
      <dgm:t>
        <a:bodyPr/>
        <a:lstStyle/>
        <a:p>
          <a:r>
            <a:rPr lang="en-US" dirty="0" smtClean="0"/>
            <a:t>Academic</a:t>
          </a:r>
          <a:endParaRPr lang="en-US" dirty="0"/>
        </a:p>
      </dgm:t>
    </dgm:pt>
    <dgm:pt modelId="{5F594A69-D02E-7348-BC1E-30223738F25A}" type="parTrans" cxnId="{DA4E9F60-972F-0E46-9127-72FF13B063D4}">
      <dgm:prSet/>
      <dgm:spPr/>
      <dgm:t>
        <a:bodyPr/>
        <a:lstStyle/>
        <a:p>
          <a:endParaRPr lang="en-US"/>
        </a:p>
      </dgm:t>
    </dgm:pt>
    <dgm:pt modelId="{05F36553-DACB-8741-AAFF-004DF2D94A57}" type="sibTrans" cxnId="{DA4E9F60-972F-0E46-9127-72FF13B063D4}">
      <dgm:prSet/>
      <dgm:spPr/>
      <dgm:t>
        <a:bodyPr/>
        <a:lstStyle/>
        <a:p>
          <a:endParaRPr lang="en-US"/>
        </a:p>
      </dgm:t>
    </dgm:pt>
    <dgm:pt modelId="{4C955818-4B4A-534D-86DB-02856D112105}">
      <dgm:prSet phldrT="[Text]"/>
      <dgm:spPr/>
      <dgm:t>
        <a:bodyPr/>
        <a:lstStyle/>
        <a:p>
          <a:r>
            <a:rPr lang="en-US" dirty="0" smtClean="0"/>
            <a:t>Personal</a:t>
          </a:r>
          <a:endParaRPr lang="en-US" dirty="0"/>
        </a:p>
      </dgm:t>
    </dgm:pt>
    <dgm:pt modelId="{ECA6E29E-68C2-2343-A2C8-3B4A3E374C03}" type="parTrans" cxnId="{52500888-574F-3344-9A25-E6D2C66F1E2E}">
      <dgm:prSet/>
      <dgm:spPr/>
      <dgm:t>
        <a:bodyPr/>
        <a:lstStyle/>
        <a:p>
          <a:endParaRPr lang="en-US"/>
        </a:p>
      </dgm:t>
    </dgm:pt>
    <dgm:pt modelId="{5F85B0E8-2E6D-C244-9A12-20D1DC264442}" type="sibTrans" cxnId="{52500888-574F-3344-9A25-E6D2C66F1E2E}">
      <dgm:prSet/>
      <dgm:spPr/>
      <dgm:t>
        <a:bodyPr/>
        <a:lstStyle/>
        <a:p>
          <a:endParaRPr lang="en-US"/>
        </a:p>
      </dgm:t>
    </dgm:pt>
    <dgm:pt modelId="{A299A66C-058C-EB4F-A898-0C5E12ED0CFB}">
      <dgm:prSet phldrT="[Text]"/>
      <dgm:spPr/>
      <dgm:t>
        <a:bodyPr/>
        <a:lstStyle/>
        <a:p>
          <a:r>
            <a:rPr lang="en-US" dirty="0" smtClean="0"/>
            <a:t>Social</a:t>
          </a:r>
          <a:endParaRPr lang="en-US" dirty="0"/>
        </a:p>
      </dgm:t>
    </dgm:pt>
    <dgm:pt modelId="{BD2C60E8-378C-6C4B-BEB4-622360BCB2AE}" type="parTrans" cxnId="{CA2D4A04-3BF6-4C43-91C9-F51F485BBC86}">
      <dgm:prSet/>
      <dgm:spPr/>
      <dgm:t>
        <a:bodyPr/>
        <a:lstStyle/>
        <a:p>
          <a:endParaRPr lang="en-US"/>
        </a:p>
      </dgm:t>
    </dgm:pt>
    <dgm:pt modelId="{55EA53C9-76D8-3E41-BAB4-A200C06CA9CB}" type="sibTrans" cxnId="{CA2D4A04-3BF6-4C43-91C9-F51F485BBC86}">
      <dgm:prSet/>
      <dgm:spPr/>
      <dgm:t>
        <a:bodyPr/>
        <a:lstStyle/>
        <a:p>
          <a:endParaRPr lang="en-US"/>
        </a:p>
      </dgm:t>
    </dgm:pt>
    <dgm:pt modelId="{E5A01A7E-7D0B-2241-84BA-0B03EF8DCA5F}" type="pres">
      <dgm:prSet presAssocID="{F8E80B75-1B73-2E43-AE0F-14322BBA7D3D}" presName="hierChild1" presStyleCnt="0">
        <dgm:presLayoutVars>
          <dgm:orgChart val="1"/>
          <dgm:chPref val="1"/>
          <dgm:dir/>
          <dgm:animOne val="branch"/>
          <dgm:animLvl val="lvl"/>
          <dgm:resizeHandles/>
        </dgm:presLayoutVars>
      </dgm:prSet>
      <dgm:spPr/>
      <dgm:t>
        <a:bodyPr/>
        <a:lstStyle/>
        <a:p>
          <a:endParaRPr lang="en-US"/>
        </a:p>
      </dgm:t>
    </dgm:pt>
    <dgm:pt modelId="{9E126263-2A92-6B44-8F00-04BEC206693A}" type="pres">
      <dgm:prSet presAssocID="{0532053B-E590-D742-86E8-B70391C88C5B}" presName="hierRoot1" presStyleCnt="0">
        <dgm:presLayoutVars>
          <dgm:hierBranch val="init"/>
        </dgm:presLayoutVars>
      </dgm:prSet>
      <dgm:spPr/>
    </dgm:pt>
    <dgm:pt modelId="{DCAAC9DE-FB3C-284F-A783-F76E963D9FF5}" type="pres">
      <dgm:prSet presAssocID="{0532053B-E590-D742-86E8-B70391C88C5B}" presName="rootComposite1" presStyleCnt="0"/>
      <dgm:spPr/>
    </dgm:pt>
    <dgm:pt modelId="{3FE45CC3-EEC7-A149-B20E-3F6976E6A1AB}" type="pres">
      <dgm:prSet presAssocID="{0532053B-E590-D742-86E8-B70391C88C5B}" presName="rootText1" presStyleLbl="node0" presStyleIdx="0" presStyleCnt="1" custScaleX="214546" custScaleY="99792">
        <dgm:presLayoutVars>
          <dgm:chPref val="3"/>
        </dgm:presLayoutVars>
      </dgm:prSet>
      <dgm:spPr/>
      <dgm:t>
        <a:bodyPr/>
        <a:lstStyle/>
        <a:p>
          <a:endParaRPr lang="en-US"/>
        </a:p>
      </dgm:t>
    </dgm:pt>
    <dgm:pt modelId="{2C9079C8-902E-054F-8F2C-B905F0C8E7CF}" type="pres">
      <dgm:prSet presAssocID="{0532053B-E590-D742-86E8-B70391C88C5B}" presName="rootConnector1" presStyleLbl="node1" presStyleIdx="0" presStyleCnt="0"/>
      <dgm:spPr/>
      <dgm:t>
        <a:bodyPr/>
        <a:lstStyle/>
        <a:p>
          <a:endParaRPr lang="en-US"/>
        </a:p>
      </dgm:t>
    </dgm:pt>
    <dgm:pt modelId="{1D7F2F16-B00C-8A4F-A5AB-D3FFE8A6A777}" type="pres">
      <dgm:prSet presAssocID="{0532053B-E590-D742-86E8-B70391C88C5B}" presName="hierChild2" presStyleCnt="0"/>
      <dgm:spPr/>
    </dgm:pt>
    <dgm:pt modelId="{FEB7F746-4C8C-544C-93D5-67246D3248B9}" type="pres">
      <dgm:prSet presAssocID="{5F594A69-D02E-7348-BC1E-30223738F25A}" presName="Name37" presStyleLbl="parChTrans1D2" presStyleIdx="0" presStyleCnt="3"/>
      <dgm:spPr/>
      <dgm:t>
        <a:bodyPr/>
        <a:lstStyle/>
        <a:p>
          <a:endParaRPr lang="en-US"/>
        </a:p>
      </dgm:t>
    </dgm:pt>
    <dgm:pt modelId="{F33DBDD7-0796-124E-BF12-5C642F55C6BD}" type="pres">
      <dgm:prSet presAssocID="{CF33E68F-750F-BC45-BEE7-4AEB1B0DC5BE}" presName="hierRoot2" presStyleCnt="0">
        <dgm:presLayoutVars>
          <dgm:hierBranch val="init"/>
        </dgm:presLayoutVars>
      </dgm:prSet>
      <dgm:spPr/>
    </dgm:pt>
    <dgm:pt modelId="{AC1CEA5D-8F82-8647-96FD-D4F1B13D3BEB}" type="pres">
      <dgm:prSet presAssocID="{CF33E68F-750F-BC45-BEE7-4AEB1B0DC5BE}" presName="rootComposite" presStyleCnt="0"/>
      <dgm:spPr/>
    </dgm:pt>
    <dgm:pt modelId="{34B69115-2262-A347-9F64-F51EEE7368BD}" type="pres">
      <dgm:prSet presAssocID="{CF33E68F-750F-BC45-BEE7-4AEB1B0DC5BE}" presName="rootText" presStyleLbl="node2" presStyleIdx="0" presStyleCnt="3">
        <dgm:presLayoutVars>
          <dgm:chPref val="3"/>
        </dgm:presLayoutVars>
      </dgm:prSet>
      <dgm:spPr/>
      <dgm:t>
        <a:bodyPr/>
        <a:lstStyle/>
        <a:p>
          <a:endParaRPr lang="en-US"/>
        </a:p>
      </dgm:t>
    </dgm:pt>
    <dgm:pt modelId="{B1D5E86E-2DCE-2942-8413-C0B8E9AA79D4}" type="pres">
      <dgm:prSet presAssocID="{CF33E68F-750F-BC45-BEE7-4AEB1B0DC5BE}" presName="rootConnector" presStyleLbl="node2" presStyleIdx="0" presStyleCnt="3"/>
      <dgm:spPr/>
      <dgm:t>
        <a:bodyPr/>
        <a:lstStyle/>
        <a:p>
          <a:endParaRPr lang="en-US"/>
        </a:p>
      </dgm:t>
    </dgm:pt>
    <dgm:pt modelId="{BB50F47C-2803-6B41-9357-3610FCB0E367}" type="pres">
      <dgm:prSet presAssocID="{CF33E68F-750F-BC45-BEE7-4AEB1B0DC5BE}" presName="hierChild4" presStyleCnt="0"/>
      <dgm:spPr/>
    </dgm:pt>
    <dgm:pt modelId="{94220A6D-1579-4E4B-AEF9-E84EDB6ABEB0}" type="pres">
      <dgm:prSet presAssocID="{CF33E68F-750F-BC45-BEE7-4AEB1B0DC5BE}" presName="hierChild5" presStyleCnt="0"/>
      <dgm:spPr/>
    </dgm:pt>
    <dgm:pt modelId="{F1C60402-811F-A340-B6DE-23BA1F075F91}" type="pres">
      <dgm:prSet presAssocID="{ECA6E29E-68C2-2343-A2C8-3B4A3E374C03}" presName="Name37" presStyleLbl="parChTrans1D2" presStyleIdx="1" presStyleCnt="3"/>
      <dgm:spPr/>
      <dgm:t>
        <a:bodyPr/>
        <a:lstStyle/>
        <a:p>
          <a:endParaRPr lang="en-US"/>
        </a:p>
      </dgm:t>
    </dgm:pt>
    <dgm:pt modelId="{4CEE31BE-4D54-D148-A4DF-3632401339B5}" type="pres">
      <dgm:prSet presAssocID="{4C955818-4B4A-534D-86DB-02856D112105}" presName="hierRoot2" presStyleCnt="0">
        <dgm:presLayoutVars>
          <dgm:hierBranch val="init"/>
        </dgm:presLayoutVars>
      </dgm:prSet>
      <dgm:spPr/>
    </dgm:pt>
    <dgm:pt modelId="{76D097A4-561D-054C-8B09-2C5FB678256A}" type="pres">
      <dgm:prSet presAssocID="{4C955818-4B4A-534D-86DB-02856D112105}" presName="rootComposite" presStyleCnt="0"/>
      <dgm:spPr/>
    </dgm:pt>
    <dgm:pt modelId="{230DACB9-7189-F747-A177-0E0546B7AC2D}" type="pres">
      <dgm:prSet presAssocID="{4C955818-4B4A-534D-86DB-02856D112105}" presName="rootText" presStyleLbl="node2" presStyleIdx="1" presStyleCnt="3">
        <dgm:presLayoutVars>
          <dgm:chPref val="3"/>
        </dgm:presLayoutVars>
      </dgm:prSet>
      <dgm:spPr/>
      <dgm:t>
        <a:bodyPr/>
        <a:lstStyle/>
        <a:p>
          <a:endParaRPr lang="en-US"/>
        </a:p>
      </dgm:t>
    </dgm:pt>
    <dgm:pt modelId="{09DEC4DE-1BD6-D145-810C-4BD19DE2FBBB}" type="pres">
      <dgm:prSet presAssocID="{4C955818-4B4A-534D-86DB-02856D112105}" presName="rootConnector" presStyleLbl="node2" presStyleIdx="1" presStyleCnt="3"/>
      <dgm:spPr/>
      <dgm:t>
        <a:bodyPr/>
        <a:lstStyle/>
        <a:p>
          <a:endParaRPr lang="en-US"/>
        </a:p>
      </dgm:t>
    </dgm:pt>
    <dgm:pt modelId="{2344A227-5B58-F842-973C-4DFCDCDCE006}" type="pres">
      <dgm:prSet presAssocID="{4C955818-4B4A-534D-86DB-02856D112105}" presName="hierChild4" presStyleCnt="0"/>
      <dgm:spPr/>
    </dgm:pt>
    <dgm:pt modelId="{24A96192-51CB-1042-B84D-C72E5736D12A}" type="pres">
      <dgm:prSet presAssocID="{4C955818-4B4A-534D-86DB-02856D112105}" presName="hierChild5" presStyleCnt="0"/>
      <dgm:spPr/>
    </dgm:pt>
    <dgm:pt modelId="{EEC899D9-403E-E84E-969A-846BB73F0850}" type="pres">
      <dgm:prSet presAssocID="{BD2C60E8-378C-6C4B-BEB4-622360BCB2AE}" presName="Name37" presStyleLbl="parChTrans1D2" presStyleIdx="2" presStyleCnt="3"/>
      <dgm:spPr/>
      <dgm:t>
        <a:bodyPr/>
        <a:lstStyle/>
        <a:p>
          <a:endParaRPr lang="en-US"/>
        </a:p>
      </dgm:t>
    </dgm:pt>
    <dgm:pt modelId="{DA9E962C-107F-E545-BEA0-13B4F4232877}" type="pres">
      <dgm:prSet presAssocID="{A299A66C-058C-EB4F-A898-0C5E12ED0CFB}" presName="hierRoot2" presStyleCnt="0">
        <dgm:presLayoutVars>
          <dgm:hierBranch val="init"/>
        </dgm:presLayoutVars>
      </dgm:prSet>
      <dgm:spPr/>
    </dgm:pt>
    <dgm:pt modelId="{E73399F7-A056-8C4A-A4B5-3AECBBD36196}" type="pres">
      <dgm:prSet presAssocID="{A299A66C-058C-EB4F-A898-0C5E12ED0CFB}" presName="rootComposite" presStyleCnt="0"/>
      <dgm:spPr/>
    </dgm:pt>
    <dgm:pt modelId="{994561A0-7D88-BB4F-B99E-8E855D56F2C8}" type="pres">
      <dgm:prSet presAssocID="{A299A66C-058C-EB4F-A898-0C5E12ED0CFB}" presName="rootText" presStyleLbl="node2" presStyleIdx="2" presStyleCnt="3">
        <dgm:presLayoutVars>
          <dgm:chPref val="3"/>
        </dgm:presLayoutVars>
      </dgm:prSet>
      <dgm:spPr/>
      <dgm:t>
        <a:bodyPr/>
        <a:lstStyle/>
        <a:p>
          <a:endParaRPr lang="en-US"/>
        </a:p>
      </dgm:t>
    </dgm:pt>
    <dgm:pt modelId="{DCFFE176-0B72-8B41-BE38-BCF76190B0BA}" type="pres">
      <dgm:prSet presAssocID="{A299A66C-058C-EB4F-A898-0C5E12ED0CFB}" presName="rootConnector" presStyleLbl="node2" presStyleIdx="2" presStyleCnt="3"/>
      <dgm:spPr/>
      <dgm:t>
        <a:bodyPr/>
        <a:lstStyle/>
        <a:p>
          <a:endParaRPr lang="en-US"/>
        </a:p>
      </dgm:t>
    </dgm:pt>
    <dgm:pt modelId="{23D8FF77-2730-A14D-89FC-EAF4F79FF361}" type="pres">
      <dgm:prSet presAssocID="{A299A66C-058C-EB4F-A898-0C5E12ED0CFB}" presName="hierChild4" presStyleCnt="0"/>
      <dgm:spPr/>
    </dgm:pt>
    <dgm:pt modelId="{E3DA7506-CFD1-714B-94AE-4F119BD832DC}" type="pres">
      <dgm:prSet presAssocID="{A299A66C-058C-EB4F-A898-0C5E12ED0CFB}" presName="hierChild5" presStyleCnt="0"/>
      <dgm:spPr/>
    </dgm:pt>
    <dgm:pt modelId="{9E321578-9618-2E44-8264-D76A315604CD}" type="pres">
      <dgm:prSet presAssocID="{0532053B-E590-D742-86E8-B70391C88C5B}" presName="hierChild3" presStyleCnt="0"/>
      <dgm:spPr/>
    </dgm:pt>
  </dgm:ptLst>
  <dgm:cxnLst>
    <dgm:cxn modelId="{DA4E9F60-972F-0E46-9127-72FF13B063D4}" srcId="{0532053B-E590-D742-86E8-B70391C88C5B}" destId="{CF33E68F-750F-BC45-BEE7-4AEB1B0DC5BE}" srcOrd="0" destOrd="0" parTransId="{5F594A69-D02E-7348-BC1E-30223738F25A}" sibTransId="{05F36553-DACB-8741-AAFF-004DF2D94A57}"/>
    <dgm:cxn modelId="{3A20171B-19D8-B547-A4E6-599E7CCCCDD6}" srcId="{F8E80B75-1B73-2E43-AE0F-14322BBA7D3D}" destId="{0532053B-E590-D742-86E8-B70391C88C5B}" srcOrd="0" destOrd="0" parTransId="{A6001D44-7F99-014C-97B5-58DF12CD0833}" sibTransId="{D2AEC3E0-EE8E-6B4F-8B73-3B1DC8519587}"/>
    <dgm:cxn modelId="{A040368A-C138-AB4B-87EE-55F4FDE1FB63}" type="presOf" srcId="{CF33E68F-750F-BC45-BEE7-4AEB1B0DC5BE}" destId="{34B69115-2262-A347-9F64-F51EEE7368BD}" srcOrd="0" destOrd="0" presId="urn:microsoft.com/office/officeart/2005/8/layout/orgChart1"/>
    <dgm:cxn modelId="{7B4EFDDA-3EBA-1740-BF64-772BF19DD355}" type="presOf" srcId="{F8E80B75-1B73-2E43-AE0F-14322BBA7D3D}" destId="{E5A01A7E-7D0B-2241-84BA-0B03EF8DCA5F}" srcOrd="0" destOrd="0" presId="urn:microsoft.com/office/officeart/2005/8/layout/orgChart1"/>
    <dgm:cxn modelId="{4BC8DAEE-D48C-F843-AA17-BA6DACAD2AD9}" type="presOf" srcId="{0532053B-E590-D742-86E8-B70391C88C5B}" destId="{2C9079C8-902E-054F-8F2C-B905F0C8E7CF}" srcOrd="1" destOrd="0" presId="urn:microsoft.com/office/officeart/2005/8/layout/orgChart1"/>
    <dgm:cxn modelId="{52500888-574F-3344-9A25-E6D2C66F1E2E}" srcId="{0532053B-E590-D742-86E8-B70391C88C5B}" destId="{4C955818-4B4A-534D-86DB-02856D112105}" srcOrd="1" destOrd="0" parTransId="{ECA6E29E-68C2-2343-A2C8-3B4A3E374C03}" sibTransId="{5F85B0E8-2E6D-C244-9A12-20D1DC264442}"/>
    <dgm:cxn modelId="{EB229027-F983-E342-BDEF-A54C63B61C7D}" type="presOf" srcId="{ECA6E29E-68C2-2343-A2C8-3B4A3E374C03}" destId="{F1C60402-811F-A340-B6DE-23BA1F075F91}" srcOrd="0" destOrd="0" presId="urn:microsoft.com/office/officeart/2005/8/layout/orgChart1"/>
    <dgm:cxn modelId="{EDDAFD9B-77A4-784E-9DBE-6502022BB3EF}" type="presOf" srcId="{A299A66C-058C-EB4F-A898-0C5E12ED0CFB}" destId="{994561A0-7D88-BB4F-B99E-8E855D56F2C8}" srcOrd="0" destOrd="0" presId="urn:microsoft.com/office/officeart/2005/8/layout/orgChart1"/>
    <dgm:cxn modelId="{DD96AF71-1122-374A-BDE7-E50C92F42EE3}" type="presOf" srcId="{5F594A69-D02E-7348-BC1E-30223738F25A}" destId="{FEB7F746-4C8C-544C-93D5-67246D3248B9}" srcOrd="0" destOrd="0" presId="urn:microsoft.com/office/officeart/2005/8/layout/orgChart1"/>
    <dgm:cxn modelId="{9E5ADD7C-6937-7143-9DF3-3AA6DBC727C4}" type="presOf" srcId="{BD2C60E8-378C-6C4B-BEB4-622360BCB2AE}" destId="{EEC899D9-403E-E84E-969A-846BB73F0850}" srcOrd="0" destOrd="0" presId="urn:microsoft.com/office/officeart/2005/8/layout/orgChart1"/>
    <dgm:cxn modelId="{DE7EA2C1-EB3A-B742-A9CD-17BDDFD3C333}" type="presOf" srcId="{0532053B-E590-D742-86E8-B70391C88C5B}" destId="{3FE45CC3-EEC7-A149-B20E-3F6976E6A1AB}" srcOrd="0" destOrd="0" presId="urn:microsoft.com/office/officeart/2005/8/layout/orgChart1"/>
    <dgm:cxn modelId="{FA897720-35A0-ED46-B3F4-FB67CF02827F}" type="presOf" srcId="{A299A66C-058C-EB4F-A898-0C5E12ED0CFB}" destId="{DCFFE176-0B72-8B41-BE38-BCF76190B0BA}" srcOrd="1" destOrd="0" presId="urn:microsoft.com/office/officeart/2005/8/layout/orgChart1"/>
    <dgm:cxn modelId="{FD3B9F9D-96BD-8D4A-8E52-A8A6C14F88A5}" type="presOf" srcId="{4C955818-4B4A-534D-86DB-02856D112105}" destId="{230DACB9-7189-F747-A177-0E0546B7AC2D}" srcOrd="0" destOrd="0" presId="urn:microsoft.com/office/officeart/2005/8/layout/orgChart1"/>
    <dgm:cxn modelId="{7CF7A474-8EF5-3E45-9CA9-9A73BB06C550}" type="presOf" srcId="{4C955818-4B4A-534D-86DB-02856D112105}" destId="{09DEC4DE-1BD6-D145-810C-4BD19DE2FBBB}" srcOrd="1" destOrd="0" presId="urn:microsoft.com/office/officeart/2005/8/layout/orgChart1"/>
    <dgm:cxn modelId="{CA2D4A04-3BF6-4C43-91C9-F51F485BBC86}" srcId="{0532053B-E590-D742-86E8-B70391C88C5B}" destId="{A299A66C-058C-EB4F-A898-0C5E12ED0CFB}" srcOrd="2" destOrd="0" parTransId="{BD2C60E8-378C-6C4B-BEB4-622360BCB2AE}" sibTransId="{55EA53C9-76D8-3E41-BAB4-A200C06CA9CB}"/>
    <dgm:cxn modelId="{91E4D395-D404-CB4C-A810-2F8683942BB0}" type="presOf" srcId="{CF33E68F-750F-BC45-BEE7-4AEB1B0DC5BE}" destId="{B1D5E86E-2DCE-2942-8413-C0B8E9AA79D4}" srcOrd="1" destOrd="0" presId="urn:microsoft.com/office/officeart/2005/8/layout/orgChart1"/>
    <dgm:cxn modelId="{46B3D083-8A7E-264C-AFFE-0833C6907228}" type="presParOf" srcId="{E5A01A7E-7D0B-2241-84BA-0B03EF8DCA5F}" destId="{9E126263-2A92-6B44-8F00-04BEC206693A}" srcOrd="0" destOrd="0" presId="urn:microsoft.com/office/officeart/2005/8/layout/orgChart1"/>
    <dgm:cxn modelId="{758357DF-9ED7-E34F-9F38-A062F6A0ACB3}" type="presParOf" srcId="{9E126263-2A92-6B44-8F00-04BEC206693A}" destId="{DCAAC9DE-FB3C-284F-A783-F76E963D9FF5}" srcOrd="0" destOrd="0" presId="urn:microsoft.com/office/officeart/2005/8/layout/orgChart1"/>
    <dgm:cxn modelId="{79BD9049-5F47-844D-AD67-EF0A082856E1}" type="presParOf" srcId="{DCAAC9DE-FB3C-284F-A783-F76E963D9FF5}" destId="{3FE45CC3-EEC7-A149-B20E-3F6976E6A1AB}" srcOrd="0" destOrd="0" presId="urn:microsoft.com/office/officeart/2005/8/layout/orgChart1"/>
    <dgm:cxn modelId="{54616EAA-F095-A240-B558-73742D76D5B5}" type="presParOf" srcId="{DCAAC9DE-FB3C-284F-A783-F76E963D9FF5}" destId="{2C9079C8-902E-054F-8F2C-B905F0C8E7CF}" srcOrd="1" destOrd="0" presId="urn:microsoft.com/office/officeart/2005/8/layout/orgChart1"/>
    <dgm:cxn modelId="{4C3CFD67-5891-DE48-84A6-559EAD4C0DDF}" type="presParOf" srcId="{9E126263-2A92-6B44-8F00-04BEC206693A}" destId="{1D7F2F16-B00C-8A4F-A5AB-D3FFE8A6A777}" srcOrd="1" destOrd="0" presId="urn:microsoft.com/office/officeart/2005/8/layout/orgChart1"/>
    <dgm:cxn modelId="{44C1481A-6F33-834C-882F-9D3E4E7CAADB}" type="presParOf" srcId="{1D7F2F16-B00C-8A4F-A5AB-D3FFE8A6A777}" destId="{FEB7F746-4C8C-544C-93D5-67246D3248B9}" srcOrd="0" destOrd="0" presId="urn:microsoft.com/office/officeart/2005/8/layout/orgChart1"/>
    <dgm:cxn modelId="{AEC0DE1A-9BF3-654C-AD54-893BDBDBE7F7}" type="presParOf" srcId="{1D7F2F16-B00C-8A4F-A5AB-D3FFE8A6A777}" destId="{F33DBDD7-0796-124E-BF12-5C642F55C6BD}" srcOrd="1" destOrd="0" presId="urn:microsoft.com/office/officeart/2005/8/layout/orgChart1"/>
    <dgm:cxn modelId="{DF4F1FEB-E79B-9044-9AA0-F31C3164A2CC}" type="presParOf" srcId="{F33DBDD7-0796-124E-BF12-5C642F55C6BD}" destId="{AC1CEA5D-8F82-8647-96FD-D4F1B13D3BEB}" srcOrd="0" destOrd="0" presId="urn:microsoft.com/office/officeart/2005/8/layout/orgChart1"/>
    <dgm:cxn modelId="{5D16AEB4-A943-A145-BD41-00EA48FC1BB7}" type="presParOf" srcId="{AC1CEA5D-8F82-8647-96FD-D4F1B13D3BEB}" destId="{34B69115-2262-A347-9F64-F51EEE7368BD}" srcOrd="0" destOrd="0" presId="urn:microsoft.com/office/officeart/2005/8/layout/orgChart1"/>
    <dgm:cxn modelId="{3A1F4A86-B42A-9E4F-8740-3280AC779E46}" type="presParOf" srcId="{AC1CEA5D-8F82-8647-96FD-D4F1B13D3BEB}" destId="{B1D5E86E-2DCE-2942-8413-C0B8E9AA79D4}" srcOrd="1" destOrd="0" presId="urn:microsoft.com/office/officeart/2005/8/layout/orgChart1"/>
    <dgm:cxn modelId="{B50106C1-A5FA-334F-8CDC-29C36F5AB64F}" type="presParOf" srcId="{F33DBDD7-0796-124E-BF12-5C642F55C6BD}" destId="{BB50F47C-2803-6B41-9357-3610FCB0E367}" srcOrd="1" destOrd="0" presId="urn:microsoft.com/office/officeart/2005/8/layout/orgChart1"/>
    <dgm:cxn modelId="{1AEC9D7F-4BD0-734E-956B-FCEFEDF0CA26}" type="presParOf" srcId="{F33DBDD7-0796-124E-BF12-5C642F55C6BD}" destId="{94220A6D-1579-4E4B-AEF9-E84EDB6ABEB0}" srcOrd="2" destOrd="0" presId="urn:microsoft.com/office/officeart/2005/8/layout/orgChart1"/>
    <dgm:cxn modelId="{4F98C3E8-3E99-F248-BFEA-4FC60DE4E960}" type="presParOf" srcId="{1D7F2F16-B00C-8A4F-A5AB-D3FFE8A6A777}" destId="{F1C60402-811F-A340-B6DE-23BA1F075F91}" srcOrd="2" destOrd="0" presId="urn:microsoft.com/office/officeart/2005/8/layout/orgChart1"/>
    <dgm:cxn modelId="{75CD8814-5CCE-1344-AC99-C1BCA091536F}" type="presParOf" srcId="{1D7F2F16-B00C-8A4F-A5AB-D3FFE8A6A777}" destId="{4CEE31BE-4D54-D148-A4DF-3632401339B5}" srcOrd="3" destOrd="0" presId="urn:microsoft.com/office/officeart/2005/8/layout/orgChart1"/>
    <dgm:cxn modelId="{8A226E03-529E-D54B-A150-11F090ED89E1}" type="presParOf" srcId="{4CEE31BE-4D54-D148-A4DF-3632401339B5}" destId="{76D097A4-561D-054C-8B09-2C5FB678256A}" srcOrd="0" destOrd="0" presId="urn:microsoft.com/office/officeart/2005/8/layout/orgChart1"/>
    <dgm:cxn modelId="{31FB662C-FF2B-F145-8C6E-D0A80AEEB028}" type="presParOf" srcId="{76D097A4-561D-054C-8B09-2C5FB678256A}" destId="{230DACB9-7189-F747-A177-0E0546B7AC2D}" srcOrd="0" destOrd="0" presId="urn:microsoft.com/office/officeart/2005/8/layout/orgChart1"/>
    <dgm:cxn modelId="{01B37CF2-7C6A-7443-815E-30F6615F0D9C}" type="presParOf" srcId="{76D097A4-561D-054C-8B09-2C5FB678256A}" destId="{09DEC4DE-1BD6-D145-810C-4BD19DE2FBBB}" srcOrd="1" destOrd="0" presId="urn:microsoft.com/office/officeart/2005/8/layout/orgChart1"/>
    <dgm:cxn modelId="{35F52F8D-506D-DF46-A501-4932B422D8DD}" type="presParOf" srcId="{4CEE31BE-4D54-D148-A4DF-3632401339B5}" destId="{2344A227-5B58-F842-973C-4DFCDCDCE006}" srcOrd="1" destOrd="0" presId="urn:microsoft.com/office/officeart/2005/8/layout/orgChart1"/>
    <dgm:cxn modelId="{69FA65C7-DA92-BC47-8351-7A2200DBF345}" type="presParOf" srcId="{4CEE31BE-4D54-D148-A4DF-3632401339B5}" destId="{24A96192-51CB-1042-B84D-C72E5736D12A}" srcOrd="2" destOrd="0" presId="urn:microsoft.com/office/officeart/2005/8/layout/orgChart1"/>
    <dgm:cxn modelId="{38E2CFE0-7B0D-9D4B-BB2A-4BA1B6202F31}" type="presParOf" srcId="{1D7F2F16-B00C-8A4F-A5AB-D3FFE8A6A777}" destId="{EEC899D9-403E-E84E-969A-846BB73F0850}" srcOrd="4" destOrd="0" presId="urn:microsoft.com/office/officeart/2005/8/layout/orgChart1"/>
    <dgm:cxn modelId="{A4E15241-CDAE-8F4E-A579-8ECA8CD00AB8}" type="presParOf" srcId="{1D7F2F16-B00C-8A4F-A5AB-D3FFE8A6A777}" destId="{DA9E962C-107F-E545-BEA0-13B4F4232877}" srcOrd="5" destOrd="0" presId="urn:microsoft.com/office/officeart/2005/8/layout/orgChart1"/>
    <dgm:cxn modelId="{BF5B8A35-69A6-B947-9716-CAB67507BAE3}" type="presParOf" srcId="{DA9E962C-107F-E545-BEA0-13B4F4232877}" destId="{E73399F7-A056-8C4A-A4B5-3AECBBD36196}" srcOrd="0" destOrd="0" presId="urn:microsoft.com/office/officeart/2005/8/layout/orgChart1"/>
    <dgm:cxn modelId="{BC5BB5A2-5FE5-0141-8636-A25D967BECC9}" type="presParOf" srcId="{E73399F7-A056-8C4A-A4B5-3AECBBD36196}" destId="{994561A0-7D88-BB4F-B99E-8E855D56F2C8}" srcOrd="0" destOrd="0" presId="urn:microsoft.com/office/officeart/2005/8/layout/orgChart1"/>
    <dgm:cxn modelId="{EB58ACC3-E153-3946-8DBB-A708661EEB29}" type="presParOf" srcId="{E73399F7-A056-8C4A-A4B5-3AECBBD36196}" destId="{DCFFE176-0B72-8B41-BE38-BCF76190B0BA}" srcOrd="1" destOrd="0" presId="urn:microsoft.com/office/officeart/2005/8/layout/orgChart1"/>
    <dgm:cxn modelId="{0D0A64C6-EC2D-3C44-A9D9-C82FF04CD509}" type="presParOf" srcId="{DA9E962C-107F-E545-BEA0-13B4F4232877}" destId="{23D8FF77-2730-A14D-89FC-EAF4F79FF361}" srcOrd="1" destOrd="0" presId="urn:microsoft.com/office/officeart/2005/8/layout/orgChart1"/>
    <dgm:cxn modelId="{3938F1CE-8E26-B64E-9C78-906EBDCB47DA}" type="presParOf" srcId="{DA9E962C-107F-E545-BEA0-13B4F4232877}" destId="{E3DA7506-CFD1-714B-94AE-4F119BD832DC}" srcOrd="2" destOrd="0" presId="urn:microsoft.com/office/officeart/2005/8/layout/orgChart1"/>
    <dgm:cxn modelId="{9EC3865C-0388-EF45-A52D-278466CAE99C}" type="presParOf" srcId="{9E126263-2A92-6B44-8F00-04BEC206693A}" destId="{9E321578-9618-2E44-8264-D76A315604C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CE82B-47BE-5747-AA20-41F3967A4B4D}">
      <dsp:nvSpPr>
        <dsp:cNvPr id="0" name=""/>
        <dsp:cNvSpPr/>
      </dsp:nvSpPr>
      <dsp:spPr>
        <a:xfrm>
          <a:off x="4842" y="1711"/>
          <a:ext cx="9916157" cy="1129605"/>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t>To create a program that holistically service the autistic spectrum on college campuses</a:t>
          </a:r>
          <a:endParaRPr lang="en-US" sz="3000" kern="1200" dirty="0"/>
        </a:p>
      </dsp:txBody>
      <dsp:txXfrm>
        <a:off x="59985" y="56854"/>
        <a:ext cx="9805871" cy="1019319"/>
      </dsp:txXfrm>
    </dsp:sp>
    <dsp:sp modelId="{D59375BB-7145-634A-A100-2796F67D92FD}">
      <dsp:nvSpPr>
        <dsp:cNvPr id="0" name=""/>
        <dsp:cNvSpPr/>
      </dsp:nvSpPr>
      <dsp:spPr>
        <a:xfrm>
          <a:off x="4842" y="1187797"/>
          <a:ext cx="9916157" cy="1129605"/>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t>Employ resources and provide support for students in their academics, personal, and social experience at the universities </a:t>
          </a:r>
          <a:endParaRPr lang="en-US" sz="3000" kern="1200" dirty="0"/>
        </a:p>
      </dsp:txBody>
      <dsp:txXfrm>
        <a:off x="59985" y="1242940"/>
        <a:ext cx="9805871" cy="1019319"/>
      </dsp:txXfrm>
    </dsp:sp>
    <dsp:sp modelId="{2D661D15-B737-084C-8989-5D471304A985}">
      <dsp:nvSpPr>
        <dsp:cNvPr id="0" name=""/>
        <dsp:cNvSpPr/>
      </dsp:nvSpPr>
      <dsp:spPr>
        <a:xfrm>
          <a:off x="4842" y="2373883"/>
          <a:ext cx="9916157" cy="1129605"/>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smtClean="0"/>
            <a:t>To provide understanding about this underrepresented population</a:t>
          </a:r>
          <a:endParaRPr lang="en-US" sz="3000" kern="1200" dirty="0"/>
        </a:p>
      </dsp:txBody>
      <dsp:txXfrm>
        <a:off x="59985" y="2429026"/>
        <a:ext cx="9805871" cy="10193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C899D9-403E-E84E-969A-846BB73F0850}">
      <dsp:nvSpPr>
        <dsp:cNvPr id="0" name=""/>
        <dsp:cNvSpPr/>
      </dsp:nvSpPr>
      <dsp:spPr>
        <a:xfrm>
          <a:off x="5051425" y="2006874"/>
          <a:ext cx="3573920" cy="620267"/>
        </a:xfrm>
        <a:custGeom>
          <a:avLst/>
          <a:gdLst/>
          <a:ahLst/>
          <a:cxnLst/>
          <a:rect l="0" t="0" r="0" b="0"/>
          <a:pathLst>
            <a:path>
              <a:moveTo>
                <a:pt x="0" y="0"/>
              </a:moveTo>
              <a:lnTo>
                <a:pt x="0" y="310133"/>
              </a:lnTo>
              <a:lnTo>
                <a:pt x="3573920" y="310133"/>
              </a:lnTo>
              <a:lnTo>
                <a:pt x="3573920" y="620267"/>
              </a:lnTo>
            </a:path>
          </a:pathLst>
        </a:custGeom>
        <a:noFill/>
        <a:ln w="15875" cap="rnd"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1C60402-811F-A340-B6DE-23BA1F075F91}">
      <dsp:nvSpPr>
        <dsp:cNvPr id="0" name=""/>
        <dsp:cNvSpPr/>
      </dsp:nvSpPr>
      <dsp:spPr>
        <a:xfrm>
          <a:off x="5005705" y="2006874"/>
          <a:ext cx="91440" cy="620267"/>
        </a:xfrm>
        <a:custGeom>
          <a:avLst/>
          <a:gdLst/>
          <a:ahLst/>
          <a:cxnLst/>
          <a:rect l="0" t="0" r="0" b="0"/>
          <a:pathLst>
            <a:path>
              <a:moveTo>
                <a:pt x="45720" y="0"/>
              </a:moveTo>
              <a:lnTo>
                <a:pt x="45720" y="620267"/>
              </a:lnTo>
            </a:path>
          </a:pathLst>
        </a:custGeom>
        <a:noFill/>
        <a:ln w="15875" cap="rnd"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EB7F746-4C8C-544C-93D5-67246D3248B9}">
      <dsp:nvSpPr>
        <dsp:cNvPr id="0" name=""/>
        <dsp:cNvSpPr/>
      </dsp:nvSpPr>
      <dsp:spPr>
        <a:xfrm>
          <a:off x="1477504" y="2006874"/>
          <a:ext cx="3573920" cy="620267"/>
        </a:xfrm>
        <a:custGeom>
          <a:avLst/>
          <a:gdLst/>
          <a:ahLst/>
          <a:cxnLst/>
          <a:rect l="0" t="0" r="0" b="0"/>
          <a:pathLst>
            <a:path>
              <a:moveTo>
                <a:pt x="3573920" y="0"/>
              </a:moveTo>
              <a:lnTo>
                <a:pt x="3573920" y="310133"/>
              </a:lnTo>
              <a:lnTo>
                <a:pt x="0" y="310133"/>
              </a:lnTo>
              <a:lnTo>
                <a:pt x="0" y="620267"/>
              </a:lnTo>
            </a:path>
          </a:pathLst>
        </a:custGeom>
        <a:noFill/>
        <a:ln w="15875" cap="rnd"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FE45CC3-EEC7-A149-B20E-3F6976E6A1AB}">
      <dsp:nvSpPr>
        <dsp:cNvPr id="0" name=""/>
        <dsp:cNvSpPr/>
      </dsp:nvSpPr>
      <dsp:spPr>
        <a:xfrm>
          <a:off x="1882952" y="533119"/>
          <a:ext cx="6336945" cy="1473754"/>
        </a:xfrm>
        <a:prstGeom prst="rect">
          <a:avLst/>
        </a:prstGeom>
        <a:gradFill rotWithShape="0">
          <a:gsLst>
            <a:gs pos="0">
              <a:schemeClr val="accent1">
                <a:alpha val="80000"/>
                <a:hueOff val="0"/>
                <a:satOff val="0"/>
                <a:lumOff val="0"/>
                <a:alphaOff val="0"/>
                <a:tint val="96000"/>
                <a:lumMod val="102000"/>
              </a:schemeClr>
            </a:gs>
            <a:gs pos="100000">
              <a:schemeClr val="accent1">
                <a:alpha val="80000"/>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r>
            <a:rPr lang="en-US" sz="5100" kern="1200" dirty="0" smtClean="0"/>
            <a:t>Dan Marino’s Zone Coverage Module</a:t>
          </a:r>
          <a:endParaRPr lang="en-US" sz="5100" kern="1200" dirty="0"/>
        </a:p>
      </dsp:txBody>
      <dsp:txXfrm>
        <a:off x="1882952" y="533119"/>
        <a:ext cx="6336945" cy="1473754"/>
      </dsp:txXfrm>
    </dsp:sp>
    <dsp:sp modelId="{34B69115-2262-A347-9F64-F51EEE7368BD}">
      <dsp:nvSpPr>
        <dsp:cNvPr id="0" name=""/>
        <dsp:cNvSpPr/>
      </dsp:nvSpPr>
      <dsp:spPr>
        <a:xfrm>
          <a:off x="678" y="2627141"/>
          <a:ext cx="2953653" cy="1476826"/>
        </a:xfrm>
        <a:prstGeom prst="rect">
          <a:avLst/>
        </a:prstGeom>
        <a:gradFill rotWithShape="0">
          <a:gsLst>
            <a:gs pos="0">
              <a:schemeClr val="accent1">
                <a:alpha val="70000"/>
                <a:hueOff val="0"/>
                <a:satOff val="0"/>
                <a:lumOff val="0"/>
                <a:alphaOff val="0"/>
                <a:tint val="96000"/>
                <a:lumMod val="102000"/>
              </a:schemeClr>
            </a:gs>
            <a:gs pos="100000">
              <a:schemeClr val="accent1">
                <a:alpha val="70000"/>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r>
            <a:rPr lang="en-US" sz="5100" kern="1200" dirty="0" smtClean="0"/>
            <a:t>Academic</a:t>
          </a:r>
          <a:endParaRPr lang="en-US" sz="5100" kern="1200" dirty="0"/>
        </a:p>
      </dsp:txBody>
      <dsp:txXfrm>
        <a:off x="678" y="2627141"/>
        <a:ext cx="2953653" cy="1476826"/>
      </dsp:txXfrm>
    </dsp:sp>
    <dsp:sp modelId="{230DACB9-7189-F747-A177-0E0546B7AC2D}">
      <dsp:nvSpPr>
        <dsp:cNvPr id="0" name=""/>
        <dsp:cNvSpPr/>
      </dsp:nvSpPr>
      <dsp:spPr>
        <a:xfrm>
          <a:off x="3574598" y="2627141"/>
          <a:ext cx="2953653" cy="1476826"/>
        </a:xfrm>
        <a:prstGeom prst="rect">
          <a:avLst/>
        </a:prstGeom>
        <a:gradFill rotWithShape="0">
          <a:gsLst>
            <a:gs pos="0">
              <a:schemeClr val="accent1">
                <a:alpha val="70000"/>
                <a:hueOff val="0"/>
                <a:satOff val="0"/>
                <a:lumOff val="0"/>
                <a:alphaOff val="0"/>
                <a:tint val="96000"/>
                <a:lumMod val="102000"/>
              </a:schemeClr>
            </a:gs>
            <a:gs pos="100000">
              <a:schemeClr val="accent1">
                <a:alpha val="70000"/>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r>
            <a:rPr lang="en-US" sz="5100" kern="1200" dirty="0" smtClean="0"/>
            <a:t>Personal</a:t>
          </a:r>
          <a:endParaRPr lang="en-US" sz="5100" kern="1200" dirty="0"/>
        </a:p>
      </dsp:txBody>
      <dsp:txXfrm>
        <a:off x="3574598" y="2627141"/>
        <a:ext cx="2953653" cy="1476826"/>
      </dsp:txXfrm>
    </dsp:sp>
    <dsp:sp modelId="{994561A0-7D88-BB4F-B99E-8E855D56F2C8}">
      <dsp:nvSpPr>
        <dsp:cNvPr id="0" name=""/>
        <dsp:cNvSpPr/>
      </dsp:nvSpPr>
      <dsp:spPr>
        <a:xfrm>
          <a:off x="7148519" y="2627141"/>
          <a:ext cx="2953653" cy="1476826"/>
        </a:xfrm>
        <a:prstGeom prst="rect">
          <a:avLst/>
        </a:prstGeom>
        <a:gradFill rotWithShape="0">
          <a:gsLst>
            <a:gs pos="0">
              <a:schemeClr val="accent1">
                <a:alpha val="70000"/>
                <a:hueOff val="0"/>
                <a:satOff val="0"/>
                <a:lumOff val="0"/>
                <a:alphaOff val="0"/>
                <a:tint val="96000"/>
                <a:lumMod val="102000"/>
              </a:schemeClr>
            </a:gs>
            <a:gs pos="100000">
              <a:schemeClr val="accent1">
                <a:alpha val="70000"/>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r>
            <a:rPr lang="en-US" sz="5100" kern="1200" dirty="0" smtClean="0"/>
            <a:t>Social</a:t>
          </a:r>
          <a:endParaRPr lang="en-US" sz="5100" kern="1200" dirty="0"/>
        </a:p>
      </dsp:txBody>
      <dsp:txXfrm>
        <a:off x="7148519" y="2627141"/>
        <a:ext cx="2953653" cy="147682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55C512-2A9B-5C4C-BA24-062B1043AFF9}" type="datetimeFigureOut">
              <a:rPr lang="en-US" smtClean="0"/>
              <a:t>2/24/17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DE4CDD-478D-FD4C-9925-00B71E0BAE13}" type="slidenum">
              <a:rPr lang="en-US" smtClean="0"/>
              <a:t>‹#›</a:t>
            </a:fld>
            <a:endParaRPr lang="en-US"/>
          </a:p>
        </p:txBody>
      </p:sp>
    </p:spTree>
    <p:extLst>
      <p:ext uri="{BB962C8B-B14F-4D97-AF65-F5344CB8AC3E}">
        <p14:creationId xmlns:p14="http://schemas.microsoft.com/office/powerpoint/2010/main" val="1265343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2/24/17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2/24/17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6D22F896-40B5-4ADD-8801-0D06FADFA09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2/24/17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2/24/17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2/24/17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2/24/17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2/24/17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2/24/17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2/24/17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8A87A34-81AB-432B-8DAE-1953F412C126}" type="datetimeFigureOut">
              <a:rPr lang="en-US" smtClean="0"/>
              <a:pPr/>
              <a:t>2/24/17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3517516"/>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tiff"/></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prstTxWarp prst="textFadeLeft">
              <a:avLst/>
            </a:prstTxWarp>
          </a:bodyPr>
          <a:lstStyle/>
          <a:p>
            <a:r>
              <a:rPr lang="en-US"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The Illustrious Puzzle Pieces</a:t>
            </a:r>
            <a:endParaRPr lang="en-US"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3" name="Subtitle 2"/>
          <p:cNvSpPr>
            <a:spLocks noGrp="1"/>
          </p:cNvSpPr>
          <p:nvPr>
            <p:ph type="subTitle" idx="1"/>
          </p:nvPr>
        </p:nvSpPr>
        <p:spPr>
          <a:xfrm>
            <a:off x="5204355" y="5465239"/>
            <a:ext cx="6987645" cy="1388534"/>
          </a:xfrm>
        </p:spPr>
        <p:txBody>
          <a:bodyPr>
            <a:normAutofit fontScale="62500" lnSpcReduction="20000"/>
          </a:bodyPr>
          <a:lstStyle/>
          <a:p>
            <a:endParaRPr lang="en-US" dirty="0"/>
          </a:p>
          <a:p>
            <a:endParaRPr lang="en-US" dirty="0" smtClean="0"/>
          </a:p>
          <a:p>
            <a:endParaRPr lang="en-US" dirty="0"/>
          </a:p>
          <a:p>
            <a:r>
              <a:rPr lang="en-US" sz="3400" b="1" dirty="0" smtClean="0">
                <a:latin typeface="Times New Roman" charset="0"/>
                <a:ea typeface="Times New Roman" charset="0"/>
                <a:cs typeface="Times New Roman" charset="0"/>
              </a:rPr>
              <a:t>		 Louisiana State University Case Study Group</a:t>
            </a:r>
            <a:r>
              <a:rPr lang="en-US" sz="3400" b="1" dirty="0" smtClean="0">
                <a:solidFill>
                  <a:schemeClr val="bg1"/>
                </a:solidFill>
                <a:latin typeface="Times New Roman" charset="0"/>
                <a:ea typeface="Times New Roman" charset="0"/>
                <a:cs typeface="Times New Roman" charset="0"/>
              </a:rPr>
              <a:t> </a:t>
            </a:r>
            <a:endParaRPr lang="en-US" sz="3400" b="1" dirty="0">
              <a:solidFill>
                <a:schemeClr val="bg1"/>
              </a:solidFill>
              <a:latin typeface="Times New Roman" charset="0"/>
              <a:ea typeface="Times New Roman" charset="0"/>
              <a:cs typeface="Times New Roman" charset="0"/>
            </a:endParaRPr>
          </a:p>
        </p:txBody>
      </p:sp>
      <p:sp>
        <p:nvSpPr>
          <p:cNvPr id="37" name="Freeform 36"/>
          <p:cNvSpPr/>
          <p:nvPr/>
        </p:nvSpPr>
        <p:spPr>
          <a:xfrm>
            <a:off x="6492431" y="3801006"/>
            <a:ext cx="2316162" cy="2259012"/>
          </a:xfrm>
          <a:custGeom>
            <a:avLst/>
            <a:gdLst>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2359024 h 2359024"/>
              <a:gd name="connsiteX119" fmla="*/ 411984 w 2316162"/>
              <a:gd name="connsiteY119" fmla="*/ 1368423 h 2359024"/>
              <a:gd name="connsiteX120" fmla="*/ 409575 w 2316162"/>
              <a:gd name="connsiteY120" fmla="*/ 1368423 h 2359024"/>
              <a:gd name="connsiteX121" fmla="*/ 409575 w 2316162"/>
              <a:gd name="connsiteY121" fmla="*/ 1306513 h 2359024"/>
              <a:gd name="connsiteX122" fmla="*/ 406400 w 2316162"/>
              <a:gd name="connsiteY122" fmla="*/ 1284288 h 2359024"/>
              <a:gd name="connsiteX123" fmla="*/ 398463 w 2316162"/>
              <a:gd name="connsiteY123" fmla="*/ 1266825 h 2359024"/>
              <a:gd name="connsiteX124" fmla="*/ 382588 w 2316162"/>
              <a:gd name="connsiteY124" fmla="*/ 1254125 h 2359024"/>
              <a:gd name="connsiteX125" fmla="*/ 365125 w 2316162"/>
              <a:gd name="connsiteY125" fmla="*/ 1247775 h 2359024"/>
              <a:gd name="connsiteX126" fmla="*/ 344488 w 2316162"/>
              <a:gd name="connsiteY126" fmla="*/ 1246188 h 2359024"/>
              <a:gd name="connsiteX127" fmla="*/ 320675 w 2316162"/>
              <a:gd name="connsiteY127" fmla="*/ 1249363 h 2359024"/>
              <a:gd name="connsiteX128" fmla="*/ 295275 w 2316162"/>
              <a:gd name="connsiteY128" fmla="*/ 1257300 h 2359024"/>
              <a:gd name="connsiteX129" fmla="*/ 292100 w 2316162"/>
              <a:gd name="connsiteY129" fmla="*/ 1258888 h 2359024"/>
              <a:gd name="connsiteX130" fmla="*/ 282575 w 2316162"/>
              <a:gd name="connsiteY130" fmla="*/ 1262063 h 2359024"/>
              <a:gd name="connsiteX131" fmla="*/ 266700 w 2316162"/>
              <a:gd name="connsiteY131" fmla="*/ 1265238 h 2359024"/>
              <a:gd name="connsiteX132" fmla="*/ 249238 w 2316162"/>
              <a:gd name="connsiteY132" fmla="*/ 1270000 h 2359024"/>
              <a:gd name="connsiteX133" fmla="*/ 227013 w 2316162"/>
              <a:gd name="connsiteY133" fmla="*/ 1273175 h 2359024"/>
              <a:gd name="connsiteX134" fmla="*/ 204788 w 2316162"/>
              <a:gd name="connsiteY134" fmla="*/ 1277938 h 2359024"/>
              <a:gd name="connsiteX135" fmla="*/ 184150 w 2316162"/>
              <a:gd name="connsiteY135" fmla="*/ 1279525 h 2359024"/>
              <a:gd name="connsiteX136" fmla="*/ 165100 w 2316162"/>
              <a:gd name="connsiteY136" fmla="*/ 1281113 h 2359024"/>
              <a:gd name="connsiteX137" fmla="*/ 127000 w 2316162"/>
              <a:gd name="connsiteY137" fmla="*/ 1276350 h 2359024"/>
              <a:gd name="connsiteX138" fmla="*/ 92075 w 2316162"/>
              <a:gd name="connsiteY138" fmla="*/ 1265238 h 2359024"/>
              <a:gd name="connsiteX139" fmla="*/ 61913 w 2316162"/>
              <a:gd name="connsiteY139" fmla="*/ 1246188 h 2359024"/>
              <a:gd name="connsiteX140" fmla="*/ 36513 w 2316162"/>
              <a:gd name="connsiteY140" fmla="*/ 1220788 h 2359024"/>
              <a:gd name="connsiteX141" fmla="*/ 17463 w 2316162"/>
              <a:gd name="connsiteY141" fmla="*/ 1192213 h 2359024"/>
              <a:gd name="connsiteX142" fmla="*/ 4763 w 2316162"/>
              <a:gd name="connsiteY142" fmla="*/ 1158875 h 2359024"/>
              <a:gd name="connsiteX143" fmla="*/ 0 w 2316162"/>
              <a:gd name="connsiteY143" fmla="*/ 1122362 h 2359024"/>
              <a:gd name="connsiteX144" fmla="*/ 4763 w 2316162"/>
              <a:gd name="connsiteY144" fmla="*/ 1085850 h 2359024"/>
              <a:gd name="connsiteX145" fmla="*/ 17463 w 2316162"/>
              <a:gd name="connsiteY145" fmla="*/ 1052512 h 2359024"/>
              <a:gd name="connsiteX146" fmla="*/ 36513 w 2316162"/>
              <a:gd name="connsiteY146" fmla="*/ 1022350 h 2359024"/>
              <a:gd name="connsiteX147" fmla="*/ 61913 w 2316162"/>
              <a:gd name="connsiteY147" fmla="*/ 998537 h 2359024"/>
              <a:gd name="connsiteX148" fmla="*/ 92075 w 2316162"/>
              <a:gd name="connsiteY148" fmla="*/ 979487 h 2359024"/>
              <a:gd name="connsiteX149" fmla="*/ 127000 w 2316162"/>
              <a:gd name="connsiteY149" fmla="*/ 968375 h 2359024"/>
              <a:gd name="connsiteX150" fmla="*/ 165100 w 2316162"/>
              <a:gd name="connsiteY150" fmla="*/ 963612 h 2359024"/>
              <a:gd name="connsiteX151" fmla="*/ 184150 w 2316162"/>
              <a:gd name="connsiteY151" fmla="*/ 965200 h 2359024"/>
              <a:gd name="connsiteX152" fmla="*/ 206375 w 2316162"/>
              <a:gd name="connsiteY152" fmla="*/ 969962 h 2359024"/>
              <a:gd name="connsiteX153" fmla="*/ 230188 w 2316162"/>
              <a:gd name="connsiteY153" fmla="*/ 976312 h 2359024"/>
              <a:gd name="connsiteX154" fmla="*/ 252413 w 2316162"/>
              <a:gd name="connsiteY154" fmla="*/ 984250 h 2359024"/>
              <a:gd name="connsiteX155" fmla="*/ 273050 w 2316162"/>
              <a:gd name="connsiteY155" fmla="*/ 990600 h 2359024"/>
              <a:gd name="connsiteX156" fmla="*/ 290513 w 2316162"/>
              <a:gd name="connsiteY156" fmla="*/ 996950 h 2359024"/>
              <a:gd name="connsiteX157" fmla="*/ 301625 w 2316162"/>
              <a:gd name="connsiteY157" fmla="*/ 1001712 h 2359024"/>
              <a:gd name="connsiteX158" fmla="*/ 304800 w 2316162"/>
              <a:gd name="connsiteY158" fmla="*/ 1003300 h 2359024"/>
              <a:gd name="connsiteX159" fmla="*/ 333375 w 2316162"/>
              <a:gd name="connsiteY159" fmla="*/ 1011237 h 2359024"/>
              <a:gd name="connsiteX160" fmla="*/ 358775 w 2316162"/>
              <a:gd name="connsiteY160" fmla="*/ 1009650 h 2359024"/>
              <a:gd name="connsiteX161" fmla="*/ 379413 w 2316162"/>
              <a:gd name="connsiteY161" fmla="*/ 1001712 h 2359024"/>
              <a:gd name="connsiteX162" fmla="*/ 396875 w 2316162"/>
              <a:gd name="connsiteY162" fmla="*/ 987425 h 2359024"/>
              <a:gd name="connsiteX163" fmla="*/ 406400 w 2316162"/>
              <a:gd name="connsiteY163" fmla="*/ 965200 h 2359024"/>
              <a:gd name="connsiteX164" fmla="*/ 409575 w 2316162"/>
              <a:gd name="connsiteY164" fmla="*/ 936625 h 2359024"/>
              <a:gd name="connsiteX165" fmla="*/ 409575 w 2316162"/>
              <a:gd name="connsiteY165" fmla="*/ 402374 h 2359024"/>
              <a:gd name="connsiteX166" fmla="*/ 412616 w 2316162"/>
              <a:gd name="connsiteY166" fmla="*/ 402374 h 2359024"/>
              <a:gd name="connsiteX167" fmla="*/ 412616 w 2316162"/>
              <a:gd name="connsiteY167" fmla="*/ 395287 h 2359024"/>
              <a:gd name="connsiteX168" fmla="*/ 969962 w 2316162"/>
              <a:gd name="connsiteY168" fmla="*/ 395287 h 2359024"/>
              <a:gd name="connsiteX169" fmla="*/ 996950 w 2316162"/>
              <a:gd name="connsiteY169" fmla="*/ 392112 h 2359024"/>
              <a:gd name="connsiteX170" fmla="*/ 1020762 w 2316162"/>
              <a:gd name="connsiteY170" fmla="*/ 382587 h 2359024"/>
              <a:gd name="connsiteX171" fmla="*/ 1036637 w 2316162"/>
              <a:gd name="connsiteY171" fmla="*/ 366712 h 2359024"/>
              <a:gd name="connsiteX172" fmla="*/ 1044575 w 2316162"/>
              <a:gd name="connsiteY172" fmla="*/ 346075 h 2359024"/>
              <a:gd name="connsiteX173" fmla="*/ 1046162 w 2316162"/>
              <a:gd name="connsiteY173" fmla="*/ 322262 h 2359024"/>
              <a:gd name="connsiteX174" fmla="*/ 1038225 w 2316162"/>
              <a:gd name="connsiteY174" fmla="*/ 295275 h 2359024"/>
              <a:gd name="connsiteX175" fmla="*/ 1036637 w 2316162"/>
              <a:gd name="connsiteY175" fmla="*/ 290512 h 2359024"/>
              <a:gd name="connsiteX176" fmla="*/ 1031875 w 2316162"/>
              <a:gd name="connsiteY176" fmla="*/ 280987 h 2359024"/>
              <a:gd name="connsiteX177" fmla="*/ 1025525 w 2316162"/>
              <a:gd name="connsiteY177" fmla="*/ 265112 h 2359024"/>
              <a:gd name="connsiteX178" fmla="*/ 1016000 w 2316162"/>
              <a:gd name="connsiteY178" fmla="*/ 244475 h 2359024"/>
              <a:gd name="connsiteX179" fmla="*/ 1008062 w 2316162"/>
              <a:gd name="connsiteY179" fmla="*/ 222250 h 2359024"/>
              <a:gd name="connsiteX180" fmla="*/ 1001712 w 2316162"/>
              <a:gd name="connsiteY180" fmla="*/ 200025 h 2359024"/>
              <a:gd name="connsiteX181" fmla="*/ 996950 w 2316162"/>
              <a:gd name="connsiteY181" fmla="*/ 177800 h 2359024"/>
              <a:gd name="connsiteX182" fmla="*/ 995362 w 2316162"/>
              <a:gd name="connsiteY182" fmla="*/ 158750 h 2359024"/>
              <a:gd name="connsiteX183" fmla="*/ 1000125 w 2316162"/>
              <a:gd name="connsiteY183" fmla="*/ 122237 h 2359024"/>
              <a:gd name="connsiteX184" fmla="*/ 1011237 w 2316162"/>
              <a:gd name="connsiteY184" fmla="*/ 88900 h 2359024"/>
              <a:gd name="connsiteX185" fmla="*/ 1031875 w 2316162"/>
              <a:gd name="connsiteY185" fmla="*/ 60325 h 2359024"/>
              <a:gd name="connsiteX186" fmla="*/ 1057275 w 2316162"/>
              <a:gd name="connsiteY186" fmla="*/ 34925 h 2359024"/>
              <a:gd name="connsiteX187" fmla="*/ 1087437 w 2316162"/>
              <a:gd name="connsiteY187" fmla="*/ 15875 h 2359024"/>
              <a:gd name="connsiteX188" fmla="*/ 1122362 w 2316162"/>
              <a:gd name="connsiteY188" fmla="*/ 4762 h 2359024"/>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1368423 h 2359024"/>
              <a:gd name="connsiteX119" fmla="*/ 409575 w 2316162"/>
              <a:gd name="connsiteY119" fmla="*/ 1368423 h 2359024"/>
              <a:gd name="connsiteX120" fmla="*/ 409575 w 2316162"/>
              <a:gd name="connsiteY120" fmla="*/ 1306513 h 2359024"/>
              <a:gd name="connsiteX121" fmla="*/ 406400 w 2316162"/>
              <a:gd name="connsiteY121" fmla="*/ 1284288 h 2359024"/>
              <a:gd name="connsiteX122" fmla="*/ 398463 w 2316162"/>
              <a:gd name="connsiteY122" fmla="*/ 1266825 h 2359024"/>
              <a:gd name="connsiteX123" fmla="*/ 382588 w 2316162"/>
              <a:gd name="connsiteY123" fmla="*/ 1254125 h 2359024"/>
              <a:gd name="connsiteX124" fmla="*/ 365125 w 2316162"/>
              <a:gd name="connsiteY124" fmla="*/ 1247775 h 2359024"/>
              <a:gd name="connsiteX125" fmla="*/ 344488 w 2316162"/>
              <a:gd name="connsiteY125" fmla="*/ 1246188 h 2359024"/>
              <a:gd name="connsiteX126" fmla="*/ 320675 w 2316162"/>
              <a:gd name="connsiteY126" fmla="*/ 1249363 h 2359024"/>
              <a:gd name="connsiteX127" fmla="*/ 295275 w 2316162"/>
              <a:gd name="connsiteY127" fmla="*/ 1257300 h 2359024"/>
              <a:gd name="connsiteX128" fmla="*/ 292100 w 2316162"/>
              <a:gd name="connsiteY128" fmla="*/ 1258888 h 2359024"/>
              <a:gd name="connsiteX129" fmla="*/ 282575 w 2316162"/>
              <a:gd name="connsiteY129" fmla="*/ 1262063 h 2359024"/>
              <a:gd name="connsiteX130" fmla="*/ 266700 w 2316162"/>
              <a:gd name="connsiteY130" fmla="*/ 1265238 h 2359024"/>
              <a:gd name="connsiteX131" fmla="*/ 249238 w 2316162"/>
              <a:gd name="connsiteY131" fmla="*/ 1270000 h 2359024"/>
              <a:gd name="connsiteX132" fmla="*/ 227013 w 2316162"/>
              <a:gd name="connsiteY132" fmla="*/ 1273175 h 2359024"/>
              <a:gd name="connsiteX133" fmla="*/ 204788 w 2316162"/>
              <a:gd name="connsiteY133" fmla="*/ 1277938 h 2359024"/>
              <a:gd name="connsiteX134" fmla="*/ 184150 w 2316162"/>
              <a:gd name="connsiteY134" fmla="*/ 1279525 h 2359024"/>
              <a:gd name="connsiteX135" fmla="*/ 165100 w 2316162"/>
              <a:gd name="connsiteY135" fmla="*/ 1281113 h 2359024"/>
              <a:gd name="connsiteX136" fmla="*/ 127000 w 2316162"/>
              <a:gd name="connsiteY136" fmla="*/ 1276350 h 2359024"/>
              <a:gd name="connsiteX137" fmla="*/ 92075 w 2316162"/>
              <a:gd name="connsiteY137" fmla="*/ 1265238 h 2359024"/>
              <a:gd name="connsiteX138" fmla="*/ 61913 w 2316162"/>
              <a:gd name="connsiteY138" fmla="*/ 1246188 h 2359024"/>
              <a:gd name="connsiteX139" fmla="*/ 36513 w 2316162"/>
              <a:gd name="connsiteY139" fmla="*/ 1220788 h 2359024"/>
              <a:gd name="connsiteX140" fmla="*/ 17463 w 2316162"/>
              <a:gd name="connsiteY140" fmla="*/ 1192213 h 2359024"/>
              <a:gd name="connsiteX141" fmla="*/ 4763 w 2316162"/>
              <a:gd name="connsiteY141" fmla="*/ 1158875 h 2359024"/>
              <a:gd name="connsiteX142" fmla="*/ 0 w 2316162"/>
              <a:gd name="connsiteY142" fmla="*/ 1122362 h 2359024"/>
              <a:gd name="connsiteX143" fmla="*/ 4763 w 2316162"/>
              <a:gd name="connsiteY143" fmla="*/ 1085850 h 2359024"/>
              <a:gd name="connsiteX144" fmla="*/ 17463 w 2316162"/>
              <a:gd name="connsiteY144" fmla="*/ 1052512 h 2359024"/>
              <a:gd name="connsiteX145" fmla="*/ 36513 w 2316162"/>
              <a:gd name="connsiteY145" fmla="*/ 1022350 h 2359024"/>
              <a:gd name="connsiteX146" fmla="*/ 61913 w 2316162"/>
              <a:gd name="connsiteY146" fmla="*/ 998537 h 2359024"/>
              <a:gd name="connsiteX147" fmla="*/ 92075 w 2316162"/>
              <a:gd name="connsiteY147" fmla="*/ 979487 h 2359024"/>
              <a:gd name="connsiteX148" fmla="*/ 127000 w 2316162"/>
              <a:gd name="connsiteY148" fmla="*/ 968375 h 2359024"/>
              <a:gd name="connsiteX149" fmla="*/ 165100 w 2316162"/>
              <a:gd name="connsiteY149" fmla="*/ 963612 h 2359024"/>
              <a:gd name="connsiteX150" fmla="*/ 184150 w 2316162"/>
              <a:gd name="connsiteY150" fmla="*/ 965200 h 2359024"/>
              <a:gd name="connsiteX151" fmla="*/ 206375 w 2316162"/>
              <a:gd name="connsiteY151" fmla="*/ 969962 h 2359024"/>
              <a:gd name="connsiteX152" fmla="*/ 230188 w 2316162"/>
              <a:gd name="connsiteY152" fmla="*/ 976312 h 2359024"/>
              <a:gd name="connsiteX153" fmla="*/ 252413 w 2316162"/>
              <a:gd name="connsiteY153" fmla="*/ 984250 h 2359024"/>
              <a:gd name="connsiteX154" fmla="*/ 273050 w 2316162"/>
              <a:gd name="connsiteY154" fmla="*/ 990600 h 2359024"/>
              <a:gd name="connsiteX155" fmla="*/ 290513 w 2316162"/>
              <a:gd name="connsiteY155" fmla="*/ 996950 h 2359024"/>
              <a:gd name="connsiteX156" fmla="*/ 301625 w 2316162"/>
              <a:gd name="connsiteY156" fmla="*/ 1001712 h 2359024"/>
              <a:gd name="connsiteX157" fmla="*/ 304800 w 2316162"/>
              <a:gd name="connsiteY157" fmla="*/ 1003300 h 2359024"/>
              <a:gd name="connsiteX158" fmla="*/ 333375 w 2316162"/>
              <a:gd name="connsiteY158" fmla="*/ 1011237 h 2359024"/>
              <a:gd name="connsiteX159" fmla="*/ 358775 w 2316162"/>
              <a:gd name="connsiteY159" fmla="*/ 1009650 h 2359024"/>
              <a:gd name="connsiteX160" fmla="*/ 379413 w 2316162"/>
              <a:gd name="connsiteY160" fmla="*/ 1001712 h 2359024"/>
              <a:gd name="connsiteX161" fmla="*/ 396875 w 2316162"/>
              <a:gd name="connsiteY161" fmla="*/ 987425 h 2359024"/>
              <a:gd name="connsiteX162" fmla="*/ 406400 w 2316162"/>
              <a:gd name="connsiteY162" fmla="*/ 965200 h 2359024"/>
              <a:gd name="connsiteX163" fmla="*/ 409575 w 2316162"/>
              <a:gd name="connsiteY163" fmla="*/ 936625 h 2359024"/>
              <a:gd name="connsiteX164" fmla="*/ 409575 w 2316162"/>
              <a:gd name="connsiteY164" fmla="*/ 402374 h 2359024"/>
              <a:gd name="connsiteX165" fmla="*/ 412616 w 2316162"/>
              <a:gd name="connsiteY165" fmla="*/ 402374 h 2359024"/>
              <a:gd name="connsiteX166" fmla="*/ 412616 w 2316162"/>
              <a:gd name="connsiteY166" fmla="*/ 395287 h 2359024"/>
              <a:gd name="connsiteX167" fmla="*/ 969962 w 2316162"/>
              <a:gd name="connsiteY167" fmla="*/ 395287 h 2359024"/>
              <a:gd name="connsiteX168" fmla="*/ 996950 w 2316162"/>
              <a:gd name="connsiteY168" fmla="*/ 392112 h 2359024"/>
              <a:gd name="connsiteX169" fmla="*/ 1020762 w 2316162"/>
              <a:gd name="connsiteY169" fmla="*/ 382587 h 2359024"/>
              <a:gd name="connsiteX170" fmla="*/ 1036637 w 2316162"/>
              <a:gd name="connsiteY170" fmla="*/ 366712 h 2359024"/>
              <a:gd name="connsiteX171" fmla="*/ 1044575 w 2316162"/>
              <a:gd name="connsiteY171" fmla="*/ 346075 h 2359024"/>
              <a:gd name="connsiteX172" fmla="*/ 1046162 w 2316162"/>
              <a:gd name="connsiteY172" fmla="*/ 322262 h 2359024"/>
              <a:gd name="connsiteX173" fmla="*/ 1038225 w 2316162"/>
              <a:gd name="connsiteY173" fmla="*/ 295275 h 2359024"/>
              <a:gd name="connsiteX174" fmla="*/ 1036637 w 2316162"/>
              <a:gd name="connsiteY174" fmla="*/ 290512 h 2359024"/>
              <a:gd name="connsiteX175" fmla="*/ 1031875 w 2316162"/>
              <a:gd name="connsiteY175" fmla="*/ 280987 h 2359024"/>
              <a:gd name="connsiteX176" fmla="*/ 1025525 w 2316162"/>
              <a:gd name="connsiteY176" fmla="*/ 265112 h 2359024"/>
              <a:gd name="connsiteX177" fmla="*/ 1016000 w 2316162"/>
              <a:gd name="connsiteY177" fmla="*/ 244475 h 2359024"/>
              <a:gd name="connsiteX178" fmla="*/ 1008062 w 2316162"/>
              <a:gd name="connsiteY178" fmla="*/ 222250 h 2359024"/>
              <a:gd name="connsiteX179" fmla="*/ 1001712 w 2316162"/>
              <a:gd name="connsiteY179" fmla="*/ 200025 h 2359024"/>
              <a:gd name="connsiteX180" fmla="*/ 996950 w 2316162"/>
              <a:gd name="connsiteY180" fmla="*/ 177800 h 2359024"/>
              <a:gd name="connsiteX181" fmla="*/ 995362 w 2316162"/>
              <a:gd name="connsiteY181" fmla="*/ 158750 h 2359024"/>
              <a:gd name="connsiteX182" fmla="*/ 1000125 w 2316162"/>
              <a:gd name="connsiteY182" fmla="*/ 122237 h 2359024"/>
              <a:gd name="connsiteX183" fmla="*/ 1011237 w 2316162"/>
              <a:gd name="connsiteY183" fmla="*/ 88900 h 2359024"/>
              <a:gd name="connsiteX184" fmla="*/ 1031875 w 2316162"/>
              <a:gd name="connsiteY184" fmla="*/ 60325 h 2359024"/>
              <a:gd name="connsiteX185" fmla="*/ 1057275 w 2316162"/>
              <a:gd name="connsiteY185" fmla="*/ 34925 h 2359024"/>
              <a:gd name="connsiteX186" fmla="*/ 1087437 w 2316162"/>
              <a:gd name="connsiteY186" fmla="*/ 15875 h 2359024"/>
              <a:gd name="connsiteX187" fmla="*/ 1122362 w 2316162"/>
              <a:gd name="connsiteY187" fmla="*/ 4762 h 2359024"/>
              <a:gd name="connsiteX188" fmla="*/ 1160462 w 2316162"/>
              <a:gd name="connsiteY188" fmla="*/ 0 h 2359024"/>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20687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09209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2316162" h="2259012">
                <a:moveTo>
                  <a:pt x="1160462" y="0"/>
                </a:moveTo>
                <a:lnTo>
                  <a:pt x="1198562" y="4762"/>
                </a:lnTo>
                <a:lnTo>
                  <a:pt x="1231900" y="15875"/>
                </a:lnTo>
                <a:lnTo>
                  <a:pt x="1262062" y="34925"/>
                </a:lnTo>
                <a:lnTo>
                  <a:pt x="1289050" y="60325"/>
                </a:lnTo>
                <a:lnTo>
                  <a:pt x="1308100" y="88900"/>
                </a:lnTo>
                <a:lnTo>
                  <a:pt x="1320800" y="122237"/>
                </a:lnTo>
                <a:lnTo>
                  <a:pt x="1323975" y="158750"/>
                </a:lnTo>
                <a:lnTo>
                  <a:pt x="1322387" y="177800"/>
                </a:lnTo>
                <a:lnTo>
                  <a:pt x="1317625" y="200025"/>
                </a:lnTo>
                <a:lnTo>
                  <a:pt x="1311275" y="222250"/>
                </a:lnTo>
                <a:lnTo>
                  <a:pt x="1304925" y="244475"/>
                </a:lnTo>
                <a:lnTo>
                  <a:pt x="1296987" y="265112"/>
                </a:lnTo>
                <a:lnTo>
                  <a:pt x="1290637" y="280987"/>
                </a:lnTo>
                <a:lnTo>
                  <a:pt x="1285875" y="290512"/>
                </a:lnTo>
                <a:lnTo>
                  <a:pt x="1282700" y="295275"/>
                </a:lnTo>
                <a:lnTo>
                  <a:pt x="1274762" y="322262"/>
                </a:lnTo>
                <a:lnTo>
                  <a:pt x="1274762" y="346075"/>
                </a:lnTo>
                <a:lnTo>
                  <a:pt x="1285875" y="366712"/>
                </a:lnTo>
                <a:lnTo>
                  <a:pt x="1300162" y="382587"/>
                </a:lnTo>
                <a:lnTo>
                  <a:pt x="1322387" y="392112"/>
                </a:lnTo>
                <a:lnTo>
                  <a:pt x="1350962" y="395287"/>
                </a:lnTo>
                <a:lnTo>
                  <a:pt x="1908175" y="395287"/>
                </a:lnTo>
                <a:lnTo>
                  <a:pt x="1911350" y="477837"/>
                </a:lnTo>
                <a:lnTo>
                  <a:pt x="1911350" y="485775"/>
                </a:lnTo>
                <a:lnTo>
                  <a:pt x="1911350" y="496887"/>
                </a:lnTo>
                <a:lnTo>
                  <a:pt x="1911350" y="506412"/>
                </a:lnTo>
                <a:cubicBezTo>
                  <a:pt x="1910292" y="649816"/>
                  <a:pt x="1909233" y="793221"/>
                  <a:pt x="1908175" y="936625"/>
                </a:cubicBezTo>
                <a:lnTo>
                  <a:pt x="1909762" y="962025"/>
                </a:lnTo>
                <a:lnTo>
                  <a:pt x="1917700" y="981075"/>
                </a:lnTo>
                <a:lnTo>
                  <a:pt x="1930400" y="995362"/>
                </a:lnTo>
                <a:lnTo>
                  <a:pt x="1946275" y="1006475"/>
                </a:lnTo>
                <a:lnTo>
                  <a:pt x="1965325" y="1011237"/>
                </a:lnTo>
                <a:lnTo>
                  <a:pt x="1985962" y="1009650"/>
                </a:lnTo>
                <a:lnTo>
                  <a:pt x="2011362" y="1003300"/>
                </a:lnTo>
                <a:lnTo>
                  <a:pt x="2016125" y="1001712"/>
                </a:lnTo>
                <a:lnTo>
                  <a:pt x="2027237" y="996950"/>
                </a:lnTo>
                <a:lnTo>
                  <a:pt x="2043112" y="990600"/>
                </a:lnTo>
                <a:lnTo>
                  <a:pt x="2063750" y="982662"/>
                </a:lnTo>
                <a:lnTo>
                  <a:pt x="2087562" y="976312"/>
                </a:lnTo>
                <a:lnTo>
                  <a:pt x="2109787" y="969962"/>
                </a:lnTo>
                <a:lnTo>
                  <a:pt x="2132012" y="965200"/>
                </a:lnTo>
                <a:lnTo>
                  <a:pt x="2151062" y="963612"/>
                </a:lnTo>
                <a:lnTo>
                  <a:pt x="2190750" y="968375"/>
                </a:lnTo>
                <a:lnTo>
                  <a:pt x="2224087" y="979487"/>
                </a:lnTo>
                <a:lnTo>
                  <a:pt x="2254250" y="998537"/>
                </a:lnTo>
                <a:lnTo>
                  <a:pt x="2281237" y="1022350"/>
                </a:lnTo>
                <a:lnTo>
                  <a:pt x="2298700" y="1052512"/>
                </a:lnTo>
                <a:lnTo>
                  <a:pt x="2311400" y="1085850"/>
                </a:lnTo>
                <a:lnTo>
                  <a:pt x="2316162" y="1120775"/>
                </a:lnTo>
                <a:lnTo>
                  <a:pt x="2311400" y="1158875"/>
                </a:lnTo>
                <a:lnTo>
                  <a:pt x="2298700" y="1192212"/>
                </a:lnTo>
                <a:lnTo>
                  <a:pt x="2281237" y="1220787"/>
                </a:lnTo>
                <a:lnTo>
                  <a:pt x="2254250" y="1246187"/>
                </a:lnTo>
                <a:lnTo>
                  <a:pt x="2224087" y="1265237"/>
                </a:lnTo>
                <a:lnTo>
                  <a:pt x="2190750" y="1276350"/>
                </a:lnTo>
                <a:lnTo>
                  <a:pt x="2151062" y="1281112"/>
                </a:lnTo>
                <a:lnTo>
                  <a:pt x="2132012" y="1279525"/>
                </a:lnTo>
                <a:lnTo>
                  <a:pt x="2109787" y="1274762"/>
                </a:lnTo>
                <a:lnTo>
                  <a:pt x="2087562" y="1268412"/>
                </a:lnTo>
                <a:lnTo>
                  <a:pt x="2063750" y="1260475"/>
                </a:lnTo>
                <a:lnTo>
                  <a:pt x="2043112" y="1254125"/>
                </a:lnTo>
                <a:lnTo>
                  <a:pt x="2027237" y="1247775"/>
                </a:lnTo>
                <a:lnTo>
                  <a:pt x="2016125" y="1243012"/>
                </a:lnTo>
                <a:lnTo>
                  <a:pt x="2011362" y="1241425"/>
                </a:lnTo>
                <a:lnTo>
                  <a:pt x="1985962" y="1235075"/>
                </a:lnTo>
                <a:lnTo>
                  <a:pt x="1965325" y="1233487"/>
                </a:lnTo>
                <a:lnTo>
                  <a:pt x="1946275" y="1238250"/>
                </a:lnTo>
                <a:lnTo>
                  <a:pt x="1930400" y="1247775"/>
                </a:lnTo>
                <a:lnTo>
                  <a:pt x="1917700" y="1263650"/>
                </a:lnTo>
                <a:lnTo>
                  <a:pt x="1909762" y="1282700"/>
                </a:lnTo>
                <a:lnTo>
                  <a:pt x="1908175" y="1306512"/>
                </a:lnTo>
                <a:cubicBezTo>
                  <a:pt x="1908518" y="1491530"/>
                  <a:pt x="1908860" y="1676547"/>
                  <a:pt x="1909203" y="1861565"/>
                </a:cubicBezTo>
                <a:lnTo>
                  <a:pt x="1358900" y="1862137"/>
                </a:lnTo>
                <a:lnTo>
                  <a:pt x="1331912" y="1866900"/>
                </a:lnTo>
                <a:lnTo>
                  <a:pt x="1309687" y="1878012"/>
                </a:lnTo>
                <a:lnTo>
                  <a:pt x="1293812" y="1892300"/>
                </a:lnTo>
                <a:lnTo>
                  <a:pt x="1285875" y="1912937"/>
                </a:lnTo>
                <a:lnTo>
                  <a:pt x="1282700" y="1936750"/>
                </a:lnTo>
                <a:lnTo>
                  <a:pt x="1292225" y="1963737"/>
                </a:lnTo>
                <a:lnTo>
                  <a:pt x="1293812" y="1968500"/>
                </a:lnTo>
                <a:lnTo>
                  <a:pt x="1298575" y="1978025"/>
                </a:lnTo>
                <a:lnTo>
                  <a:pt x="1304925" y="1993900"/>
                </a:lnTo>
                <a:lnTo>
                  <a:pt x="1312862" y="2014537"/>
                </a:lnTo>
                <a:lnTo>
                  <a:pt x="1320800" y="2035175"/>
                </a:lnTo>
                <a:lnTo>
                  <a:pt x="1327150" y="2058987"/>
                </a:lnTo>
                <a:lnTo>
                  <a:pt x="1331912" y="2081212"/>
                </a:lnTo>
                <a:lnTo>
                  <a:pt x="1333500" y="2098675"/>
                </a:lnTo>
                <a:lnTo>
                  <a:pt x="1328737" y="2136775"/>
                </a:lnTo>
                <a:lnTo>
                  <a:pt x="1316037" y="2170112"/>
                </a:lnTo>
                <a:lnTo>
                  <a:pt x="1298575" y="2198687"/>
                </a:lnTo>
                <a:lnTo>
                  <a:pt x="1271587" y="2222500"/>
                </a:lnTo>
                <a:lnTo>
                  <a:pt x="1241425" y="2243137"/>
                </a:lnTo>
                <a:lnTo>
                  <a:pt x="1208087" y="2254250"/>
                </a:lnTo>
                <a:lnTo>
                  <a:pt x="1168400" y="2259012"/>
                </a:lnTo>
                <a:lnTo>
                  <a:pt x="1131887" y="2254250"/>
                </a:lnTo>
                <a:lnTo>
                  <a:pt x="1096962" y="2243137"/>
                </a:lnTo>
                <a:lnTo>
                  <a:pt x="1066800" y="2222500"/>
                </a:lnTo>
                <a:lnTo>
                  <a:pt x="1041400" y="2198687"/>
                </a:lnTo>
                <a:lnTo>
                  <a:pt x="1022350" y="2170112"/>
                </a:lnTo>
                <a:lnTo>
                  <a:pt x="1009650" y="2136775"/>
                </a:lnTo>
                <a:lnTo>
                  <a:pt x="1004887" y="2098675"/>
                </a:lnTo>
                <a:lnTo>
                  <a:pt x="1006475" y="2081212"/>
                </a:lnTo>
                <a:lnTo>
                  <a:pt x="1011237" y="2058987"/>
                </a:lnTo>
                <a:lnTo>
                  <a:pt x="1019175" y="2035175"/>
                </a:lnTo>
                <a:lnTo>
                  <a:pt x="1027112" y="2014537"/>
                </a:lnTo>
                <a:lnTo>
                  <a:pt x="1033462" y="1993900"/>
                </a:lnTo>
                <a:lnTo>
                  <a:pt x="1039812" y="1978025"/>
                </a:lnTo>
                <a:lnTo>
                  <a:pt x="1044575" y="1968500"/>
                </a:lnTo>
                <a:lnTo>
                  <a:pt x="1046162" y="1963737"/>
                </a:lnTo>
                <a:lnTo>
                  <a:pt x="1054100" y="1936750"/>
                </a:lnTo>
                <a:lnTo>
                  <a:pt x="1054100" y="1912937"/>
                </a:lnTo>
                <a:lnTo>
                  <a:pt x="1046162" y="1892300"/>
                </a:lnTo>
                <a:lnTo>
                  <a:pt x="1030287" y="1878012"/>
                </a:lnTo>
                <a:lnTo>
                  <a:pt x="1006475" y="1866900"/>
                </a:lnTo>
                <a:lnTo>
                  <a:pt x="979487" y="1862137"/>
                </a:lnTo>
                <a:lnTo>
                  <a:pt x="409209" y="1862137"/>
                </a:lnTo>
                <a:lnTo>
                  <a:pt x="411984" y="1368423"/>
                </a:lnTo>
                <a:lnTo>
                  <a:pt x="409575" y="1368423"/>
                </a:lnTo>
                <a:lnTo>
                  <a:pt x="409575" y="1306513"/>
                </a:lnTo>
                <a:lnTo>
                  <a:pt x="406400" y="1284288"/>
                </a:lnTo>
                <a:lnTo>
                  <a:pt x="398463" y="1266825"/>
                </a:lnTo>
                <a:lnTo>
                  <a:pt x="382588" y="1254125"/>
                </a:lnTo>
                <a:lnTo>
                  <a:pt x="365125" y="1247775"/>
                </a:lnTo>
                <a:lnTo>
                  <a:pt x="344488" y="1246188"/>
                </a:lnTo>
                <a:lnTo>
                  <a:pt x="320675" y="1249363"/>
                </a:lnTo>
                <a:lnTo>
                  <a:pt x="295275" y="1257300"/>
                </a:lnTo>
                <a:lnTo>
                  <a:pt x="292100" y="1258888"/>
                </a:lnTo>
                <a:lnTo>
                  <a:pt x="282575" y="1262063"/>
                </a:lnTo>
                <a:lnTo>
                  <a:pt x="266700" y="1265238"/>
                </a:lnTo>
                <a:lnTo>
                  <a:pt x="249238" y="1270000"/>
                </a:lnTo>
                <a:lnTo>
                  <a:pt x="227013" y="1273175"/>
                </a:lnTo>
                <a:lnTo>
                  <a:pt x="204788" y="1277938"/>
                </a:lnTo>
                <a:lnTo>
                  <a:pt x="184150" y="1279525"/>
                </a:lnTo>
                <a:lnTo>
                  <a:pt x="165100" y="1281113"/>
                </a:lnTo>
                <a:lnTo>
                  <a:pt x="127000" y="1276350"/>
                </a:lnTo>
                <a:lnTo>
                  <a:pt x="92075" y="1265238"/>
                </a:lnTo>
                <a:lnTo>
                  <a:pt x="61913" y="1246188"/>
                </a:lnTo>
                <a:lnTo>
                  <a:pt x="36513" y="1220788"/>
                </a:lnTo>
                <a:lnTo>
                  <a:pt x="17463" y="1192213"/>
                </a:lnTo>
                <a:lnTo>
                  <a:pt x="4763" y="1158875"/>
                </a:lnTo>
                <a:lnTo>
                  <a:pt x="0" y="1122362"/>
                </a:lnTo>
                <a:lnTo>
                  <a:pt x="4763" y="1085850"/>
                </a:lnTo>
                <a:lnTo>
                  <a:pt x="17463" y="1052512"/>
                </a:lnTo>
                <a:lnTo>
                  <a:pt x="36513" y="1022350"/>
                </a:lnTo>
                <a:lnTo>
                  <a:pt x="61913" y="998537"/>
                </a:lnTo>
                <a:lnTo>
                  <a:pt x="92075" y="979487"/>
                </a:lnTo>
                <a:lnTo>
                  <a:pt x="127000" y="968375"/>
                </a:lnTo>
                <a:lnTo>
                  <a:pt x="165100" y="963612"/>
                </a:lnTo>
                <a:lnTo>
                  <a:pt x="184150" y="965200"/>
                </a:lnTo>
                <a:lnTo>
                  <a:pt x="206375" y="969962"/>
                </a:lnTo>
                <a:lnTo>
                  <a:pt x="230188" y="976312"/>
                </a:lnTo>
                <a:lnTo>
                  <a:pt x="252413" y="984250"/>
                </a:lnTo>
                <a:lnTo>
                  <a:pt x="273050" y="990600"/>
                </a:lnTo>
                <a:lnTo>
                  <a:pt x="290513" y="996950"/>
                </a:lnTo>
                <a:lnTo>
                  <a:pt x="301625" y="1001712"/>
                </a:lnTo>
                <a:lnTo>
                  <a:pt x="304800" y="1003300"/>
                </a:lnTo>
                <a:lnTo>
                  <a:pt x="333375" y="1011237"/>
                </a:lnTo>
                <a:lnTo>
                  <a:pt x="358775" y="1009650"/>
                </a:lnTo>
                <a:lnTo>
                  <a:pt x="379413" y="1001712"/>
                </a:lnTo>
                <a:lnTo>
                  <a:pt x="396875" y="987425"/>
                </a:lnTo>
                <a:lnTo>
                  <a:pt x="406400" y="965200"/>
                </a:lnTo>
                <a:lnTo>
                  <a:pt x="409575" y="936625"/>
                </a:lnTo>
                <a:lnTo>
                  <a:pt x="409575" y="402374"/>
                </a:lnTo>
                <a:lnTo>
                  <a:pt x="412616" y="402374"/>
                </a:lnTo>
                <a:lnTo>
                  <a:pt x="412616" y="395287"/>
                </a:lnTo>
                <a:lnTo>
                  <a:pt x="969962" y="395287"/>
                </a:lnTo>
                <a:lnTo>
                  <a:pt x="996950" y="392112"/>
                </a:lnTo>
                <a:lnTo>
                  <a:pt x="1020762" y="382587"/>
                </a:lnTo>
                <a:lnTo>
                  <a:pt x="1036637" y="366712"/>
                </a:lnTo>
                <a:lnTo>
                  <a:pt x="1044575" y="346075"/>
                </a:lnTo>
                <a:lnTo>
                  <a:pt x="1046162" y="322262"/>
                </a:lnTo>
                <a:lnTo>
                  <a:pt x="1038225" y="295275"/>
                </a:lnTo>
                <a:lnTo>
                  <a:pt x="1036637" y="290512"/>
                </a:lnTo>
                <a:lnTo>
                  <a:pt x="1031875" y="280987"/>
                </a:lnTo>
                <a:lnTo>
                  <a:pt x="1025525" y="265112"/>
                </a:lnTo>
                <a:lnTo>
                  <a:pt x="1016000" y="244475"/>
                </a:lnTo>
                <a:lnTo>
                  <a:pt x="1008062" y="222250"/>
                </a:lnTo>
                <a:lnTo>
                  <a:pt x="1001712" y="200025"/>
                </a:lnTo>
                <a:lnTo>
                  <a:pt x="996950" y="177800"/>
                </a:lnTo>
                <a:lnTo>
                  <a:pt x="995362" y="158750"/>
                </a:lnTo>
                <a:lnTo>
                  <a:pt x="1000125" y="122237"/>
                </a:lnTo>
                <a:lnTo>
                  <a:pt x="1011237" y="88900"/>
                </a:lnTo>
                <a:lnTo>
                  <a:pt x="1031875" y="60325"/>
                </a:lnTo>
                <a:lnTo>
                  <a:pt x="1057275" y="34925"/>
                </a:lnTo>
                <a:lnTo>
                  <a:pt x="1087437" y="15875"/>
                </a:lnTo>
                <a:lnTo>
                  <a:pt x="1122362" y="4762"/>
                </a:lnTo>
                <a:lnTo>
                  <a:pt x="1160462"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Times New Roman" charset="0"/>
                <a:ea typeface="Times New Roman" charset="0"/>
                <a:cs typeface="Times New Roman" charset="0"/>
              </a:rPr>
              <a:t>Loryn Taylor</a:t>
            </a:r>
          </a:p>
          <a:p>
            <a:pPr algn="ctr"/>
            <a:r>
              <a:rPr lang="en-US" b="1" dirty="0" smtClean="0">
                <a:solidFill>
                  <a:schemeClr val="tx1"/>
                </a:solidFill>
                <a:latin typeface="Times New Roman" charset="0"/>
                <a:ea typeface="Times New Roman" charset="0"/>
                <a:cs typeface="Times New Roman" charset="0"/>
              </a:rPr>
              <a:t>Team Leader</a:t>
            </a:r>
            <a:endParaRPr lang="en-US" b="1" dirty="0">
              <a:solidFill>
                <a:schemeClr val="tx1"/>
              </a:solidFill>
              <a:latin typeface="Times New Roman" charset="0"/>
              <a:ea typeface="Times New Roman" charset="0"/>
              <a:cs typeface="Times New Roman" charset="0"/>
            </a:endParaRPr>
          </a:p>
        </p:txBody>
      </p:sp>
      <p:sp>
        <p:nvSpPr>
          <p:cNvPr id="38" name="Freeform 10"/>
          <p:cNvSpPr>
            <a:spLocks/>
          </p:cNvSpPr>
          <p:nvPr/>
        </p:nvSpPr>
        <p:spPr bwMode="auto">
          <a:xfrm>
            <a:off x="8397204" y="4212168"/>
            <a:ext cx="1909763" cy="1847850"/>
          </a:xfrm>
          <a:custGeom>
            <a:avLst/>
            <a:gdLst>
              <a:gd name="T0" fmla="*/ 385 w 1203"/>
              <a:gd name="T1" fmla="*/ 10 h 1164"/>
              <a:gd name="T2" fmla="*/ 396 w 1203"/>
              <a:gd name="T3" fmla="*/ 63 h 1164"/>
              <a:gd name="T4" fmla="*/ 382 w 1203"/>
              <a:gd name="T5" fmla="*/ 96 h 1164"/>
              <a:gd name="T6" fmla="*/ 370 w 1203"/>
              <a:gd name="T7" fmla="*/ 150 h 1164"/>
              <a:gd name="T8" fmla="*/ 409 w 1203"/>
              <a:gd name="T9" fmla="*/ 228 h 1164"/>
              <a:gd name="T10" fmla="*/ 496 w 1203"/>
              <a:gd name="T11" fmla="*/ 248 h 1164"/>
              <a:gd name="T12" fmla="*/ 566 w 1203"/>
              <a:gd name="T13" fmla="*/ 194 h 1164"/>
              <a:gd name="T14" fmla="*/ 573 w 1203"/>
              <a:gd name="T15" fmla="*/ 125 h 1164"/>
              <a:gd name="T16" fmla="*/ 554 w 1203"/>
              <a:gd name="T17" fmla="*/ 74 h 1164"/>
              <a:gd name="T18" fmla="*/ 546 w 1203"/>
              <a:gd name="T19" fmla="*/ 32 h 1164"/>
              <a:gd name="T20" fmla="*/ 593 w 1203"/>
              <a:gd name="T21" fmla="*/ 0 h 1164"/>
              <a:gd name="T22" fmla="*/ 952 w 1203"/>
              <a:gd name="T23" fmla="*/ 369 h 1164"/>
              <a:gd name="T24" fmla="*/ 996 w 1203"/>
              <a:gd name="T25" fmla="*/ 387 h 1164"/>
              <a:gd name="T26" fmla="*/ 1031 w 1203"/>
              <a:gd name="T27" fmla="*/ 375 h 1164"/>
              <a:gd name="T28" fmla="*/ 1088 w 1203"/>
              <a:gd name="T29" fmla="*/ 359 h 1164"/>
              <a:gd name="T30" fmla="*/ 1164 w 1203"/>
              <a:gd name="T31" fmla="*/ 380 h 1164"/>
              <a:gd name="T32" fmla="*/ 1203 w 1203"/>
              <a:gd name="T33" fmla="*/ 457 h 1164"/>
              <a:gd name="T34" fmla="*/ 1164 w 1203"/>
              <a:gd name="T35" fmla="*/ 536 h 1164"/>
              <a:gd name="T36" fmla="*/ 1088 w 1203"/>
              <a:gd name="T37" fmla="*/ 557 h 1164"/>
              <a:gd name="T38" fmla="*/ 1031 w 1203"/>
              <a:gd name="T39" fmla="*/ 541 h 1164"/>
              <a:gd name="T40" fmla="*/ 996 w 1203"/>
              <a:gd name="T41" fmla="*/ 529 h 1164"/>
              <a:gd name="T42" fmla="*/ 952 w 1203"/>
              <a:gd name="T43" fmla="*/ 547 h 1164"/>
              <a:gd name="T44" fmla="*/ 593 w 1203"/>
              <a:gd name="T45" fmla="*/ 914 h 1164"/>
              <a:gd name="T46" fmla="*/ 546 w 1203"/>
              <a:gd name="T47" fmla="*/ 946 h 1164"/>
              <a:gd name="T48" fmla="*/ 552 w 1203"/>
              <a:gd name="T49" fmla="*/ 983 h 1164"/>
              <a:gd name="T50" fmla="*/ 569 w 1203"/>
              <a:gd name="T51" fmla="*/ 1026 h 1164"/>
              <a:gd name="T52" fmla="*/ 575 w 1203"/>
              <a:gd name="T53" fmla="*/ 1082 h 1164"/>
              <a:gd name="T54" fmla="*/ 546 w 1203"/>
              <a:gd name="T55" fmla="*/ 1135 h 1164"/>
              <a:gd name="T56" fmla="*/ 473 w 1203"/>
              <a:gd name="T57" fmla="*/ 1164 h 1164"/>
              <a:gd name="T58" fmla="*/ 400 w 1203"/>
              <a:gd name="T59" fmla="*/ 1135 h 1164"/>
              <a:gd name="T60" fmla="*/ 371 w 1203"/>
              <a:gd name="T61" fmla="*/ 1082 h 1164"/>
              <a:gd name="T62" fmla="*/ 377 w 1203"/>
              <a:gd name="T63" fmla="*/ 1026 h 1164"/>
              <a:gd name="T64" fmla="*/ 393 w 1203"/>
              <a:gd name="T65" fmla="*/ 983 h 1164"/>
              <a:gd name="T66" fmla="*/ 401 w 1203"/>
              <a:gd name="T67" fmla="*/ 946 h 1164"/>
              <a:gd name="T68" fmla="*/ 353 w 1203"/>
              <a:gd name="T69" fmla="*/ 914 h 1164"/>
              <a:gd name="T70" fmla="*/ 3 w 1203"/>
              <a:gd name="T71" fmla="*/ 845 h 1164"/>
              <a:gd name="T72" fmla="*/ 17 w 1203"/>
              <a:gd name="T73" fmla="*/ 537 h 1164"/>
              <a:gd name="T74" fmla="*/ 68 w 1203"/>
              <a:gd name="T75" fmla="*/ 533 h 1164"/>
              <a:gd name="T76" fmla="*/ 101 w 1203"/>
              <a:gd name="T77" fmla="*/ 545 h 1164"/>
              <a:gd name="T78" fmla="*/ 156 w 1203"/>
              <a:gd name="T79" fmla="*/ 558 h 1164"/>
              <a:gd name="T80" fmla="*/ 238 w 1203"/>
              <a:gd name="T81" fmla="*/ 520 h 1164"/>
              <a:gd name="T82" fmla="*/ 257 w 1203"/>
              <a:gd name="T83" fmla="*/ 435 h 1164"/>
              <a:gd name="T84" fmla="*/ 202 w 1203"/>
              <a:gd name="T85" fmla="*/ 368 h 1164"/>
              <a:gd name="T86" fmla="*/ 130 w 1203"/>
              <a:gd name="T87" fmla="*/ 362 h 1164"/>
              <a:gd name="T88" fmla="*/ 78 w 1203"/>
              <a:gd name="T89" fmla="*/ 379 h 1164"/>
              <a:gd name="T90" fmla="*/ 39 w 1203"/>
              <a:gd name="T91" fmla="*/ 388 h 1164"/>
              <a:gd name="T92" fmla="*/ 4 w 1203"/>
              <a:gd name="T93" fmla="*/ 357 h 1164"/>
              <a:gd name="T94" fmla="*/ 5 w 1203"/>
              <a:gd name="T95" fmla="*/ 57 h 1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03" h="1164">
                <a:moveTo>
                  <a:pt x="3" y="0"/>
                </a:moveTo>
                <a:lnTo>
                  <a:pt x="353" y="0"/>
                </a:lnTo>
                <a:lnTo>
                  <a:pt x="371" y="2"/>
                </a:lnTo>
                <a:lnTo>
                  <a:pt x="385" y="10"/>
                </a:lnTo>
                <a:lnTo>
                  <a:pt x="395" y="19"/>
                </a:lnTo>
                <a:lnTo>
                  <a:pt x="401" y="32"/>
                </a:lnTo>
                <a:lnTo>
                  <a:pt x="401" y="47"/>
                </a:lnTo>
                <a:lnTo>
                  <a:pt x="396" y="63"/>
                </a:lnTo>
                <a:lnTo>
                  <a:pt x="395" y="66"/>
                </a:lnTo>
                <a:lnTo>
                  <a:pt x="391" y="74"/>
                </a:lnTo>
                <a:lnTo>
                  <a:pt x="387" y="84"/>
                </a:lnTo>
                <a:lnTo>
                  <a:pt x="382" y="96"/>
                </a:lnTo>
                <a:lnTo>
                  <a:pt x="378" y="110"/>
                </a:lnTo>
                <a:lnTo>
                  <a:pt x="374" y="125"/>
                </a:lnTo>
                <a:lnTo>
                  <a:pt x="371" y="138"/>
                </a:lnTo>
                <a:lnTo>
                  <a:pt x="370" y="150"/>
                </a:lnTo>
                <a:lnTo>
                  <a:pt x="372" y="172"/>
                </a:lnTo>
                <a:lnTo>
                  <a:pt x="380" y="194"/>
                </a:lnTo>
                <a:lnTo>
                  <a:pt x="392" y="212"/>
                </a:lnTo>
                <a:lnTo>
                  <a:pt x="409" y="228"/>
                </a:lnTo>
                <a:lnTo>
                  <a:pt x="428" y="240"/>
                </a:lnTo>
                <a:lnTo>
                  <a:pt x="449" y="248"/>
                </a:lnTo>
                <a:lnTo>
                  <a:pt x="473" y="250"/>
                </a:lnTo>
                <a:lnTo>
                  <a:pt x="496" y="248"/>
                </a:lnTo>
                <a:lnTo>
                  <a:pt x="519" y="240"/>
                </a:lnTo>
                <a:lnTo>
                  <a:pt x="538" y="228"/>
                </a:lnTo>
                <a:lnTo>
                  <a:pt x="553" y="212"/>
                </a:lnTo>
                <a:lnTo>
                  <a:pt x="566" y="194"/>
                </a:lnTo>
                <a:lnTo>
                  <a:pt x="574" y="172"/>
                </a:lnTo>
                <a:lnTo>
                  <a:pt x="577" y="150"/>
                </a:lnTo>
                <a:lnTo>
                  <a:pt x="576" y="138"/>
                </a:lnTo>
                <a:lnTo>
                  <a:pt x="573" y="125"/>
                </a:lnTo>
                <a:lnTo>
                  <a:pt x="569" y="110"/>
                </a:lnTo>
                <a:lnTo>
                  <a:pt x="564" y="96"/>
                </a:lnTo>
                <a:lnTo>
                  <a:pt x="558" y="84"/>
                </a:lnTo>
                <a:lnTo>
                  <a:pt x="554" y="74"/>
                </a:lnTo>
                <a:lnTo>
                  <a:pt x="551" y="66"/>
                </a:lnTo>
                <a:lnTo>
                  <a:pt x="550" y="63"/>
                </a:lnTo>
                <a:lnTo>
                  <a:pt x="545" y="47"/>
                </a:lnTo>
                <a:lnTo>
                  <a:pt x="546" y="32"/>
                </a:lnTo>
                <a:lnTo>
                  <a:pt x="551" y="19"/>
                </a:lnTo>
                <a:lnTo>
                  <a:pt x="561" y="10"/>
                </a:lnTo>
                <a:lnTo>
                  <a:pt x="576" y="2"/>
                </a:lnTo>
                <a:lnTo>
                  <a:pt x="593" y="0"/>
                </a:lnTo>
                <a:lnTo>
                  <a:pt x="945" y="0"/>
                </a:lnTo>
                <a:lnTo>
                  <a:pt x="945" y="341"/>
                </a:lnTo>
                <a:lnTo>
                  <a:pt x="947" y="357"/>
                </a:lnTo>
                <a:lnTo>
                  <a:pt x="952" y="369"/>
                </a:lnTo>
                <a:lnTo>
                  <a:pt x="960" y="378"/>
                </a:lnTo>
                <a:lnTo>
                  <a:pt x="970" y="385"/>
                </a:lnTo>
                <a:lnTo>
                  <a:pt x="982" y="388"/>
                </a:lnTo>
                <a:lnTo>
                  <a:pt x="996" y="387"/>
                </a:lnTo>
                <a:lnTo>
                  <a:pt x="1012" y="383"/>
                </a:lnTo>
                <a:lnTo>
                  <a:pt x="1014" y="382"/>
                </a:lnTo>
                <a:lnTo>
                  <a:pt x="1021" y="379"/>
                </a:lnTo>
                <a:lnTo>
                  <a:pt x="1031" y="375"/>
                </a:lnTo>
                <a:lnTo>
                  <a:pt x="1044" y="370"/>
                </a:lnTo>
                <a:lnTo>
                  <a:pt x="1058" y="366"/>
                </a:lnTo>
                <a:lnTo>
                  <a:pt x="1074" y="362"/>
                </a:lnTo>
                <a:lnTo>
                  <a:pt x="1088" y="359"/>
                </a:lnTo>
                <a:lnTo>
                  <a:pt x="1100" y="358"/>
                </a:lnTo>
                <a:lnTo>
                  <a:pt x="1124" y="361"/>
                </a:lnTo>
                <a:lnTo>
                  <a:pt x="1145" y="368"/>
                </a:lnTo>
                <a:lnTo>
                  <a:pt x="1164" y="380"/>
                </a:lnTo>
                <a:lnTo>
                  <a:pt x="1181" y="395"/>
                </a:lnTo>
                <a:lnTo>
                  <a:pt x="1193" y="414"/>
                </a:lnTo>
                <a:lnTo>
                  <a:pt x="1201" y="435"/>
                </a:lnTo>
                <a:lnTo>
                  <a:pt x="1203" y="457"/>
                </a:lnTo>
                <a:lnTo>
                  <a:pt x="1201" y="481"/>
                </a:lnTo>
                <a:lnTo>
                  <a:pt x="1193" y="502"/>
                </a:lnTo>
                <a:lnTo>
                  <a:pt x="1181" y="520"/>
                </a:lnTo>
                <a:lnTo>
                  <a:pt x="1164" y="536"/>
                </a:lnTo>
                <a:lnTo>
                  <a:pt x="1145" y="548"/>
                </a:lnTo>
                <a:lnTo>
                  <a:pt x="1124" y="555"/>
                </a:lnTo>
                <a:lnTo>
                  <a:pt x="1100" y="558"/>
                </a:lnTo>
                <a:lnTo>
                  <a:pt x="1088" y="557"/>
                </a:lnTo>
                <a:lnTo>
                  <a:pt x="1074" y="554"/>
                </a:lnTo>
                <a:lnTo>
                  <a:pt x="1058" y="550"/>
                </a:lnTo>
                <a:lnTo>
                  <a:pt x="1044" y="545"/>
                </a:lnTo>
                <a:lnTo>
                  <a:pt x="1031" y="541"/>
                </a:lnTo>
                <a:lnTo>
                  <a:pt x="1021" y="537"/>
                </a:lnTo>
                <a:lnTo>
                  <a:pt x="1014" y="534"/>
                </a:lnTo>
                <a:lnTo>
                  <a:pt x="1012" y="533"/>
                </a:lnTo>
                <a:lnTo>
                  <a:pt x="996" y="529"/>
                </a:lnTo>
                <a:lnTo>
                  <a:pt x="982" y="528"/>
                </a:lnTo>
                <a:lnTo>
                  <a:pt x="970" y="531"/>
                </a:lnTo>
                <a:lnTo>
                  <a:pt x="960" y="537"/>
                </a:lnTo>
                <a:lnTo>
                  <a:pt x="952" y="547"/>
                </a:lnTo>
                <a:lnTo>
                  <a:pt x="947" y="559"/>
                </a:lnTo>
                <a:lnTo>
                  <a:pt x="945" y="574"/>
                </a:lnTo>
                <a:lnTo>
                  <a:pt x="945" y="914"/>
                </a:lnTo>
                <a:lnTo>
                  <a:pt x="593" y="914"/>
                </a:lnTo>
                <a:lnTo>
                  <a:pt x="576" y="917"/>
                </a:lnTo>
                <a:lnTo>
                  <a:pt x="561" y="923"/>
                </a:lnTo>
                <a:lnTo>
                  <a:pt x="551" y="934"/>
                </a:lnTo>
                <a:lnTo>
                  <a:pt x="546" y="946"/>
                </a:lnTo>
                <a:lnTo>
                  <a:pt x="545" y="961"/>
                </a:lnTo>
                <a:lnTo>
                  <a:pt x="550" y="977"/>
                </a:lnTo>
                <a:lnTo>
                  <a:pt x="550" y="978"/>
                </a:lnTo>
                <a:lnTo>
                  <a:pt x="552" y="983"/>
                </a:lnTo>
                <a:lnTo>
                  <a:pt x="555" y="990"/>
                </a:lnTo>
                <a:lnTo>
                  <a:pt x="559" y="1000"/>
                </a:lnTo>
                <a:lnTo>
                  <a:pt x="565" y="1013"/>
                </a:lnTo>
                <a:lnTo>
                  <a:pt x="569" y="1026"/>
                </a:lnTo>
                <a:lnTo>
                  <a:pt x="573" y="1040"/>
                </a:lnTo>
                <a:lnTo>
                  <a:pt x="576" y="1053"/>
                </a:lnTo>
                <a:lnTo>
                  <a:pt x="577" y="1064"/>
                </a:lnTo>
                <a:lnTo>
                  <a:pt x="575" y="1082"/>
                </a:lnTo>
                <a:lnTo>
                  <a:pt x="570" y="1100"/>
                </a:lnTo>
                <a:lnTo>
                  <a:pt x="561" y="1116"/>
                </a:lnTo>
                <a:lnTo>
                  <a:pt x="558" y="1120"/>
                </a:lnTo>
                <a:lnTo>
                  <a:pt x="546" y="1135"/>
                </a:lnTo>
                <a:lnTo>
                  <a:pt x="531" y="1147"/>
                </a:lnTo>
                <a:lnTo>
                  <a:pt x="514" y="1157"/>
                </a:lnTo>
                <a:lnTo>
                  <a:pt x="494" y="1162"/>
                </a:lnTo>
                <a:lnTo>
                  <a:pt x="473" y="1164"/>
                </a:lnTo>
                <a:lnTo>
                  <a:pt x="453" y="1162"/>
                </a:lnTo>
                <a:lnTo>
                  <a:pt x="433" y="1157"/>
                </a:lnTo>
                <a:lnTo>
                  <a:pt x="415" y="1147"/>
                </a:lnTo>
                <a:lnTo>
                  <a:pt x="400" y="1135"/>
                </a:lnTo>
                <a:lnTo>
                  <a:pt x="387" y="1120"/>
                </a:lnTo>
                <a:lnTo>
                  <a:pt x="384" y="1116"/>
                </a:lnTo>
                <a:lnTo>
                  <a:pt x="376" y="1100"/>
                </a:lnTo>
                <a:lnTo>
                  <a:pt x="371" y="1082"/>
                </a:lnTo>
                <a:lnTo>
                  <a:pt x="370" y="1064"/>
                </a:lnTo>
                <a:lnTo>
                  <a:pt x="371" y="1053"/>
                </a:lnTo>
                <a:lnTo>
                  <a:pt x="373" y="1040"/>
                </a:lnTo>
                <a:lnTo>
                  <a:pt x="377" y="1026"/>
                </a:lnTo>
                <a:lnTo>
                  <a:pt x="382" y="1013"/>
                </a:lnTo>
                <a:lnTo>
                  <a:pt x="386" y="1000"/>
                </a:lnTo>
                <a:lnTo>
                  <a:pt x="390" y="990"/>
                </a:lnTo>
                <a:lnTo>
                  <a:pt x="393" y="983"/>
                </a:lnTo>
                <a:lnTo>
                  <a:pt x="396" y="978"/>
                </a:lnTo>
                <a:lnTo>
                  <a:pt x="396" y="977"/>
                </a:lnTo>
                <a:lnTo>
                  <a:pt x="401" y="961"/>
                </a:lnTo>
                <a:lnTo>
                  <a:pt x="401" y="946"/>
                </a:lnTo>
                <a:lnTo>
                  <a:pt x="395" y="934"/>
                </a:lnTo>
                <a:lnTo>
                  <a:pt x="385" y="923"/>
                </a:lnTo>
                <a:lnTo>
                  <a:pt x="371" y="917"/>
                </a:lnTo>
                <a:lnTo>
                  <a:pt x="353" y="914"/>
                </a:lnTo>
                <a:lnTo>
                  <a:pt x="0" y="914"/>
                </a:lnTo>
                <a:lnTo>
                  <a:pt x="0" y="860"/>
                </a:lnTo>
                <a:lnTo>
                  <a:pt x="1" y="853"/>
                </a:lnTo>
                <a:lnTo>
                  <a:pt x="3" y="845"/>
                </a:lnTo>
                <a:lnTo>
                  <a:pt x="3" y="574"/>
                </a:lnTo>
                <a:lnTo>
                  <a:pt x="4" y="559"/>
                </a:lnTo>
                <a:lnTo>
                  <a:pt x="9" y="547"/>
                </a:lnTo>
                <a:lnTo>
                  <a:pt x="17" y="537"/>
                </a:lnTo>
                <a:lnTo>
                  <a:pt x="27" y="531"/>
                </a:lnTo>
                <a:lnTo>
                  <a:pt x="39" y="528"/>
                </a:lnTo>
                <a:lnTo>
                  <a:pt x="52" y="529"/>
                </a:lnTo>
                <a:lnTo>
                  <a:pt x="68" y="533"/>
                </a:lnTo>
                <a:lnTo>
                  <a:pt x="71" y="534"/>
                </a:lnTo>
                <a:lnTo>
                  <a:pt x="78" y="537"/>
                </a:lnTo>
                <a:lnTo>
                  <a:pt x="88" y="541"/>
                </a:lnTo>
                <a:lnTo>
                  <a:pt x="101" y="545"/>
                </a:lnTo>
                <a:lnTo>
                  <a:pt x="116" y="550"/>
                </a:lnTo>
                <a:lnTo>
                  <a:pt x="130" y="554"/>
                </a:lnTo>
                <a:lnTo>
                  <a:pt x="144" y="557"/>
                </a:lnTo>
                <a:lnTo>
                  <a:pt x="156" y="558"/>
                </a:lnTo>
                <a:lnTo>
                  <a:pt x="181" y="555"/>
                </a:lnTo>
                <a:lnTo>
                  <a:pt x="202" y="548"/>
                </a:lnTo>
                <a:lnTo>
                  <a:pt x="221" y="536"/>
                </a:lnTo>
                <a:lnTo>
                  <a:pt x="238" y="520"/>
                </a:lnTo>
                <a:lnTo>
                  <a:pt x="249" y="502"/>
                </a:lnTo>
                <a:lnTo>
                  <a:pt x="257" y="481"/>
                </a:lnTo>
                <a:lnTo>
                  <a:pt x="260" y="457"/>
                </a:lnTo>
                <a:lnTo>
                  <a:pt x="257" y="435"/>
                </a:lnTo>
                <a:lnTo>
                  <a:pt x="249" y="414"/>
                </a:lnTo>
                <a:lnTo>
                  <a:pt x="238" y="395"/>
                </a:lnTo>
                <a:lnTo>
                  <a:pt x="221" y="380"/>
                </a:lnTo>
                <a:lnTo>
                  <a:pt x="202" y="368"/>
                </a:lnTo>
                <a:lnTo>
                  <a:pt x="181" y="361"/>
                </a:lnTo>
                <a:lnTo>
                  <a:pt x="156" y="358"/>
                </a:lnTo>
                <a:lnTo>
                  <a:pt x="144" y="359"/>
                </a:lnTo>
                <a:lnTo>
                  <a:pt x="130" y="362"/>
                </a:lnTo>
                <a:lnTo>
                  <a:pt x="116" y="366"/>
                </a:lnTo>
                <a:lnTo>
                  <a:pt x="101" y="370"/>
                </a:lnTo>
                <a:lnTo>
                  <a:pt x="88" y="375"/>
                </a:lnTo>
                <a:lnTo>
                  <a:pt x="78" y="379"/>
                </a:lnTo>
                <a:lnTo>
                  <a:pt x="71" y="382"/>
                </a:lnTo>
                <a:lnTo>
                  <a:pt x="68" y="383"/>
                </a:lnTo>
                <a:lnTo>
                  <a:pt x="52" y="387"/>
                </a:lnTo>
                <a:lnTo>
                  <a:pt x="39" y="388"/>
                </a:lnTo>
                <a:lnTo>
                  <a:pt x="27" y="385"/>
                </a:lnTo>
                <a:lnTo>
                  <a:pt x="17" y="378"/>
                </a:lnTo>
                <a:lnTo>
                  <a:pt x="9" y="369"/>
                </a:lnTo>
                <a:lnTo>
                  <a:pt x="4" y="357"/>
                </a:lnTo>
                <a:lnTo>
                  <a:pt x="3" y="341"/>
                </a:lnTo>
                <a:lnTo>
                  <a:pt x="5" y="70"/>
                </a:lnTo>
                <a:lnTo>
                  <a:pt x="5" y="64"/>
                </a:lnTo>
                <a:lnTo>
                  <a:pt x="5" y="57"/>
                </a:lnTo>
                <a:lnTo>
                  <a:pt x="5" y="52"/>
                </a:lnTo>
                <a:lnTo>
                  <a:pt x="3" y="0"/>
                </a:lnTo>
                <a:close/>
              </a:path>
            </a:pathLst>
          </a:custGeom>
          <a:solidFill>
            <a:srgbClr val="FFFF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sz="1600" b="1" dirty="0" smtClean="0">
                <a:latin typeface="Times New Roman" charset="0"/>
                <a:ea typeface="Times New Roman" charset="0"/>
                <a:cs typeface="Times New Roman" charset="0"/>
              </a:rPr>
              <a:t>Tori Callais</a:t>
            </a:r>
            <a:endParaRPr lang="en-US" sz="1600" b="1" dirty="0">
              <a:latin typeface="Times New Roman" charset="0"/>
              <a:ea typeface="Times New Roman" charset="0"/>
              <a:cs typeface="Times New Roman" charset="0"/>
            </a:endParaRPr>
          </a:p>
        </p:txBody>
      </p:sp>
      <p:sp>
        <p:nvSpPr>
          <p:cNvPr id="39" name="Freeform 7"/>
          <p:cNvSpPr>
            <a:spLocks/>
          </p:cNvSpPr>
          <p:nvPr/>
        </p:nvSpPr>
        <p:spPr bwMode="auto">
          <a:xfrm>
            <a:off x="4994057" y="3799418"/>
            <a:ext cx="1909763" cy="1846263"/>
          </a:xfrm>
          <a:custGeom>
            <a:avLst/>
            <a:gdLst>
              <a:gd name="T0" fmla="*/ 776 w 1203"/>
              <a:gd name="T1" fmla="*/ 10 h 1163"/>
              <a:gd name="T2" fmla="*/ 824 w 1203"/>
              <a:gd name="T3" fmla="*/ 56 h 1163"/>
              <a:gd name="T4" fmla="*/ 833 w 1203"/>
              <a:gd name="T5" fmla="*/ 112 h 1163"/>
              <a:gd name="T6" fmla="*/ 821 w 1203"/>
              <a:gd name="T7" fmla="*/ 154 h 1163"/>
              <a:gd name="T8" fmla="*/ 810 w 1203"/>
              <a:gd name="T9" fmla="*/ 183 h 1163"/>
              <a:gd name="T10" fmla="*/ 804 w 1203"/>
              <a:gd name="T11" fmla="*/ 218 h 1163"/>
              <a:gd name="T12" fmla="*/ 833 w 1203"/>
              <a:gd name="T13" fmla="*/ 246 h 1163"/>
              <a:gd name="T14" fmla="*/ 1203 w 1203"/>
              <a:gd name="T15" fmla="*/ 589 h 1163"/>
              <a:gd name="T16" fmla="*/ 1184 w 1203"/>
              <a:gd name="T17" fmla="*/ 630 h 1163"/>
              <a:gd name="T18" fmla="*/ 1137 w 1203"/>
              <a:gd name="T19" fmla="*/ 631 h 1163"/>
              <a:gd name="T20" fmla="*/ 1117 w 1203"/>
              <a:gd name="T21" fmla="*/ 623 h 1163"/>
              <a:gd name="T22" fmla="*/ 1075 w 1203"/>
              <a:gd name="T23" fmla="*/ 610 h 1163"/>
              <a:gd name="T24" fmla="*/ 1025 w 1203"/>
              <a:gd name="T25" fmla="*/ 609 h 1163"/>
              <a:gd name="T26" fmla="*/ 968 w 1203"/>
              <a:gd name="T27" fmla="*/ 643 h 1163"/>
              <a:gd name="T28" fmla="*/ 945 w 1203"/>
              <a:gd name="T29" fmla="*/ 706 h 1163"/>
              <a:gd name="T30" fmla="*/ 968 w 1203"/>
              <a:gd name="T31" fmla="*/ 768 h 1163"/>
              <a:gd name="T32" fmla="*/ 1025 w 1203"/>
              <a:gd name="T33" fmla="*/ 803 h 1163"/>
              <a:gd name="T34" fmla="*/ 1074 w 1203"/>
              <a:gd name="T35" fmla="*/ 804 h 1163"/>
              <a:gd name="T36" fmla="*/ 1113 w 1203"/>
              <a:gd name="T37" fmla="*/ 796 h 1163"/>
              <a:gd name="T38" fmla="*/ 1131 w 1203"/>
              <a:gd name="T39" fmla="*/ 791 h 1163"/>
              <a:gd name="T40" fmla="*/ 1175 w 1203"/>
              <a:gd name="T41" fmla="*/ 785 h 1163"/>
              <a:gd name="T42" fmla="*/ 1201 w 1203"/>
              <a:gd name="T43" fmla="*/ 808 h 1163"/>
              <a:gd name="T44" fmla="*/ 1147 w 1203"/>
              <a:gd name="T45" fmla="*/ 1163 h 1163"/>
              <a:gd name="T46" fmla="*/ 851 w 1203"/>
              <a:gd name="T47" fmla="*/ 1161 h 1163"/>
              <a:gd name="T48" fmla="*/ 809 w 1203"/>
              <a:gd name="T49" fmla="*/ 1143 h 1163"/>
              <a:gd name="T50" fmla="*/ 809 w 1203"/>
              <a:gd name="T51" fmla="*/ 1098 h 1163"/>
              <a:gd name="T52" fmla="*/ 817 w 1203"/>
              <a:gd name="T53" fmla="*/ 1079 h 1163"/>
              <a:gd name="T54" fmla="*/ 830 w 1203"/>
              <a:gd name="T55" fmla="*/ 1038 h 1163"/>
              <a:gd name="T56" fmla="*/ 831 w 1203"/>
              <a:gd name="T57" fmla="*/ 989 h 1163"/>
              <a:gd name="T58" fmla="*/ 795 w 1203"/>
              <a:gd name="T59" fmla="*/ 934 h 1163"/>
              <a:gd name="T60" fmla="*/ 730 w 1203"/>
              <a:gd name="T61" fmla="*/ 912 h 1163"/>
              <a:gd name="T62" fmla="*/ 666 w 1203"/>
              <a:gd name="T63" fmla="*/ 934 h 1163"/>
              <a:gd name="T64" fmla="*/ 630 w 1203"/>
              <a:gd name="T65" fmla="*/ 989 h 1163"/>
              <a:gd name="T66" fmla="*/ 631 w 1203"/>
              <a:gd name="T67" fmla="*/ 1038 h 1163"/>
              <a:gd name="T68" fmla="*/ 645 w 1203"/>
              <a:gd name="T69" fmla="*/ 1079 h 1163"/>
              <a:gd name="T70" fmla="*/ 653 w 1203"/>
              <a:gd name="T71" fmla="*/ 1098 h 1163"/>
              <a:gd name="T72" fmla="*/ 653 w 1203"/>
              <a:gd name="T73" fmla="*/ 1143 h 1163"/>
              <a:gd name="T74" fmla="*/ 610 w 1203"/>
              <a:gd name="T75" fmla="*/ 1161 h 1163"/>
              <a:gd name="T76" fmla="*/ 315 w 1203"/>
              <a:gd name="T77" fmla="*/ 1163 h 1163"/>
              <a:gd name="T78" fmla="*/ 256 w 1203"/>
              <a:gd name="T79" fmla="*/ 805 h 1163"/>
              <a:gd name="T80" fmla="*/ 226 w 1203"/>
              <a:gd name="T81" fmla="*/ 777 h 1163"/>
              <a:gd name="T82" fmla="*/ 193 w 1203"/>
              <a:gd name="T83" fmla="*/ 781 h 1163"/>
              <a:gd name="T84" fmla="*/ 170 w 1203"/>
              <a:gd name="T85" fmla="*/ 790 h 1163"/>
              <a:gd name="T86" fmla="*/ 129 w 1203"/>
              <a:gd name="T87" fmla="*/ 802 h 1163"/>
              <a:gd name="T88" fmla="*/ 85 w 1203"/>
              <a:gd name="T89" fmla="*/ 804 h 1163"/>
              <a:gd name="T90" fmla="*/ 46 w 1203"/>
              <a:gd name="T91" fmla="*/ 789 h 1163"/>
              <a:gd name="T92" fmla="*/ 8 w 1203"/>
              <a:gd name="T93" fmla="*/ 745 h 1163"/>
              <a:gd name="T94" fmla="*/ 2 w 1203"/>
              <a:gd name="T95" fmla="*/ 686 h 1163"/>
              <a:gd name="T96" fmla="*/ 31 w 1203"/>
              <a:gd name="T97" fmla="*/ 635 h 1163"/>
              <a:gd name="T98" fmla="*/ 66 w 1203"/>
              <a:gd name="T99" fmla="*/ 613 h 1163"/>
              <a:gd name="T100" fmla="*/ 116 w 1203"/>
              <a:gd name="T101" fmla="*/ 607 h 1163"/>
              <a:gd name="T102" fmla="*/ 157 w 1203"/>
              <a:gd name="T103" fmla="*/ 618 h 1163"/>
              <a:gd name="T104" fmla="*/ 189 w 1203"/>
              <a:gd name="T105" fmla="*/ 629 h 1163"/>
              <a:gd name="T106" fmla="*/ 210 w 1203"/>
              <a:gd name="T107" fmla="*/ 636 h 1163"/>
              <a:gd name="T108" fmla="*/ 250 w 1203"/>
              <a:gd name="T109" fmla="*/ 621 h 1163"/>
              <a:gd name="T110" fmla="*/ 258 w 1203"/>
              <a:gd name="T111" fmla="*/ 249 h 1163"/>
              <a:gd name="T112" fmla="*/ 643 w 1203"/>
              <a:gd name="T113" fmla="*/ 240 h 1163"/>
              <a:gd name="T114" fmla="*/ 658 w 1203"/>
              <a:gd name="T115" fmla="*/ 203 h 1163"/>
              <a:gd name="T116" fmla="*/ 649 w 1203"/>
              <a:gd name="T117" fmla="*/ 176 h 1163"/>
              <a:gd name="T118" fmla="*/ 636 w 1203"/>
              <a:gd name="T119" fmla="*/ 139 h 1163"/>
              <a:gd name="T120" fmla="*/ 627 w 1203"/>
              <a:gd name="T121" fmla="*/ 100 h 1163"/>
              <a:gd name="T122" fmla="*/ 650 w 1203"/>
              <a:gd name="T123" fmla="*/ 37 h 1163"/>
              <a:gd name="T124" fmla="*/ 707 w 1203"/>
              <a:gd name="T125" fmla="*/ 2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03" h="1163">
                <a:moveTo>
                  <a:pt x="730" y="0"/>
                </a:moveTo>
                <a:lnTo>
                  <a:pt x="755" y="2"/>
                </a:lnTo>
                <a:lnTo>
                  <a:pt x="776" y="10"/>
                </a:lnTo>
                <a:lnTo>
                  <a:pt x="795" y="21"/>
                </a:lnTo>
                <a:lnTo>
                  <a:pt x="812" y="37"/>
                </a:lnTo>
                <a:lnTo>
                  <a:pt x="824" y="56"/>
                </a:lnTo>
                <a:lnTo>
                  <a:pt x="831" y="76"/>
                </a:lnTo>
                <a:lnTo>
                  <a:pt x="834" y="100"/>
                </a:lnTo>
                <a:lnTo>
                  <a:pt x="833" y="112"/>
                </a:lnTo>
                <a:lnTo>
                  <a:pt x="830" y="125"/>
                </a:lnTo>
                <a:lnTo>
                  <a:pt x="826" y="139"/>
                </a:lnTo>
                <a:lnTo>
                  <a:pt x="821" y="154"/>
                </a:lnTo>
                <a:lnTo>
                  <a:pt x="817" y="166"/>
                </a:lnTo>
                <a:lnTo>
                  <a:pt x="813" y="176"/>
                </a:lnTo>
                <a:lnTo>
                  <a:pt x="810" y="183"/>
                </a:lnTo>
                <a:lnTo>
                  <a:pt x="809" y="185"/>
                </a:lnTo>
                <a:lnTo>
                  <a:pt x="804" y="203"/>
                </a:lnTo>
                <a:lnTo>
                  <a:pt x="804" y="218"/>
                </a:lnTo>
                <a:lnTo>
                  <a:pt x="809" y="230"/>
                </a:lnTo>
                <a:lnTo>
                  <a:pt x="819" y="240"/>
                </a:lnTo>
                <a:lnTo>
                  <a:pt x="833" y="246"/>
                </a:lnTo>
                <a:lnTo>
                  <a:pt x="851" y="249"/>
                </a:lnTo>
                <a:lnTo>
                  <a:pt x="1203" y="249"/>
                </a:lnTo>
                <a:lnTo>
                  <a:pt x="1203" y="589"/>
                </a:lnTo>
                <a:lnTo>
                  <a:pt x="1201" y="607"/>
                </a:lnTo>
                <a:lnTo>
                  <a:pt x="1195" y="621"/>
                </a:lnTo>
                <a:lnTo>
                  <a:pt x="1184" y="630"/>
                </a:lnTo>
                <a:lnTo>
                  <a:pt x="1171" y="635"/>
                </a:lnTo>
                <a:lnTo>
                  <a:pt x="1155" y="636"/>
                </a:lnTo>
                <a:lnTo>
                  <a:pt x="1137" y="631"/>
                </a:lnTo>
                <a:lnTo>
                  <a:pt x="1135" y="630"/>
                </a:lnTo>
                <a:lnTo>
                  <a:pt x="1128" y="627"/>
                </a:lnTo>
                <a:lnTo>
                  <a:pt x="1117" y="623"/>
                </a:lnTo>
                <a:lnTo>
                  <a:pt x="1104" y="619"/>
                </a:lnTo>
                <a:lnTo>
                  <a:pt x="1090" y="614"/>
                </a:lnTo>
                <a:lnTo>
                  <a:pt x="1075" y="610"/>
                </a:lnTo>
                <a:lnTo>
                  <a:pt x="1061" y="607"/>
                </a:lnTo>
                <a:lnTo>
                  <a:pt x="1049" y="606"/>
                </a:lnTo>
                <a:lnTo>
                  <a:pt x="1025" y="609"/>
                </a:lnTo>
                <a:lnTo>
                  <a:pt x="1003" y="616"/>
                </a:lnTo>
                <a:lnTo>
                  <a:pt x="984" y="628"/>
                </a:lnTo>
                <a:lnTo>
                  <a:pt x="968" y="643"/>
                </a:lnTo>
                <a:lnTo>
                  <a:pt x="956" y="662"/>
                </a:lnTo>
                <a:lnTo>
                  <a:pt x="948" y="683"/>
                </a:lnTo>
                <a:lnTo>
                  <a:pt x="945" y="706"/>
                </a:lnTo>
                <a:lnTo>
                  <a:pt x="948" y="729"/>
                </a:lnTo>
                <a:lnTo>
                  <a:pt x="956" y="750"/>
                </a:lnTo>
                <a:lnTo>
                  <a:pt x="968" y="768"/>
                </a:lnTo>
                <a:lnTo>
                  <a:pt x="984" y="784"/>
                </a:lnTo>
                <a:lnTo>
                  <a:pt x="1003" y="796"/>
                </a:lnTo>
                <a:lnTo>
                  <a:pt x="1025" y="803"/>
                </a:lnTo>
                <a:lnTo>
                  <a:pt x="1049" y="806"/>
                </a:lnTo>
                <a:lnTo>
                  <a:pt x="1061" y="805"/>
                </a:lnTo>
                <a:lnTo>
                  <a:pt x="1074" y="804"/>
                </a:lnTo>
                <a:lnTo>
                  <a:pt x="1088" y="801"/>
                </a:lnTo>
                <a:lnTo>
                  <a:pt x="1102" y="799"/>
                </a:lnTo>
                <a:lnTo>
                  <a:pt x="1113" y="796"/>
                </a:lnTo>
                <a:lnTo>
                  <a:pt x="1123" y="794"/>
                </a:lnTo>
                <a:lnTo>
                  <a:pt x="1129" y="792"/>
                </a:lnTo>
                <a:lnTo>
                  <a:pt x="1131" y="791"/>
                </a:lnTo>
                <a:lnTo>
                  <a:pt x="1147" y="786"/>
                </a:lnTo>
                <a:lnTo>
                  <a:pt x="1162" y="784"/>
                </a:lnTo>
                <a:lnTo>
                  <a:pt x="1175" y="785"/>
                </a:lnTo>
                <a:lnTo>
                  <a:pt x="1186" y="789"/>
                </a:lnTo>
                <a:lnTo>
                  <a:pt x="1196" y="797"/>
                </a:lnTo>
                <a:lnTo>
                  <a:pt x="1201" y="808"/>
                </a:lnTo>
                <a:lnTo>
                  <a:pt x="1203" y="822"/>
                </a:lnTo>
                <a:lnTo>
                  <a:pt x="1203" y="1163"/>
                </a:lnTo>
                <a:lnTo>
                  <a:pt x="1147" y="1163"/>
                </a:lnTo>
                <a:lnTo>
                  <a:pt x="1140" y="1162"/>
                </a:lnTo>
                <a:lnTo>
                  <a:pt x="1131" y="1161"/>
                </a:lnTo>
                <a:lnTo>
                  <a:pt x="851" y="1161"/>
                </a:lnTo>
                <a:lnTo>
                  <a:pt x="833" y="1159"/>
                </a:lnTo>
                <a:lnTo>
                  <a:pt x="819" y="1153"/>
                </a:lnTo>
                <a:lnTo>
                  <a:pt x="809" y="1143"/>
                </a:lnTo>
                <a:lnTo>
                  <a:pt x="804" y="1130"/>
                </a:lnTo>
                <a:lnTo>
                  <a:pt x="804" y="1114"/>
                </a:lnTo>
                <a:lnTo>
                  <a:pt x="809" y="1098"/>
                </a:lnTo>
                <a:lnTo>
                  <a:pt x="810" y="1095"/>
                </a:lnTo>
                <a:lnTo>
                  <a:pt x="813" y="1089"/>
                </a:lnTo>
                <a:lnTo>
                  <a:pt x="817" y="1079"/>
                </a:lnTo>
                <a:lnTo>
                  <a:pt x="821" y="1066"/>
                </a:lnTo>
                <a:lnTo>
                  <a:pt x="826" y="1052"/>
                </a:lnTo>
                <a:lnTo>
                  <a:pt x="830" y="1038"/>
                </a:lnTo>
                <a:lnTo>
                  <a:pt x="833" y="1024"/>
                </a:lnTo>
                <a:lnTo>
                  <a:pt x="834" y="1013"/>
                </a:lnTo>
                <a:lnTo>
                  <a:pt x="831" y="989"/>
                </a:lnTo>
                <a:lnTo>
                  <a:pt x="824" y="968"/>
                </a:lnTo>
                <a:lnTo>
                  <a:pt x="812" y="950"/>
                </a:lnTo>
                <a:lnTo>
                  <a:pt x="795" y="934"/>
                </a:lnTo>
                <a:lnTo>
                  <a:pt x="776" y="922"/>
                </a:lnTo>
                <a:lnTo>
                  <a:pt x="755" y="915"/>
                </a:lnTo>
                <a:lnTo>
                  <a:pt x="730" y="912"/>
                </a:lnTo>
                <a:lnTo>
                  <a:pt x="707" y="915"/>
                </a:lnTo>
                <a:lnTo>
                  <a:pt x="685" y="922"/>
                </a:lnTo>
                <a:lnTo>
                  <a:pt x="666" y="934"/>
                </a:lnTo>
                <a:lnTo>
                  <a:pt x="650" y="950"/>
                </a:lnTo>
                <a:lnTo>
                  <a:pt x="638" y="968"/>
                </a:lnTo>
                <a:lnTo>
                  <a:pt x="630" y="989"/>
                </a:lnTo>
                <a:lnTo>
                  <a:pt x="627" y="1013"/>
                </a:lnTo>
                <a:lnTo>
                  <a:pt x="628" y="1024"/>
                </a:lnTo>
                <a:lnTo>
                  <a:pt x="631" y="1038"/>
                </a:lnTo>
                <a:lnTo>
                  <a:pt x="636" y="1052"/>
                </a:lnTo>
                <a:lnTo>
                  <a:pt x="641" y="1066"/>
                </a:lnTo>
                <a:lnTo>
                  <a:pt x="645" y="1079"/>
                </a:lnTo>
                <a:lnTo>
                  <a:pt x="649" y="1089"/>
                </a:lnTo>
                <a:lnTo>
                  <a:pt x="652" y="1095"/>
                </a:lnTo>
                <a:lnTo>
                  <a:pt x="653" y="1098"/>
                </a:lnTo>
                <a:lnTo>
                  <a:pt x="658" y="1114"/>
                </a:lnTo>
                <a:lnTo>
                  <a:pt x="658" y="1130"/>
                </a:lnTo>
                <a:lnTo>
                  <a:pt x="653" y="1143"/>
                </a:lnTo>
                <a:lnTo>
                  <a:pt x="643" y="1153"/>
                </a:lnTo>
                <a:lnTo>
                  <a:pt x="628" y="1159"/>
                </a:lnTo>
                <a:lnTo>
                  <a:pt x="610" y="1161"/>
                </a:lnTo>
                <a:lnTo>
                  <a:pt x="330" y="1161"/>
                </a:lnTo>
                <a:lnTo>
                  <a:pt x="322" y="1162"/>
                </a:lnTo>
                <a:lnTo>
                  <a:pt x="315" y="1163"/>
                </a:lnTo>
                <a:lnTo>
                  <a:pt x="258" y="1163"/>
                </a:lnTo>
                <a:lnTo>
                  <a:pt x="258" y="822"/>
                </a:lnTo>
                <a:lnTo>
                  <a:pt x="256" y="805"/>
                </a:lnTo>
                <a:lnTo>
                  <a:pt x="250" y="792"/>
                </a:lnTo>
                <a:lnTo>
                  <a:pt x="239" y="782"/>
                </a:lnTo>
                <a:lnTo>
                  <a:pt x="226" y="777"/>
                </a:lnTo>
                <a:lnTo>
                  <a:pt x="210" y="776"/>
                </a:lnTo>
                <a:lnTo>
                  <a:pt x="193" y="781"/>
                </a:lnTo>
                <a:lnTo>
                  <a:pt x="193" y="781"/>
                </a:lnTo>
                <a:lnTo>
                  <a:pt x="189" y="783"/>
                </a:lnTo>
                <a:lnTo>
                  <a:pt x="180" y="786"/>
                </a:lnTo>
                <a:lnTo>
                  <a:pt x="170" y="790"/>
                </a:lnTo>
                <a:lnTo>
                  <a:pt x="157" y="794"/>
                </a:lnTo>
                <a:lnTo>
                  <a:pt x="143" y="799"/>
                </a:lnTo>
                <a:lnTo>
                  <a:pt x="129" y="802"/>
                </a:lnTo>
                <a:lnTo>
                  <a:pt x="116" y="805"/>
                </a:lnTo>
                <a:lnTo>
                  <a:pt x="104" y="806"/>
                </a:lnTo>
                <a:lnTo>
                  <a:pt x="85" y="804"/>
                </a:lnTo>
                <a:lnTo>
                  <a:pt x="66" y="799"/>
                </a:lnTo>
                <a:lnTo>
                  <a:pt x="50" y="792"/>
                </a:lnTo>
                <a:lnTo>
                  <a:pt x="46" y="789"/>
                </a:lnTo>
                <a:lnTo>
                  <a:pt x="31" y="777"/>
                </a:lnTo>
                <a:lnTo>
                  <a:pt x="19" y="762"/>
                </a:lnTo>
                <a:lnTo>
                  <a:pt x="8" y="745"/>
                </a:lnTo>
                <a:lnTo>
                  <a:pt x="2" y="726"/>
                </a:lnTo>
                <a:lnTo>
                  <a:pt x="0" y="706"/>
                </a:lnTo>
                <a:lnTo>
                  <a:pt x="2" y="686"/>
                </a:lnTo>
                <a:lnTo>
                  <a:pt x="8" y="667"/>
                </a:lnTo>
                <a:lnTo>
                  <a:pt x="19" y="650"/>
                </a:lnTo>
                <a:lnTo>
                  <a:pt x="31" y="635"/>
                </a:lnTo>
                <a:lnTo>
                  <a:pt x="46" y="623"/>
                </a:lnTo>
                <a:lnTo>
                  <a:pt x="50" y="621"/>
                </a:lnTo>
                <a:lnTo>
                  <a:pt x="66" y="613"/>
                </a:lnTo>
                <a:lnTo>
                  <a:pt x="85" y="608"/>
                </a:lnTo>
                <a:lnTo>
                  <a:pt x="104" y="606"/>
                </a:lnTo>
                <a:lnTo>
                  <a:pt x="116" y="607"/>
                </a:lnTo>
                <a:lnTo>
                  <a:pt x="129" y="610"/>
                </a:lnTo>
                <a:lnTo>
                  <a:pt x="143" y="614"/>
                </a:lnTo>
                <a:lnTo>
                  <a:pt x="157" y="618"/>
                </a:lnTo>
                <a:lnTo>
                  <a:pt x="170" y="622"/>
                </a:lnTo>
                <a:lnTo>
                  <a:pt x="180" y="626"/>
                </a:lnTo>
                <a:lnTo>
                  <a:pt x="189" y="629"/>
                </a:lnTo>
                <a:lnTo>
                  <a:pt x="193" y="631"/>
                </a:lnTo>
                <a:lnTo>
                  <a:pt x="193" y="631"/>
                </a:lnTo>
                <a:lnTo>
                  <a:pt x="210" y="636"/>
                </a:lnTo>
                <a:lnTo>
                  <a:pt x="226" y="635"/>
                </a:lnTo>
                <a:lnTo>
                  <a:pt x="239" y="630"/>
                </a:lnTo>
                <a:lnTo>
                  <a:pt x="250" y="621"/>
                </a:lnTo>
                <a:lnTo>
                  <a:pt x="256" y="607"/>
                </a:lnTo>
                <a:lnTo>
                  <a:pt x="258" y="589"/>
                </a:lnTo>
                <a:lnTo>
                  <a:pt x="258" y="249"/>
                </a:lnTo>
                <a:lnTo>
                  <a:pt x="610" y="249"/>
                </a:lnTo>
                <a:lnTo>
                  <a:pt x="628" y="246"/>
                </a:lnTo>
                <a:lnTo>
                  <a:pt x="643" y="240"/>
                </a:lnTo>
                <a:lnTo>
                  <a:pt x="653" y="230"/>
                </a:lnTo>
                <a:lnTo>
                  <a:pt x="658" y="218"/>
                </a:lnTo>
                <a:lnTo>
                  <a:pt x="658" y="203"/>
                </a:lnTo>
                <a:lnTo>
                  <a:pt x="653" y="185"/>
                </a:lnTo>
                <a:lnTo>
                  <a:pt x="652" y="183"/>
                </a:lnTo>
                <a:lnTo>
                  <a:pt x="649" y="176"/>
                </a:lnTo>
                <a:lnTo>
                  <a:pt x="645" y="166"/>
                </a:lnTo>
                <a:lnTo>
                  <a:pt x="641" y="154"/>
                </a:lnTo>
                <a:lnTo>
                  <a:pt x="636" y="139"/>
                </a:lnTo>
                <a:lnTo>
                  <a:pt x="631" y="125"/>
                </a:lnTo>
                <a:lnTo>
                  <a:pt x="628" y="112"/>
                </a:lnTo>
                <a:lnTo>
                  <a:pt x="627" y="100"/>
                </a:lnTo>
                <a:lnTo>
                  <a:pt x="630" y="76"/>
                </a:lnTo>
                <a:lnTo>
                  <a:pt x="638" y="56"/>
                </a:lnTo>
                <a:lnTo>
                  <a:pt x="650" y="37"/>
                </a:lnTo>
                <a:lnTo>
                  <a:pt x="666" y="21"/>
                </a:lnTo>
                <a:lnTo>
                  <a:pt x="685" y="10"/>
                </a:lnTo>
                <a:lnTo>
                  <a:pt x="707" y="2"/>
                </a:lnTo>
                <a:lnTo>
                  <a:pt x="730" y="0"/>
                </a:lnTo>
                <a:close/>
              </a:path>
            </a:pathLst>
          </a:custGeom>
          <a:solidFill>
            <a:schemeClr val="accent3"/>
          </a:solidFill>
          <a:ln w="0">
            <a:noFill/>
            <a:prstDash val="solid"/>
            <a:round/>
            <a:headEnd/>
            <a:tailEnd/>
          </a:ln>
        </p:spPr>
        <p:txBody>
          <a:bodyPr vert="horz" wrap="square" lIns="91440" tIns="45720" rIns="91440" bIns="45720" numCol="1" anchor="t" anchorCtr="0" compatLnSpc="1">
            <a:prstTxWarp prst="textNoShape">
              <a:avLst/>
            </a:prstTxWarp>
          </a:bodyPr>
          <a:lstStyle/>
          <a:p>
            <a:pPr algn="r"/>
            <a:endParaRPr lang="en-US" dirty="0">
              <a:latin typeface="Arial" panose="020B0604020202020204" pitchFamily="34" charset="0"/>
              <a:cs typeface="Arial" panose="020B0604020202020204" pitchFamily="34" charset="0"/>
            </a:endParaRPr>
          </a:p>
          <a:p>
            <a:pPr algn="r"/>
            <a:endParaRPr lang="en-US" dirty="0" smtClean="0">
              <a:latin typeface="Arial" panose="020B0604020202020204" pitchFamily="34" charset="0"/>
              <a:cs typeface="Arial" panose="020B0604020202020204" pitchFamily="34" charset="0"/>
            </a:endParaRPr>
          </a:p>
          <a:p>
            <a:pPr algn="ctr"/>
            <a:r>
              <a:rPr lang="en-US" sz="1600" b="1" dirty="0" smtClean="0">
                <a:latin typeface="Times New Roman" charset="0"/>
                <a:ea typeface="Times New Roman" charset="0"/>
                <a:cs typeface="Times New Roman" charset="0"/>
              </a:rPr>
              <a:t>       Trevor </a:t>
            </a:r>
            <a:r>
              <a:rPr lang="en-US" sz="1600" b="1" dirty="0">
                <a:latin typeface="Times New Roman" charset="0"/>
                <a:ea typeface="Times New Roman" charset="0"/>
                <a:cs typeface="Times New Roman" charset="0"/>
              </a:rPr>
              <a:t>McCray</a:t>
            </a:r>
          </a:p>
          <a:p>
            <a:pPr algn="ctr"/>
            <a:endParaRPr lang="en-US" b="1" dirty="0" smtClean="0">
              <a:latin typeface="Times New Roman" charset="0"/>
              <a:ea typeface="Times New Roman" charset="0"/>
              <a:cs typeface="Times New Roman" charset="0"/>
            </a:endParaRPr>
          </a:p>
          <a:p>
            <a:pPr algn="ctr"/>
            <a:endParaRPr lang="en-US" b="1" dirty="0">
              <a:latin typeface="Times New Roman" charset="0"/>
              <a:ea typeface="Times New Roman" charset="0"/>
              <a:cs typeface="Times New Roman" charset="0"/>
            </a:endParaRPr>
          </a:p>
        </p:txBody>
      </p:sp>
      <p:sp>
        <p:nvSpPr>
          <p:cNvPr id="41" name="Freeform 9"/>
          <p:cNvSpPr>
            <a:spLocks/>
          </p:cNvSpPr>
          <p:nvPr/>
        </p:nvSpPr>
        <p:spPr bwMode="auto">
          <a:xfrm rot="16200000">
            <a:off x="9901611" y="4189467"/>
            <a:ext cx="1908175" cy="1920240"/>
          </a:xfrm>
          <a:custGeom>
            <a:avLst/>
            <a:gdLst>
              <a:gd name="T0" fmla="*/ 642 w 1202"/>
              <a:gd name="T1" fmla="*/ 10 h 1162"/>
              <a:gd name="T2" fmla="*/ 652 w 1202"/>
              <a:gd name="T3" fmla="*/ 64 h 1162"/>
              <a:gd name="T4" fmla="*/ 640 w 1202"/>
              <a:gd name="T5" fmla="*/ 96 h 1162"/>
              <a:gd name="T6" fmla="*/ 626 w 1202"/>
              <a:gd name="T7" fmla="*/ 149 h 1162"/>
              <a:gd name="T8" fmla="*/ 665 w 1202"/>
              <a:gd name="T9" fmla="*/ 227 h 1162"/>
              <a:gd name="T10" fmla="*/ 754 w 1202"/>
              <a:gd name="T11" fmla="*/ 247 h 1162"/>
              <a:gd name="T12" fmla="*/ 822 w 1202"/>
              <a:gd name="T13" fmla="*/ 194 h 1162"/>
              <a:gd name="T14" fmla="*/ 829 w 1202"/>
              <a:gd name="T15" fmla="*/ 124 h 1162"/>
              <a:gd name="T16" fmla="*/ 811 w 1202"/>
              <a:gd name="T17" fmla="*/ 73 h 1162"/>
              <a:gd name="T18" fmla="*/ 803 w 1202"/>
              <a:gd name="T19" fmla="*/ 32 h 1162"/>
              <a:gd name="T20" fmla="*/ 849 w 1202"/>
              <a:gd name="T21" fmla="*/ 0 h 1162"/>
              <a:gd name="T22" fmla="*/ 1200 w 1202"/>
              <a:gd name="T23" fmla="*/ 70 h 1162"/>
              <a:gd name="T24" fmla="*/ 1180 w 1202"/>
              <a:gd name="T25" fmla="*/ 381 h 1162"/>
              <a:gd name="T26" fmla="*/ 1131 w 1202"/>
              <a:gd name="T27" fmla="*/ 381 h 1162"/>
              <a:gd name="T28" fmla="*/ 1087 w 1202"/>
              <a:gd name="T29" fmla="*/ 365 h 1162"/>
              <a:gd name="T30" fmla="*/ 1022 w 1202"/>
              <a:gd name="T31" fmla="*/ 360 h 1162"/>
              <a:gd name="T32" fmla="*/ 953 w 1202"/>
              <a:gd name="T33" fmla="*/ 413 h 1162"/>
              <a:gd name="T34" fmla="*/ 953 w 1202"/>
              <a:gd name="T35" fmla="*/ 501 h 1162"/>
              <a:gd name="T36" fmla="*/ 1022 w 1202"/>
              <a:gd name="T37" fmla="*/ 554 h 1162"/>
              <a:gd name="T38" fmla="*/ 1087 w 1202"/>
              <a:gd name="T39" fmla="*/ 549 h 1162"/>
              <a:gd name="T40" fmla="*/ 1131 w 1202"/>
              <a:gd name="T41" fmla="*/ 533 h 1162"/>
              <a:gd name="T42" fmla="*/ 1175 w 1202"/>
              <a:gd name="T43" fmla="*/ 530 h 1162"/>
              <a:gd name="T44" fmla="*/ 1200 w 1202"/>
              <a:gd name="T45" fmla="*/ 574 h 1162"/>
              <a:gd name="T46" fmla="*/ 1202 w 1202"/>
              <a:gd name="T47" fmla="*/ 913 h 1162"/>
              <a:gd name="T48" fmla="*/ 832 w 1202"/>
              <a:gd name="T49" fmla="*/ 915 h 1162"/>
              <a:gd name="T50" fmla="*/ 801 w 1202"/>
              <a:gd name="T51" fmla="*/ 959 h 1162"/>
              <a:gd name="T52" fmla="*/ 812 w 1202"/>
              <a:gd name="T53" fmla="*/ 989 h 1162"/>
              <a:gd name="T54" fmla="*/ 829 w 1202"/>
              <a:gd name="T55" fmla="*/ 1038 h 1162"/>
              <a:gd name="T56" fmla="*/ 826 w 1202"/>
              <a:gd name="T57" fmla="*/ 1099 h 1162"/>
              <a:gd name="T58" fmla="*/ 787 w 1202"/>
              <a:gd name="T59" fmla="*/ 1146 h 1162"/>
              <a:gd name="T60" fmla="*/ 709 w 1202"/>
              <a:gd name="T61" fmla="*/ 1160 h 1162"/>
              <a:gd name="T62" fmla="*/ 644 w 1202"/>
              <a:gd name="T63" fmla="*/ 1118 h 1162"/>
              <a:gd name="T64" fmla="*/ 626 w 1202"/>
              <a:gd name="T65" fmla="*/ 1062 h 1162"/>
              <a:gd name="T66" fmla="*/ 639 w 1202"/>
              <a:gd name="T67" fmla="*/ 1011 h 1162"/>
              <a:gd name="T68" fmla="*/ 652 w 1202"/>
              <a:gd name="T69" fmla="*/ 977 h 1162"/>
              <a:gd name="T70" fmla="*/ 652 w 1202"/>
              <a:gd name="T71" fmla="*/ 932 h 1162"/>
              <a:gd name="T72" fmla="*/ 329 w 1202"/>
              <a:gd name="T73" fmla="*/ 913 h 1162"/>
              <a:gd name="T74" fmla="*/ 256 w 1202"/>
              <a:gd name="T75" fmla="*/ 558 h 1162"/>
              <a:gd name="T76" fmla="*/ 221 w 1202"/>
              <a:gd name="T77" fmla="*/ 527 h 1162"/>
              <a:gd name="T78" fmla="*/ 182 w 1202"/>
              <a:gd name="T79" fmla="*/ 536 h 1162"/>
              <a:gd name="T80" fmla="*/ 131 w 1202"/>
              <a:gd name="T81" fmla="*/ 553 h 1162"/>
              <a:gd name="T82" fmla="*/ 58 w 1202"/>
              <a:gd name="T83" fmla="*/ 547 h 1162"/>
              <a:gd name="T84" fmla="*/ 3 w 1202"/>
              <a:gd name="T85" fmla="*/ 480 h 1162"/>
              <a:gd name="T86" fmla="*/ 24 w 1202"/>
              <a:gd name="T87" fmla="*/ 394 h 1162"/>
              <a:gd name="T88" fmla="*/ 104 w 1202"/>
              <a:gd name="T89" fmla="*/ 357 h 1162"/>
              <a:gd name="T90" fmla="*/ 159 w 1202"/>
              <a:gd name="T91" fmla="*/ 370 h 1162"/>
              <a:gd name="T92" fmla="*/ 193 w 1202"/>
              <a:gd name="T93" fmla="*/ 382 h 1162"/>
              <a:gd name="T94" fmla="*/ 249 w 1202"/>
              <a:gd name="T95" fmla="*/ 372 h 1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02" h="1162">
                <a:moveTo>
                  <a:pt x="258" y="0"/>
                </a:moveTo>
                <a:lnTo>
                  <a:pt x="610" y="0"/>
                </a:lnTo>
                <a:lnTo>
                  <a:pt x="627" y="3"/>
                </a:lnTo>
                <a:lnTo>
                  <a:pt x="642" y="10"/>
                </a:lnTo>
                <a:lnTo>
                  <a:pt x="652" y="19"/>
                </a:lnTo>
                <a:lnTo>
                  <a:pt x="657" y="32"/>
                </a:lnTo>
                <a:lnTo>
                  <a:pt x="657" y="47"/>
                </a:lnTo>
                <a:lnTo>
                  <a:pt x="652" y="64"/>
                </a:lnTo>
                <a:lnTo>
                  <a:pt x="651" y="67"/>
                </a:lnTo>
                <a:lnTo>
                  <a:pt x="648" y="73"/>
                </a:lnTo>
                <a:lnTo>
                  <a:pt x="644" y="83"/>
                </a:lnTo>
                <a:lnTo>
                  <a:pt x="640" y="96"/>
                </a:lnTo>
                <a:lnTo>
                  <a:pt x="635" y="109"/>
                </a:lnTo>
                <a:lnTo>
                  <a:pt x="630" y="124"/>
                </a:lnTo>
                <a:lnTo>
                  <a:pt x="627" y="138"/>
                </a:lnTo>
                <a:lnTo>
                  <a:pt x="626" y="149"/>
                </a:lnTo>
                <a:lnTo>
                  <a:pt x="629" y="173"/>
                </a:lnTo>
                <a:lnTo>
                  <a:pt x="637" y="194"/>
                </a:lnTo>
                <a:lnTo>
                  <a:pt x="649" y="212"/>
                </a:lnTo>
                <a:lnTo>
                  <a:pt x="665" y="227"/>
                </a:lnTo>
                <a:lnTo>
                  <a:pt x="684" y="240"/>
                </a:lnTo>
                <a:lnTo>
                  <a:pt x="706" y="247"/>
                </a:lnTo>
                <a:lnTo>
                  <a:pt x="729" y="250"/>
                </a:lnTo>
                <a:lnTo>
                  <a:pt x="754" y="247"/>
                </a:lnTo>
                <a:lnTo>
                  <a:pt x="775" y="240"/>
                </a:lnTo>
                <a:lnTo>
                  <a:pt x="794" y="227"/>
                </a:lnTo>
                <a:lnTo>
                  <a:pt x="811" y="212"/>
                </a:lnTo>
                <a:lnTo>
                  <a:pt x="822" y="194"/>
                </a:lnTo>
                <a:lnTo>
                  <a:pt x="830" y="173"/>
                </a:lnTo>
                <a:lnTo>
                  <a:pt x="833" y="149"/>
                </a:lnTo>
                <a:lnTo>
                  <a:pt x="832" y="138"/>
                </a:lnTo>
                <a:lnTo>
                  <a:pt x="829" y="124"/>
                </a:lnTo>
                <a:lnTo>
                  <a:pt x="825" y="109"/>
                </a:lnTo>
                <a:lnTo>
                  <a:pt x="820" y="96"/>
                </a:lnTo>
                <a:lnTo>
                  <a:pt x="815" y="83"/>
                </a:lnTo>
                <a:lnTo>
                  <a:pt x="811" y="73"/>
                </a:lnTo>
                <a:lnTo>
                  <a:pt x="808" y="67"/>
                </a:lnTo>
                <a:lnTo>
                  <a:pt x="807" y="64"/>
                </a:lnTo>
                <a:lnTo>
                  <a:pt x="801" y="47"/>
                </a:lnTo>
                <a:lnTo>
                  <a:pt x="803" y="32"/>
                </a:lnTo>
                <a:lnTo>
                  <a:pt x="808" y="19"/>
                </a:lnTo>
                <a:lnTo>
                  <a:pt x="818" y="10"/>
                </a:lnTo>
                <a:lnTo>
                  <a:pt x="832" y="3"/>
                </a:lnTo>
                <a:lnTo>
                  <a:pt x="849" y="0"/>
                </a:lnTo>
                <a:lnTo>
                  <a:pt x="1202" y="0"/>
                </a:lnTo>
                <a:lnTo>
                  <a:pt x="1202" y="55"/>
                </a:lnTo>
                <a:lnTo>
                  <a:pt x="1201" y="63"/>
                </a:lnTo>
                <a:lnTo>
                  <a:pt x="1200" y="70"/>
                </a:lnTo>
                <a:lnTo>
                  <a:pt x="1200" y="340"/>
                </a:lnTo>
                <a:lnTo>
                  <a:pt x="1198" y="358"/>
                </a:lnTo>
                <a:lnTo>
                  <a:pt x="1190" y="372"/>
                </a:lnTo>
                <a:lnTo>
                  <a:pt x="1180" y="381"/>
                </a:lnTo>
                <a:lnTo>
                  <a:pt x="1167" y="386"/>
                </a:lnTo>
                <a:lnTo>
                  <a:pt x="1152" y="387"/>
                </a:lnTo>
                <a:lnTo>
                  <a:pt x="1134" y="382"/>
                </a:lnTo>
                <a:lnTo>
                  <a:pt x="1131" y="381"/>
                </a:lnTo>
                <a:lnTo>
                  <a:pt x="1124" y="378"/>
                </a:lnTo>
                <a:lnTo>
                  <a:pt x="1114" y="374"/>
                </a:lnTo>
                <a:lnTo>
                  <a:pt x="1101" y="370"/>
                </a:lnTo>
                <a:lnTo>
                  <a:pt x="1087" y="365"/>
                </a:lnTo>
                <a:lnTo>
                  <a:pt x="1072" y="361"/>
                </a:lnTo>
                <a:lnTo>
                  <a:pt x="1058" y="358"/>
                </a:lnTo>
                <a:lnTo>
                  <a:pt x="1046" y="357"/>
                </a:lnTo>
                <a:lnTo>
                  <a:pt x="1022" y="360"/>
                </a:lnTo>
                <a:lnTo>
                  <a:pt x="1000" y="367"/>
                </a:lnTo>
                <a:lnTo>
                  <a:pt x="981" y="379"/>
                </a:lnTo>
                <a:lnTo>
                  <a:pt x="965" y="394"/>
                </a:lnTo>
                <a:lnTo>
                  <a:pt x="953" y="413"/>
                </a:lnTo>
                <a:lnTo>
                  <a:pt x="945" y="434"/>
                </a:lnTo>
                <a:lnTo>
                  <a:pt x="942" y="456"/>
                </a:lnTo>
                <a:lnTo>
                  <a:pt x="945" y="480"/>
                </a:lnTo>
                <a:lnTo>
                  <a:pt x="953" y="501"/>
                </a:lnTo>
                <a:lnTo>
                  <a:pt x="965" y="520"/>
                </a:lnTo>
                <a:lnTo>
                  <a:pt x="981" y="535"/>
                </a:lnTo>
                <a:lnTo>
                  <a:pt x="1000" y="547"/>
                </a:lnTo>
                <a:lnTo>
                  <a:pt x="1022" y="554"/>
                </a:lnTo>
                <a:lnTo>
                  <a:pt x="1046" y="557"/>
                </a:lnTo>
                <a:lnTo>
                  <a:pt x="1058" y="556"/>
                </a:lnTo>
                <a:lnTo>
                  <a:pt x="1072" y="553"/>
                </a:lnTo>
                <a:lnTo>
                  <a:pt x="1087" y="549"/>
                </a:lnTo>
                <a:lnTo>
                  <a:pt x="1101" y="544"/>
                </a:lnTo>
                <a:lnTo>
                  <a:pt x="1114" y="540"/>
                </a:lnTo>
                <a:lnTo>
                  <a:pt x="1124" y="536"/>
                </a:lnTo>
                <a:lnTo>
                  <a:pt x="1131" y="533"/>
                </a:lnTo>
                <a:lnTo>
                  <a:pt x="1134" y="532"/>
                </a:lnTo>
                <a:lnTo>
                  <a:pt x="1150" y="528"/>
                </a:lnTo>
                <a:lnTo>
                  <a:pt x="1163" y="527"/>
                </a:lnTo>
                <a:lnTo>
                  <a:pt x="1175" y="530"/>
                </a:lnTo>
                <a:lnTo>
                  <a:pt x="1185" y="536"/>
                </a:lnTo>
                <a:lnTo>
                  <a:pt x="1193" y="546"/>
                </a:lnTo>
                <a:lnTo>
                  <a:pt x="1198" y="558"/>
                </a:lnTo>
                <a:lnTo>
                  <a:pt x="1200" y="574"/>
                </a:lnTo>
                <a:lnTo>
                  <a:pt x="1200" y="844"/>
                </a:lnTo>
                <a:lnTo>
                  <a:pt x="1201" y="851"/>
                </a:lnTo>
                <a:lnTo>
                  <a:pt x="1202" y="859"/>
                </a:lnTo>
                <a:lnTo>
                  <a:pt x="1202" y="913"/>
                </a:lnTo>
                <a:lnTo>
                  <a:pt x="1130" y="913"/>
                </a:lnTo>
                <a:lnTo>
                  <a:pt x="1129" y="913"/>
                </a:lnTo>
                <a:lnTo>
                  <a:pt x="849" y="913"/>
                </a:lnTo>
                <a:lnTo>
                  <a:pt x="832" y="915"/>
                </a:lnTo>
                <a:lnTo>
                  <a:pt x="818" y="922"/>
                </a:lnTo>
                <a:lnTo>
                  <a:pt x="808" y="932"/>
                </a:lnTo>
                <a:lnTo>
                  <a:pt x="803" y="945"/>
                </a:lnTo>
                <a:lnTo>
                  <a:pt x="801" y="959"/>
                </a:lnTo>
                <a:lnTo>
                  <a:pt x="807" y="977"/>
                </a:lnTo>
                <a:lnTo>
                  <a:pt x="808" y="977"/>
                </a:lnTo>
                <a:lnTo>
                  <a:pt x="809" y="981"/>
                </a:lnTo>
                <a:lnTo>
                  <a:pt x="812" y="989"/>
                </a:lnTo>
                <a:lnTo>
                  <a:pt x="816" y="999"/>
                </a:lnTo>
                <a:lnTo>
                  <a:pt x="821" y="1011"/>
                </a:lnTo>
                <a:lnTo>
                  <a:pt x="825" y="1024"/>
                </a:lnTo>
                <a:lnTo>
                  <a:pt x="829" y="1038"/>
                </a:lnTo>
                <a:lnTo>
                  <a:pt x="832" y="1051"/>
                </a:lnTo>
                <a:lnTo>
                  <a:pt x="833" y="1062"/>
                </a:lnTo>
                <a:lnTo>
                  <a:pt x="831" y="1080"/>
                </a:lnTo>
                <a:lnTo>
                  <a:pt x="826" y="1099"/>
                </a:lnTo>
                <a:lnTo>
                  <a:pt x="818" y="1114"/>
                </a:lnTo>
                <a:lnTo>
                  <a:pt x="815" y="1118"/>
                </a:lnTo>
                <a:lnTo>
                  <a:pt x="803" y="1133"/>
                </a:lnTo>
                <a:lnTo>
                  <a:pt x="787" y="1146"/>
                </a:lnTo>
                <a:lnTo>
                  <a:pt x="770" y="1155"/>
                </a:lnTo>
                <a:lnTo>
                  <a:pt x="751" y="1160"/>
                </a:lnTo>
                <a:lnTo>
                  <a:pt x="729" y="1162"/>
                </a:lnTo>
                <a:lnTo>
                  <a:pt x="709" y="1160"/>
                </a:lnTo>
                <a:lnTo>
                  <a:pt x="689" y="1155"/>
                </a:lnTo>
                <a:lnTo>
                  <a:pt x="672" y="1146"/>
                </a:lnTo>
                <a:lnTo>
                  <a:pt x="657" y="1133"/>
                </a:lnTo>
                <a:lnTo>
                  <a:pt x="644" y="1118"/>
                </a:lnTo>
                <a:lnTo>
                  <a:pt x="642" y="1114"/>
                </a:lnTo>
                <a:lnTo>
                  <a:pt x="633" y="1099"/>
                </a:lnTo>
                <a:lnTo>
                  <a:pt x="628" y="1080"/>
                </a:lnTo>
                <a:lnTo>
                  <a:pt x="626" y="1062"/>
                </a:lnTo>
                <a:lnTo>
                  <a:pt x="627" y="1051"/>
                </a:lnTo>
                <a:lnTo>
                  <a:pt x="630" y="1038"/>
                </a:lnTo>
                <a:lnTo>
                  <a:pt x="635" y="1024"/>
                </a:lnTo>
                <a:lnTo>
                  <a:pt x="639" y="1011"/>
                </a:lnTo>
                <a:lnTo>
                  <a:pt x="643" y="999"/>
                </a:lnTo>
                <a:lnTo>
                  <a:pt x="648" y="989"/>
                </a:lnTo>
                <a:lnTo>
                  <a:pt x="651" y="981"/>
                </a:lnTo>
                <a:lnTo>
                  <a:pt x="652" y="977"/>
                </a:lnTo>
                <a:lnTo>
                  <a:pt x="653" y="977"/>
                </a:lnTo>
                <a:lnTo>
                  <a:pt x="657" y="959"/>
                </a:lnTo>
                <a:lnTo>
                  <a:pt x="657" y="945"/>
                </a:lnTo>
                <a:lnTo>
                  <a:pt x="652" y="932"/>
                </a:lnTo>
                <a:lnTo>
                  <a:pt x="642" y="922"/>
                </a:lnTo>
                <a:lnTo>
                  <a:pt x="627" y="915"/>
                </a:lnTo>
                <a:lnTo>
                  <a:pt x="609" y="913"/>
                </a:lnTo>
                <a:lnTo>
                  <a:pt x="329" y="913"/>
                </a:lnTo>
                <a:lnTo>
                  <a:pt x="329" y="913"/>
                </a:lnTo>
                <a:lnTo>
                  <a:pt x="258" y="913"/>
                </a:lnTo>
                <a:lnTo>
                  <a:pt x="258" y="574"/>
                </a:lnTo>
                <a:lnTo>
                  <a:pt x="256" y="558"/>
                </a:lnTo>
                <a:lnTo>
                  <a:pt x="252" y="546"/>
                </a:lnTo>
                <a:lnTo>
                  <a:pt x="244" y="536"/>
                </a:lnTo>
                <a:lnTo>
                  <a:pt x="233" y="530"/>
                </a:lnTo>
                <a:lnTo>
                  <a:pt x="221" y="527"/>
                </a:lnTo>
                <a:lnTo>
                  <a:pt x="208" y="528"/>
                </a:lnTo>
                <a:lnTo>
                  <a:pt x="193" y="532"/>
                </a:lnTo>
                <a:lnTo>
                  <a:pt x="190" y="533"/>
                </a:lnTo>
                <a:lnTo>
                  <a:pt x="182" y="536"/>
                </a:lnTo>
                <a:lnTo>
                  <a:pt x="172" y="540"/>
                </a:lnTo>
                <a:lnTo>
                  <a:pt x="159" y="544"/>
                </a:lnTo>
                <a:lnTo>
                  <a:pt x="145" y="549"/>
                </a:lnTo>
                <a:lnTo>
                  <a:pt x="131" y="553"/>
                </a:lnTo>
                <a:lnTo>
                  <a:pt x="116" y="556"/>
                </a:lnTo>
                <a:lnTo>
                  <a:pt x="104" y="557"/>
                </a:lnTo>
                <a:lnTo>
                  <a:pt x="81" y="554"/>
                </a:lnTo>
                <a:lnTo>
                  <a:pt x="58" y="547"/>
                </a:lnTo>
                <a:lnTo>
                  <a:pt x="39" y="535"/>
                </a:lnTo>
                <a:lnTo>
                  <a:pt x="24" y="520"/>
                </a:lnTo>
                <a:lnTo>
                  <a:pt x="11" y="501"/>
                </a:lnTo>
                <a:lnTo>
                  <a:pt x="3" y="480"/>
                </a:lnTo>
                <a:lnTo>
                  <a:pt x="0" y="456"/>
                </a:lnTo>
                <a:lnTo>
                  <a:pt x="3" y="434"/>
                </a:lnTo>
                <a:lnTo>
                  <a:pt x="11" y="413"/>
                </a:lnTo>
                <a:lnTo>
                  <a:pt x="24" y="394"/>
                </a:lnTo>
                <a:lnTo>
                  <a:pt x="39" y="379"/>
                </a:lnTo>
                <a:lnTo>
                  <a:pt x="58" y="367"/>
                </a:lnTo>
                <a:lnTo>
                  <a:pt x="81" y="360"/>
                </a:lnTo>
                <a:lnTo>
                  <a:pt x="104" y="357"/>
                </a:lnTo>
                <a:lnTo>
                  <a:pt x="116" y="358"/>
                </a:lnTo>
                <a:lnTo>
                  <a:pt x="131" y="361"/>
                </a:lnTo>
                <a:lnTo>
                  <a:pt x="145" y="365"/>
                </a:lnTo>
                <a:lnTo>
                  <a:pt x="159" y="370"/>
                </a:lnTo>
                <a:lnTo>
                  <a:pt x="172" y="374"/>
                </a:lnTo>
                <a:lnTo>
                  <a:pt x="182" y="378"/>
                </a:lnTo>
                <a:lnTo>
                  <a:pt x="190" y="381"/>
                </a:lnTo>
                <a:lnTo>
                  <a:pt x="193" y="382"/>
                </a:lnTo>
                <a:lnTo>
                  <a:pt x="210" y="387"/>
                </a:lnTo>
                <a:lnTo>
                  <a:pt x="225" y="386"/>
                </a:lnTo>
                <a:lnTo>
                  <a:pt x="238" y="381"/>
                </a:lnTo>
                <a:lnTo>
                  <a:pt x="249" y="372"/>
                </a:lnTo>
                <a:lnTo>
                  <a:pt x="256" y="358"/>
                </a:lnTo>
                <a:lnTo>
                  <a:pt x="258" y="340"/>
                </a:lnTo>
                <a:lnTo>
                  <a:pt x="258" y="0"/>
                </a:lnTo>
                <a:close/>
              </a:path>
            </a:pathLst>
          </a:custGeom>
          <a:solidFill>
            <a:srgbClr val="0070C0"/>
          </a:solidFill>
          <a:ln w="0">
            <a:noFill/>
            <a:prstDash val="solid"/>
            <a:round/>
            <a:headEnd/>
            <a:tailEnd/>
          </a:ln>
        </p:spPr>
        <p:txBody>
          <a:bodyPr vert="vert" wrap="square" lIns="91440" tIns="45720" rIns="91440" bIns="45720" numCol="1" anchor="t" anchorCtr="0" compatLnSpc="1">
            <a:prstTxWarp prst="textNoShape">
              <a:avLst/>
            </a:prstTxWarp>
          </a:bodyPr>
          <a:lstStyle/>
          <a:p>
            <a:pPr algn="r"/>
            <a:endParaRPr lang="en-US" dirty="0" smtClean="0">
              <a:latin typeface="Arial" panose="020B0604020202020204" pitchFamily="34" charset="0"/>
              <a:cs typeface="Arial" panose="020B0604020202020204" pitchFamily="34" charset="0"/>
            </a:endParaRPr>
          </a:p>
          <a:p>
            <a:r>
              <a:rPr lang="en-US" sz="1500" b="1" dirty="0" smtClean="0">
                <a:latin typeface="Times New Roman" charset="0"/>
                <a:ea typeface="Times New Roman" charset="0"/>
                <a:cs typeface="Times New Roman" charset="0"/>
              </a:rPr>
              <a:t>Brittani Williams</a:t>
            </a:r>
            <a:endParaRPr lang="en-US" sz="1500" b="1"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2933345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Components</a:t>
            </a:r>
            <a:endParaRPr lang="en-US" dirty="0"/>
          </a:p>
          <a:p>
            <a:pPr lvl="1" fontAlgn="base"/>
            <a:r>
              <a:rPr lang="en-US" dirty="0" smtClean="0"/>
              <a:t>Pre-College </a:t>
            </a:r>
            <a:r>
              <a:rPr lang="en-US" dirty="0"/>
              <a:t>Program - 2 day “College Camp” to introduce the campus and mentors to the students that identify with ASD</a:t>
            </a:r>
          </a:p>
          <a:p>
            <a:pPr lvl="1" fontAlgn="base"/>
            <a:r>
              <a:rPr lang="en-US" dirty="0" smtClean="0"/>
              <a:t>Parental </a:t>
            </a:r>
            <a:r>
              <a:rPr lang="en-US" dirty="0"/>
              <a:t>involvement with Student Orientation</a:t>
            </a:r>
          </a:p>
          <a:p>
            <a:pPr lvl="1" fontAlgn="base"/>
            <a:r>
              <a:rPr lang="en-US" dirty="0" smtClean="0"/>
              <a:t>First </a:t>
            </a:r>
            <a:r>
              <a:rPr lang="en-US" dirty="0"/>
              <a:t>Year Experience class specifically for students that identify with ASD</a:t>
            </a:r>
          </a:p>
          <a:p>
            <a:pPr lvl="1" fontAlgn="base"/>
            <a:r>
              <a:rPr lang="en-US" dirty="0" smtClean="0"/>
              <a:t>Peer </a:t>
            </a:r>
            <a:r>
              <a:rPr lang="en-US" dirty="0"/>
              <a:t>Mentor assignments, with mandatory bi-weekly </a:t>
            </a:r>
            <a:r>
              <a:rPr lang="en-US" dirty="0" smtClean="0"/>
              <a:t>check-ins</a:t>
            </a:r>
          </a:p>
          <a:p>
            <a:pPr lvl="1" fontAlgn="base"/>
            <a:r>
              <a:rPr lang="en-US" dirty="0" smtClean="0"/>
              <a:t>Monthly check-ins with a counselor to assess progress</a:t>
            </a:r>
            <a:endParaRPr lang="en-US" dirty="0"/>
          </a:p>
          <a:p>
            <a:pPr lvl="1" fontAlgn="base"/>
            <a:r>
              <a:rPr lang="en-US" dirty="0" smtClean="0"/>
              <a:t>Capstone </a:t>
            </a:r>
            <a:r>
              <a:rPr lang="en-US" dirty="0"/>
              <a:t>class to provide career readiness after </a:t>
            </a:r>
            <a:r>
              <a:rPr lang="en-US" dirty="0" smtClean="0"/>
              <a:t>graduation</a:t>
            </a:r>
          </a:p>
          <a:p>
            <a:endParaRPr lang="en-US" dirty="0"/>
          </a:p>
        </p:txBody>
      </p:sp>
      <p:sp>
        <p:nvSpPr>
          <p:cNvPr id="4" name="Rectangle 3"/>
          <p:cNvSpPr/>
          <p:nvPr/>
        </p:nvSpPr>
        <p:spPr>
          <a:xfrm>
            <a:off x="1785938" y="538460"/>
            <a:ext cx="9929253" cy="1754326"/>
          </a:xfrm>
          <a:prstGeom prst="rect">
            <a:avLst/>
          </a:prstGeom>
          <a:noFill/>
        </p:spPr>
        <p:txBody>
          <a:bodyPr wrap="square" lIns="91440" tIns="45720" rIns="91440" bIns="45720">
            <a:spAutoFit/>
          </a:bodyPr>
          <a:lstStyle/>
          <a:p>
            <a:pPr algn="ctr"/>
            <a:r>
              <a:rPr lang="en-US" sz="5400" b="0" cap="none" spc="0" dirty="0" smtClean="0">
                <a:ln w="0"/>
                <a:gradFill>
                  <a:gsLst>
                    <a:gs pos="21000">
                      <a:srgbClr val="53575C"/>
                    </a:gs>
                    <a:gs pos="88000">
                      <a:srgbClr val="C5C7CA"/>
                    </a:gs>
                  </a:gsLst>
                  <a:lin ang="5400000"/>
                </a:gradFill>
                <a:effectLst/>
              </a:rPr>
              <a:t>Personal: Tommy Hilfiger Tailored Model</a:t>
            </a:r>
            <a:endParaRPr lang="en-US" sz="5400" b="0" cap="none" spc="0" dirty="0">
              <a:ln w="0"/>
              <a:gradFill>
                <a:gsLst>
                  <a:gs pos="21000">
                    <a:srgbClr val="53575C"/>
                  </a:gs>
                  <a:gs pos="88000">
                    <a:srgbClr val="C5C7CA"/>
                  </a:gs>
                </a:gsLst>
                <a:lin ang="5400000"/>
              </a:gradFill>
              <a:effectLst/>
            </a:endParaRPr>
          </a:p>
        </p:txBody>
      </p:sp>
      <p:sp>
        <p:nvSpPr>
          <p:cNvPr id="16" name="Freeform 15"/>
          <p:cNvSpPr/>
          <p:nvPr/>
        </p:nvSpPr>
        <p:spPr>
          <a:xfrm rot="900000">
            <a:off x="9845663" y="4620627"/>
            <a:ext cx="1966201" cy="2017298"/>
          </a:xfrm>
          <a:custGeom>
            <a:avLst/>
            <a:gdLst>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2359024 h 2359024"/>
              <a:gd name="connsiteX119" fmla="*/ 411984 w 2316162"/>
              <a:gd name="connsiteY119" fmla="*/ 1368423 h 2359024"/>
              <a:gd name="connsiteX120" fmla="*/ 409575 w 2316162"/>
              <a:gd name="connsiteY120" fmla="*/ 1368423 h 2359024"/>
              <a:gd name="connsiteX121" fmla="*/ 409575 w 2316162"/>
              <a:gd name="connsiteY121" fmla="*/ 1306513 h 2359024"/>
              <a:gd name="connsiteX122" fmla="*/ 406400 w 2316162"/>
              <a:gd name="connsiteY122" fmla="*/ 1284288 h 2359024"/>
              <a:gd name="connsiteX123" fmla="*/ 398463 w 2316162"/>
              <a:gd name="connsiteY123" fmla="*/ 1266825 h 2359024"/>
              <a:gd name="connsiteX124" fmla="*/ 382588 w 2316162"/>
              <a:gd name="connsiteY124" fmla="*/ 1254125 h 2359024"/>
              <a:gd name="connsiteX125" fmla="*/ 365125 w 2316162"/>
              <a:gd name="connsiteY125" fmla="*/ 1247775 h 2359024"/>
              <a:gd name="connsiteX126" fmla="*/ 344488 w 2316162"/>
              <a:gd name="connsiteY126" fmla="*/ 1246188 h 2359024"/>
              <a:gd name="connsiteX127" fmla="*/ 320675 w 2316162"/>
              <a:gd name="connsiteY127" fmla="*/ 1249363 h 2359024"/>
              <a:gd name="connsiteX128" fmla="*/ 295275 w 2316162"/>
              <a:gd name="connsiteY128" fmla="*/ 1257300 h 2359024"/>
              <a:gd name="connsiteX129" fmla="*/ 292100 w 2316162"/>
              <a:gd name="connsiteY129" fmla="*/ 1258888 h 2359024"/>
              <a:gd name="connsiteX130" fmla="*/ 282575 w 2316162"/>
              <a:gd name="connsiteY130" fmla="*/ 1262063 h 2359024"/>
              <a:gd name="connsiteX131" fmla="*/ 266700 w 2316162"/>
              <a:gd name="connsiteY131" fmla="*/ 1265238 h 2359024"/>
              <a:gd name="connsiteX132" fmla="*/ 249238 w 2316162"/>
              <a:gd name="connsiteY132" fmla="*/ 1270000 h 2359024"/>
              <a:gd name="connsiteX133" fmla="*/ 227013 w 2316162"/>
              <a:gd name="connsiteY133" fmla="*/ 1273175 h 2359024"/>
              <a:gd name="connsiteX134" fmla="*/ 204788 w 2316162"/>
              <a:gd name="connsiteY134" fmla="*/ 1277938 h 2359024"/>
              <a:gd name="connsiteX135" fmla="*/ 184150 w 2316162"/>
              <a:gd name="connsiteY135" fmla="*/ 1279525 h 2359024"/>
              <a:gd name="connsiteX136" fmla="*/ 165100 w 2316162"/>
              <a:gd name="connsiteY136" fmla="*/ 1281113 h 2359024"/>
              <a:gd name="connsiteX137" fmla="*/ 127000 w 2316162"/>
              <a:gd name="connsiteY137" fmla="*/ 1276350 h 2359024"/>
              <a:gd name="connsiteX138" fmla="*/ 92075 w 2316162"/>
              <a:gd name="connsiteY138" fmla="*/ 1265238 h 2359024"/>
              <a:gd name="connsiteX139" fmla="*/ 61913 w 2316162"/>
              <a:gd name="connsiteY139" fmla="*/ 1246188 h 2359024"/>
              <a:gd name="connsiteX140" fmla="*/ 36513 w 2316162"/>
              <a:gd name="connsiteY140" fmla="*/ 1220788 h 2359024"/>
              <a:gd name="connsiteX141" fmla="*/ 17463 w 2316162"/>
              <a:gd name="connsiteY141" fmla="*/ 1192213 h 2359024"/>
              <a:gd name="connsiteX142" fmla="*/ 4763 w 2316162"/>
              <a:gd name="connsiteY142" fmla="*/ 1158875 h 2359024"/>
              <a:gd name="connsiteX143" fmla="*/ 0 w 2316162"/>
              <a:gd name="connsiteY143" fmla="*/ 1122362 h 2359024"/>
              <a:gd name="connsiteX144" fmla="*/ 4763 w 2316162"/>
              <a:gd name="connsiteY144" fmla="*/ 1085850 h 2359024"/>
              <a:gd name="connsiteX145" fmla="*/ 17463 w 2316162"/>
              <a:gd name="connsiteY145" fmla="*/ 1052512 h 2359024"/>
              <a:gd name="connsiteX146" fmla="*/ 36513 w 2316162"/>
              <a:gd name="connsiteY146" fmla="*/ 1022350 h 2359024"/>
              <a:gd name="connsiteX147" fmla="*/ 61913 w 2316162"/>
              <a:gd name="connsiteY147" fmla="*/ 998537 h 2359024"/>
              <a:gd name="connsiteX148" fmla="*/ 92075 w 2316162"/>
              <a:gd name="connsiteY148" fmla="*/ 979487 h 2359024"/>
              <a:gd name="connsiteX149" fmla="*/ 127000 w 2316162"/>
              <a:gd name="connsiteY149" fmla="*/ 968375 h 2359024"/>
              <a:gd name="connsiteX150" fmla="*/ 165100 w 2316162"/>
              <a:gd name="connsiteY150" fmla="*/ 963612 h 2359024"/>
              <a:gd name="connsiteX151" fmla="*/ 184150 w 2316162"/>
              <a:gd name="connsiteY151" fmla="*/ 965200 h 2359024"/>
              <a:gd name="connsiteX152" fmla="*/ 206375 w 2316162"/>
              <a:gd name="connsiteY152" fmla="*/ 969962 h 2359024"/>
              <a:gd name="connsiteX153" fmla="*/ 230188 w 2316162"/>
              <a:gd name="connsiteY153" fmla="*/ 976312 h 2359024"/>
              <a:gd name="connsiteX154" fmla="*/ 252413 w 2316162"/>
              <a:gd name="connsiteY154" fmla="*/ 984250 h 2359024"/>
              <a:gd name="connsiteX155" fmla="*/ 273050 w 2316162"/>
              <a:gd name="connsiteY155" fmla="*/ 990600 h 2359024"/>
              <a:gd name="connsiteX156" fmla="*/ 290513 w 2316162"/>
              <a:gd name="connsiteY156" fmla="*/ 996950 h 2359024"/>
              <a:gd name="connsiteX157" fmla="*/ 301625 w 2316162"/>
              <a:gd name="connsiteY157" fmla="*/ 1001712 h 2359024"/>
              <a:gd name="connsiteX158" fmla="*/ 304800 w 2316162"/>
              <a:gd name="connsiteY158" fmla="*/ 1003300 h 2359024"/>
              <a:gd name="connsiteX159" fmla="*/ 333375 w 2316162"/>
              <a:gd name="connsiteY159" fmla="*/ 1011237 h 2359024"/>
              <a:gd name="connsiteX160" fmla="*/ 358775 w 2316162"/>
              <a:gd name="connsiteY160" fmla="*/ 1009650 h 2359024"/>
              <a:gd name="connsiteX161" fmla="*/ 379413 w 2316162"/>
              <a:gd name="connsiteY161" fmla="*/ 1001712 h 2359024"/>
              <a:gd name="connsiteX162" fmla="*/ 396875 w 2316162"/>
              <a:gd name="connsiteY162" fmla="*/ 987425 h 2359024"/>
              <a:gd name="connsiteX163" fmla="*/ 406400 w 2316162"/>
              <a:gd name="connsiteY163" fmla="*/ 965200 h 2359024"/>
              <a:gd name="connsiteX164" fmla="*/ 409575 w 2316162"/>
              <a:gd name="connsiteY164" fmla="*/ 936625 h 2359024"/>
              <a:gd name="connsiteX165" fmla="*/ 409575 w 2316162"/>
              <a:gd name="connsiteY165" fmla="*/ 402374 h 2359024"/>
              <a:gd name="connsiteX166" fmla="*/ 412616 w 2316162"/>
              <a:gd name="connsiteY166" fmla="*/ 402374 h 2359024"/>
              <a:gd name="connsiteX167" fmla="*/ 412616 w 2316162"/>
              <a:gd name="connsiteY167" fmla="*/ 395287 h 2359024"/>
              <a:gd name="connsiteX168" fmla="*/ 969962 w 2316162"/>
              <a:gd name="connsiteY168" fmla="*/ 395287 h 2359024"/>
              <a:gd name="connsiteX169" fmla="*/ 996950 w 2316162"/>
              <a:gd name="connsiteY169" fmla="*/ 392112 h 2359024"/>
              <a:gd name="connsiteX170" fmla="*/ 1020762 w 2316162"/>
              <a:gd name="connsiteY170" fmla="*/ 382587 h 2359024"/>
              <a:gd name="connsiteX171" fmla="*/ 1036637 w 2316162"/>
              <a:gd name="connsiteY171" fmla="*/ 366712 h 2359024"/>
              <a:gd name="connsiteX172" fmla="*/ 1044575 w 2316162"/>
              <a:gd name="connsiteY172" fmla="*/ 346075 h 2359024"/>
              <a:gd name="connsiteX173" fmla="*/ 1046162 w 2316162"/>
              <a:gd name="connsiteY173" fmla="*/ 322262 h 2359024"/>
              <a:gd name="connsiteX174" fmla="*/ 1038225 w 2316162"/>
              <a:gd name="connsiteY174" fmla="*/ 295275 h 2359024"/>
              <a:gd name="connsiteX175" fmla="*/ 1036637 w 2316162"/>
              <a:gd name="connsiteY175" fmla="*/ 290512 h 2359024"/>
              <a:gd name="connsiteX176" fmla="*/ 1031875 w 2316162"/>
              <a:gd name="connsiteY176" fmla="*/ 280987 h 2359024"/>
              <a:gd name="connsiteX177" fmla="*/ 1025525 w 2316162"/>
              <a:gd name="connsiteY177" fmla="*/ 265112 h 2359024"/>
              <a:gd name="connsiteX178" fmla="*/ 1016000 w 2316162"/>
              <a:gd name="connsiteY178" fmla="*/ 244475 h 2359024"/>
              <a:gd name="connsiteX179" fmla="*/ 1008062 w 2316162"/>
              <a:gd name="connsiteY179" fmla="*/ 222250 h 2359024"/>
              <a:gd name="connsiteX180" fmla="*/ 1001712 w 2316162"/>
              <a:gd name="connsiteY180" fmla="*/ 200025 h 2359024"/>
              <a:gd name="connsiteX181" fmla="*/ 996950 w 2316162"/>
              <a:gd name="connsiteY181" fmla="*/ 177800 h 2359024"/>
              <a:gd name="connsiteX182" fmla="*/ 995362 w 2316162"/>
              <a:gd name="connsiteY182" fmla="*/ 158750 h 2359024"/>
              <a:gd name="connsiteX183" fmla="*/ 1000125 w 2316162"/>
              <a:gd name="connsiteY183" fmla="*/ 122237 h 2359024"/>
              <a:gd name="connsiteX184" fmla="*/ 1011237 w 2316162"/>
              <a:gd name="connsiteY184" fmla="*/ 88900 h 2359024"/>
              <a:gd name="connsiteX185" fmla="*/ 1031875 w 2316162"/>
              <a:gd name="connsiteY185" fmla="*/ 60325 h 2359024"/>
              <a:gd name="connsiteX186" fmla="*/ 1057275 w 2316162"/>
              <a:gd name="connsiteY186" fmla="*/ 34925 h 2359024"/>
              <a:gd name="connsiteX187" fmla="*/ 1087437 w 2316162"/>
              <a:gd name="connsiteY187" fmla="*/ 15875 h 2359024"/>
              <a:gd name="connsiteX188" fmla="*/ 1122362 w 2316162"/>
              <a:gd name="connsiteY188" fmla="*/ 4762 h 2359024"/>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1368423 h 2359024"/>
              <a:gd name="connsiteX119" fmla="*/ 409575 w 2316162"/>
              <a:gd name="connsiteY119" fmla="*/ 1368423 h 2359024"/>
              <a:gd name="connsiteX120" fmla="*/ 409575 w 2316162"/>
              <a:gd name="connsiteY120" fmla="*/ 1306513 h 2359024"/>
              <a:gd name="connsiteX121" fmla="*/ 406400 w 2316162"/>
              <a:gd name="connsiteY121" fmla="*/ 1284288 h 2359024"/>
              <a:gd name="connsiteX122" fmla="*/ 398463 w 2316162"/>
              <a:gd name="connsiteY122" fmla="*/ 1266825 h 2359024"/>
              <a:gd name="connsiteX123" fmla="*/ 382588 w 2316162"/>
              <a:gd name="connsiteY123" fmla="*/ 1254125 h 2359024"/>
              <a:gd name="connsiteX124" fmla="*/ 365125 w 2316162"/>
              <a:gd name="connsiteY124" fmla="*/ 1247775 h 2359024"/>
              <a:gd name="connsiteX125" fmla="*/ 344488 w 2316162"/>
              <a:gd name="connsiteY125" fmla="*/ 1246188 h 2359024"/>
              <a:gd name="connsiteX126" fmla="*/ 320675 w 2316162"/>
              <a:gd name="connsiteY126" fmla="*/ 1249363 h 2359024"/>
              <a:gd name="connsiteX127" fmla="*/ 295275 w 2316162"/>
              <a:gd name="connsiteY127" fmla="*/ 1257300 h 2359024"/>
              <a:gd name="connsiteX128" fmla="*/ 292100 w 2316162"/>
              <a:gd name="connsiteY128" fmla="*/ 1258888 h 2359024"/>
              <a:gd name="connsiteX129" fmla="*/ 282575 w 2316162"/>
              <a:gd name="connsiteY129" fmla="*/ 1262063 h 2359024"/>
              <a:gd name="connsiteX130" fmla="*/ 266700 w 2316162"/>
              <a:gd name="connsiteY130" fmla="*/ 1265238 h 2359024"/>
              <a:gd name="connsiteX131" fmla="*/ 249238 w 2316162"/>
              <a:gd name="connsiteY131" fmla="*/ 1270000 h 2359024"/>
              <a:gd name="connsiteX132" fmla="*/ 227013 w 2316162"/>
              <a:gd name="connsiteY132" fmla="*/ 1273175 h 2359024"/>
              <a:gd name="connsiteX133" fmla="*/ 204788 w 2316162"/>
              <a:gd name="connsiteY133" fmla="*/ 1277938 h 2359024"/>
              <a:gd name="connsiteX134" fmla="*/ 184150 w 2316162"/>
              <a:gd name="connsiteY134" fmla="*/ 1279525 h 2359024"/>
              <a:gd name="connsiteX135" fmla="*/ 165100 w 2316162"/>
              <a:gd name="connsiteY135" fmla="*/ 1281113 h 2359024"/>
              <a:gd name="connsiteX136" fmla="*/ 127000 w 2316162"/>
              <a:gd name="connsiteY136" fmla="*/ 1276350 h 2359024"/>
              <a:gd name="connsiteX137" fmla="*/ 92075 w 2316162"/>
              <a:gd name="connsiteY137" fmla="*/ 1265238 h 2359024"/>
              <a:gd name="connsiteX138" fmla="*/ 61913 w 2316162"/>
              <a:gd name="connsiteY138" fmla="*/ 1246188 h 2359024"/>
              <a:gd name="connsiteX139" fmla="*/ 36513 w 2316162"/>
              <a:gd name="connsiteY139" fmla="*/ 1220788 h 2359024"/>
              <a:gd name="connsiteX140" fmla="*/ 17463 w 2316162"/>
              <a:gd name="connsiteY140" fmla="*/ 1192213 h 2359024"/>
              <a:gd name="connsiteX141" fmla="*/ 4763 w 2316162"/>
              <a:gd name="connsiteY141" fmla="*/ 1158875 h 2359024"/>
              <a:gd name="connsiteX142" fmla="*/ 0 w 2316162"/>
              <a:gd name="connsiteY142" fmla="*/ 1122362 h 2359024"/>
              <a:gd name="connsiteX143" fmla="*/ 4763 w 2316162"/>
              <a:gd name="connsiteY143" fmla="*/ 1085850 h 2359024"/>
              <a:gd name="connsiteX144" fmla="*/ 17463 w 2316162"/>
              <a:gd name="connsiteY144" fmla="*/ 1052512 h 2359024"/>
              <a:gd name="connsiteX145" fmla="*/ 36513 w 2316162"/>
              <a:gd name="connsiteY145" fmla="*/ 1022350 h 2359024"/>
              <a:gd name="connsiteX146" fmla="*/ 61913 w 2316162"/>
              <a:gd name="connsiteY146" fmla="*/ 998537 h 2359024"/>
              <a:gd name="connsiteX147" fmla="*/ 92075 w 2316162"/>
              <a:gd name="connsiteY147" fmla="*/ 979487 h 2359024"/>
              <a:gd name="connsiteX148" fmla="*/ 127000 w 2316162"/>
              <a:gd name="connsiteY148" fmla="*/ 968375 h 2359024"/>
              <a:gd name="connsiteX149" fmla="*/ 165100 w 2316162"/>
              <a:gd name="connsiteY149" fmla="*/ 963612 h 2359024"/>
              <a:gd name="connsiteX150" fmla="*/ 184150 w 2316162"/>
              <a:gd name="connsiteY150" fmla="*/ 965200 h 2359024"/>
              <a:gd name="connsiteX151" fmla="*/ 206375 w 2316162"/>
              <a:gd name="connsiteY151" fmla="*/ 969962 h 2359024"/>
              <a:gd name="connsiteX152" fmla="*/ 230188 w 2316162"/>
              <a:gd name="connsiteY152" fmla="*/ 976312 h 2359024"/>
              <a:gd name="connsiteX153" fmla="*/ 252413 w 2316162"/>
              <a:gd name="connsiteY153" fmla="*/ 984250 h 2359024"/>
              <a:gd name="connsiteX154" fmla="*/ 273050 w 2316162"/>
              <a:gd name="connsiteY154" fmla="*/ 990600 h 2359024"/>
              <a:gd name="connsiteX155" fmla="*/ 290513 w 2316162"/>
              <a:gd name="connsiteY155" fmla="*/ 996950 h 2359024"/>
              <a:gd name="connsiteX156" fmla="*/ 301625 w 2316162"/>
              <a:gd name="connsiteY156" fmla="*/ 1001712 h 2359024"/>
              <a:gd name="connsiteX157" fmla="*/ 304800 w 2316162"/>
              <a:gd name="connsiteY157" fmla="*/ 1003300 h 2359024"/>
              <a:gd name="connsiteX158" fmla="*/ 333375 w 2316162"/>
              <a:gd name="connsiteY158" fmla="*/ 1011237 h 2359024"/>
              <a:gd name="connsiteX159" fmla="*/ 358775 w 2316162"/>
              <a:gd name="connsiteY159" fmla="*/ 1009650 h 2359024"/>
              <a:gd name="connsiteX160" fmla="*/ 379413 w 2316162"/>
              <a:gd name="connsiteY160" fmla="*/ 1001712 h 2359024"/>
              <a:gd name="connsiteX161" fmla="*/ 396875 w 2316162"/>
              <a:gd name="connsiteY161" fmla="*/ 987425 h 2359024"/>
              <a:gd name="connsiteX162" fmla="*/ 406400 w 2316162"/>
              <a:gd name="connsiteY162" fmla="*/ 965200 h 2359024"/>
              <a:gd name="connsiteX163" fmla="*/ 409575 w 2316162"/>
              <a:gd name="connsiteY163" fmla="*/ 936625 h 2359024"/>
              <a:gd name="connsiteX164" fmla="*/ 409575 w 2316162"/>
              <a:gd name="connsiteY164" fmla="*/ 402374 h 2359024"/>
              <a:gd name="connsiteX165" fmla="*/ 412616 w 2316162"/>
              <a:gd name="connsiteY165" fmla="*/ 402374 h 2359024"/>
              <a:gd name="connsiteX166" fmla="*/ 412616 w 2316162"/>
              <a:gd name="connsiteY166" fmla="*/ 395287 h 2359024"/>
              <a:gd name="connsiteX167" fmla="*/ 969962 w 2316162"/>
              <a:gd name="connsiteY167" fmla="*/ 395287 h 2359024"/>
              <a:gd name="connsiteX168" fmla="*/ 996950 w 2316162"/>
              <a:gd name="connsiteY168" fmla="*/ 392112 h 2359024"/>
              <a:gd name="connsiteX169" fmla="*/ 1020762 w 2316162"/>
              <a:gd name="connsiteY169" fmla="*/ 382587 h 2359024"/>
              <a:gd name="connsiteX170" fmla="*/ 1036637 w 2316162"/>
              <a:gd name="connsiteY170" fmla="*/ 366712 h 2359024"/>
              <a:gd name="connsiteX171" fmla="*/ 1044575 w 2316162"/>
              <a:gd name="connsiteY171" fmla="*/ 346075 h 2359024"/>
              <a:gd name="connsiteX172" fmla="*/ 1046162 w 2316162"/>
              <a:gd name="connsiteY172" fmla="*/ 322262 h 2359024"/>
              <a:gd name="connsiteX173" fmla="*/ 1038225 w 2316162"/>
              <a:gd name="connsiteY173" fmla="*/ 295275 h 2359024"/>
              <a:gd name="connsiteX174" fmla="*/ 1036637 w 2316162"/>
              <a:gd name="connsiteY174" fmla="*/ 290512 h 2359024"/>
              <a:gd name="connsiteX175" fmla="*/ 1031875 w 2316162"/>
              <a:gd name="connsiteY175" fmla="*/ 280987 h 2359024"/>
              <a:gd name="connsiteX176" fmla="*/ 1025525 w 2316162"/>
              <a:gd name="connsiteY176" fmla="*/ 265112 h 2359024"/>
              <a:gd name="connsiteX177" fmla="*/ 1016000 w 2316162"/>
              <a:gd name="connsiteY177" fmla="*/ 244475 h 2359024"/>
              <a:gd name="connsiteX178" fmla="*/ 1008062 w 2316162"/>
              <a:gd name="connsiteY178" fmla="*/ 222250 h 2359024"/>
              <a:gd name="connsiteX179" fmla="*/ 1001712 w 2316162"/>
              <a:gd name="connsiteY179" fmla="*/ 200025 h 2359024"/>
              <a:gd name="connsiteX180" fmla="*/ 996950 w 2316162"/>
              <a:gd name="connsiteY180" fmla="*/ 177800 h 2359024"/>
              <a:gd name="connsiteX181" fmla="*/ 995362 w 2316162"/>
              <a:gd name="connsiteY181" fmla="*/ 158750 h 2359024"/>
              <a:gd name="connsiteX182" fmla="*/ 1000125 w 2316162"/>
              <a:gd name="connsiteY182" fmla="*/ 122237 h 2359024"/>
              <a:gd name="connsiteX183" fmla="*/ 1011237 w 2316162"/>
              <a:gd name="connsiteY183" fmla="*/ 88900 h 2359024"/>
              <a:gd name="connsiteX184" fmla="*/ 1031875 w 2316162"/>
              <a:gd name="connsiteY184" fmla="*/ 60325 h 2359024"/>
              <a:gd name="connsiteX185" fmla="*/ 1057275 w 2316162"/>
              <a:gd name="connsiteY185" fmla="*/ 34925 h 2359024"/>
              <a:gd name="connsiteX186" fmla="*/ 1087437 w 2316162"/>
              <a:gd name="connsiteY186" fmla="*/ 15875 h 2359024"/>
              <a:gd name="connsiteX187" fmla="*/ 1122362 w 2316162"/>
              <a:gd name="connsiteY187" fmla="*/ 4762 h 2359024"/>
              <a:gd name="connsiteX188" fmla="*/ 1160462 w 2316162"/>
              <a:gd name="connsiteY188" fmla="*/ 0 h 2359024"/>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20687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09209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2316162" h="2259012">
                <a:moveTo>
                  <a:pt x="1160462" y="0"/>
                </a:moveTo>
                <a:lnTo>
                  <a:pt x="1198562" y="4762"/>
                </a:lnTo>
                <a:lnTo>
                  <a:pt x="1231900" y="15875"/>
                </a:lnTo>
                <a:lnTo>
                  <a:pt x="1262062" y="34925"/>
                </a:lnTo>
                <a:lnTo>
                  <a:pt x="1289050" y="60325"/>
                </a:lnTo>
                <a:lnTo>
                  <a:pt x="1308100" y="88900"/>
                </a:lnTo>
                <a:lnTo>
                  <a:pt x="1320800" y="122237"/>
                </a:lnTo>
                <a:lnTo>
                  <a:pt x="1323975" y="158750"/>
                </a:lnTo>
                <a:lnTo>
                  <a:pt x="1322387" y="177800"/>
                </a:lnTo>
                <a:lnTo>
                  <a:pt x="1317625" y="200025"/>
                </a:lnTo>
                <a:lnTo>
                  <a:pt x="1311275" y="222250"/>
                </a:lnTo>
                <a:lnTo>
                  <a:pt x="1304925" y="244475"/>
                </a:lnTo>
                <a:lnTo>
                  <a:pt x="1296987" y="265112"/>
                </a:lnTo>
                <a:lnTo>
                  <a:pt x="1290637" y="280987"/>
                </a:lnTo>
                <a:lnTo>
                  <a:pt x="1285875" y="290512"/>
                </a:lnTo>
                <a:lnTo>
                  <a:pt x="1282700" y="295275"/>
                </a:lnTo>
                <a:lnTo>
                  <a:pt x="1274762" y="322262"/>
                </a:lnTo>
                <a:lnTo>
                  <a:pt x="1274762" y="346075"/>
                </a:lnTo>
                <a:lnTo>
                  <a:pt x="1285875" y="366712"/>
                </a:lnTo>
                <a:lnTo>
                  <a:pt x="1300162" y="382587"/>
                </a:lnTo>
                <a:lnTo>
                  <a:pt x="1322387" y="392112"/>
                </a:lnTo>
                <a:lnTo>
                  <a:pt x="1350962" y="395287"/>
                </a:lnTo>
                <a:lnTo>
                  <a:pt x="1908175" y="395287"/>
                </a:lnTo>
                <a:lnTo>
                  <a:pt x="1911350" y="477837"/>
                </a:lnTo>
                <a:lnTo>
                  <a:pt x="1911350" y="485775"/>
                </a:lnTo>
                <a:lnTo>
                  <a:pt x="1911350" y="496887"/>
                </a:lnTo>
                <a:lnTo>
                  <a:pt x="1911350" y="506412"/>
                </a:lnTo>
                <a:cubicBezTo>
                  <a:pt x="1910292" y="649816"/>
                  <a:pt x="1909233" y="793221"/>
                  <a:pt x="1908175" y="936625"/>
                </a:cubicBezTo>
                <a:lnTo>
                  <a:pt x="1909762" y="962025"/>
                </a:lnTo>
                <a:lnTo>
                  <a:pt x="1917700" y="981075"/>
                </a:lnTo>
                <a:lnTo>
                  <a:pt x="1930400" y="995362"/>
                </a:lnTo>
                <a:lnTo>
                  <a:pt x="1946275" y="1006475"/>
                </a:lnTo>
                <a:lnTo>
                  <a:pt x="1965325" y="1011237"/>
                </a:lnTo>
                <a:lnTo>
                  <a:pt x="1985962" y="1009650"/>
                </a:lnTo>
                <a:lnTo>
                  <a:pt x="2011362" y="1003300"/>
                </a:lnTo>
                <a:lnTo>
                  <a:pt x="2016125" y="1001712"/>
                </a:lnTo>
                <a:lnTo>
                  <a:pt x="2027237" y="996950"/>
                </a:lnTo>
                <a:lnTo>
                  <a:pt x="2043112" y="990600"/>
                </a:lnTo>
                <a:lnTo>
                  <a:pt x="2063750" y="982662"/>
                </a:lnTo>
                <a:lnTo>
                  <a:pt x="2087562" y="976312"/>
                </a:lnTo>
                <a:lnTo>
                  <a:pt x="2109787" y="969962"/>
                </a:lnTo>
                <a:lnTo>
                  <a:pt x="2132012" y="965200"/>
                </a:lnTo>
                <a:lnTo>
                  <a:pt x="2151062" y="963612"/>
                </a:lnTo>
                <a:lnTo>
                  <a:pt x="2190750" y="968375"/>
                </a:lnTo>
                <a:lnTo>
                  <a:pt x="2224087" y="979487"/>
                </a:lnTo>
                <a:lnTo>
                  <a:pt x="2254250" y="998537"/>
                </a:lnTo>
                <a:lnTo>
                  <a:pt x="2281237" y="1022350"/>
                </a:lnTo>
                <a:lnTo>
                  <a:pt x="2298700" y="1052512"/>
                </a:lnTo>
                <a:lnTo>
                  <a:pt x="2311400" y="1085850"/>
                </a:lnTo>
                <a:lnTo>
                  <a:pt x="2316162" y="1120775"/>
                </a:lnTo>
                <a:lnTo>
                  <a:pt x="2311400" y="1158875"/>
                </a:lnTo>
                <a:lnTo>
                  <a:pt x="2298700" y="1192212"/>
                </a:lnTo>
                <a:lnTo>
                  <a:pt x="2281237" y="1220787"/>
                </a:lnTo>
                <a:lnTo>
                  <a:pt x="2254250" y="1246187"/>
                </a:lnTo>
                <a:lnTo>
                  <a:pt x="2224087" y="1265237"/>
                </a:lnTo>
                <a:lnTo>
                  <a:pt x="2190750" y="1276350"/>
                </a:lnTo>
                <a:lnTo>
                  <a:pt x="2151062" y="1281112"/>
                </a:lnTo>
                <a:lnTo>
                  <a:pt x="2132012" y="1279525"/>
                </a:lnTo>
                <a:lnTo>
                  <a:pt x="2109787" y="1274762"/>
                </a:lnTo>
                <a:lnTo>
                  <a:pt x="2087562" y="1268412"/>
                </a:lnTo>
                <a:lnTo>
                  <a:pt x="2063750" y="1260475"/>
                </a:lnTo>
                <a:lnTo>
                  <a:pt x="2043112" y="1254125"/>
                </a:lnTo>
                <a:lnTo>
                  <a:pt x="2027237" y="1247775"/>
                </a:lnTo>
                <a:lnTo>
                  <a:pt x="2016125" y="1243012"/>
                </a:lnTo>
                <a:lnTo>
                  <a:pt x="2011362" y="1241425"/>
                </a:lnTo>
                <a:lnTo>
                  <a:pt x="1985962" y="1235075"/>
                </a:lnTo>
                <a:lnTo>
                  <a:pt x="1965325" y="1233487"/>
                </a:lnTo>
                <a:lnTo>
                  <a:pt x="1946275" y="1238250"/>
                </a:lnTo>
                <a:lnTo>
                  <a:pt x="1930400" y="1247775"/>
                </a:lnTo>
                <a:lnTo>
                  <a:pt x="1917700" y="1263650"/>
                </a:lnTo>
                <a:lnTo>
                  <a:pt x="1909762" y="1282700"/>
                </a:lnTo>
                <a:lnTo>
                  <a:pt x="1908175" y="1306512"/>
                </a:lnTo>
                <a:cubicBezTo>
                  <a:pt x="1908518" y="1491530"/>
                  <a:pt x="1908860" y="1676547"/>
                  <a:pt x="1909203" y="1861565"/>
                </a:cubicBezTo>
                <a:lnTo>
                  <a:pt x="1358900" y="1862137"/>
                </a:lnTo>
                <a:lnTo>
                  <a:pt x="1331912" y="1866900"/>
                </a:lnTo>
                <a:lnTo>
                  <a:pt x="1309687" y="1878012"/>
                </a:lnTo>
                <a:lnTo>
                  <a:pt x="1293812" y="1892300"/>
                </a:lnTo>
                <a:lnTo>
                  <a:pt x="1285875" y="1912937"/>
                </a:lnTo>
                <a:lnTo>
                  <a:pt x="1282700" y="1936750"/>
                </a:lnTo>
                <a:lnTo>
                  <a:pt x="1292225" y="1963737"/>
                </a:lnTo>
                <a:lnTo>
                  <a:pt x="1293812" y="1968500"/>
                </a:lnTo>
                <a:lnTo>
                  <a:pt x="1298575" y="1978025"/>
                </a:lnTo>
                <a:lnTo>
                  <a:pt x="1304925" y="1993900"/>
                </a:lnTo>
                <a:lnTo>
                  <a:pt x="1312862" y="2014537"/>
                </a:lnTo>
                <a:lnTo>
                  <a:pt x="1320800" y="2035175"/>
                </a:lnTo>
                <a:lnTo>
                  <a:pt x="1327150" y="2058987"/>
                </a:lnTo>
                <a:lnTo>
                  <a:pt x="1331912" y="2081212"/>
                </a:lnTo>
                <a:lnTo>
                  <a:pt x="1333500" y="2098675"/>
                </a:lnTo>
                <a:lnTo>
                  <a:pt x="1328737" y="2136775"/>
                </a:lnTo>
                <a:lnTo>
                  <a:pt x="1316037" y="2170112"/>
                </a:lnTo>
                <a:lnTo>
                  <a:pt x="1298575" y="2198687"/>
                </a:lnTo>
                <a:lnTo>
                  <a:pt x="1271587" y="2222500"/>
                </a:lnTo>
                <a:lnTo>
                  <a:pt x="1241425" y="2243137"/>
                </a:lnTo>
                <a:lnTo>
                  <a:pt x="1208087" y="2254250"/>
                </a:lnTo>
                <a:lnTo>
                  <a:pt x="1168400" y="2259012"/>
                </a:lnTo>
                <a:lnTo>
                  <a:pt x="1131887" y="2254250"/>
                </a:lnTo>
                <a:lnTo>
                  <a:pt x="1096962" y="2243137"/>
                </a:lnTo>
                <a:lnTo>
                  <a:pt x="1066800" y="2222500"/>
                </a:lnTo>
                <a:lnTo>
                  <a:pt x="1041400" y="2198687"/>
                </a:lnTo>
                <a:lnTo>
                  <a:pt x="1022350" y="2170112"/>
                </a:lnTo>
                <a:lnTo>
                  <a:pt x="1009650" y="2136775"/>
                </a:lnTo>
                <a:lnTo>
                  <a:pt x="1004887" y="2098675"/>
                </a:lnTo>
                <a:lnTo>
                  <a:pt x="1006475" y="2081212"/>
                </a:lnTo>
                <a:lnTo>
                  <a:pt x="1011237" y="2058987"/>
                </a:lnTo>
                <a:lnTo>
                  <a:pt x="1019175" y="2035175"/>
                </a:lnTo>
                <a:lnTo>
                  <a:pt x="1027112" y="2014537"/>
                </a:lnTo>
                <a:lnTo>
                  <a:pt x="1033462" y="1993900"/>
                </a:lnTo>
                <a:lnTo>
                  <a:pt x="1039812" y="1978025"/>
                </a:lnTo>
                <a:lnTo>
                  <a:pt x="1044575" y="1968500"/>
                </a:lnTo>
                <a:lnTo>
                  <a:pt x="1046162" y="1963737"/>
                </a:lnTo>
                <a:lnTo>
                  <a:pt x="1054100" y="1936750"/>
                </a:lnTo>
                <a:lnTo>
                  <a:pt x="1054100" y="1912937"/>
                </a:lnTo>
                <a:lnTo>
                  <a:pt x="1046162" y="1892300"/>
                </a:lnTo>
                <a:lnTo>
                  <a:pt x="1030287" y="1878012"/>
                </a:lnTo>
                <a:lnTo>
                  <a:pt x="1006475" y="1866900"/>
                </a:lnTo>
                <a:lnTo>
                  <a:pt x="979487" y="1862137"/>
                </a:lnTo>
                <a:lnTo>
                  <a:pt x="409209" y="1862137"/>
                </a:lnTo>
                <a:lnTo>
                  <a:pt x="411984" y="1368423"/>
                </a:lnTo>
                <a:lnTo>
                  <a:pt x="409575" y="1368423"/>
                </a:lnTo>
                <a:lnTo>
                  <a:pt x="409575" y="1306513"/>
                </a:lnTo>
                <a:lnTo>
                  <a:pt x="406400" y="1284288"/>
                </a:lnTo>
                <a:lnTo>
                  <a:pt x="398463" y="1266825"/>
                </a:lnTo>
                <a:lnTo>
                  <a:pt x="382588" y="1254125"/>
                </a:lnTo>
                <a:lnTo>
                  <a:pt x="365125" y="1247775"/>
                </a:lnTo>
                <a:lnTo>
                  <a:pt x="344488" y="1246188"/>
                </a:lnTo>
                <a:lnTo>
                  <a:pt x="320675" y="1249363"/>
                </a:lnTo>
                <a:lnTo>
                  <a:pt x="295275" y="1257300"/>
                </a:lnTo>
                <a:lnTo>
                  <a:pt x="292100" y="1258888"/>
                </a:lnTo>
                <a:lnTo>
                  <a:pt x="282575" y="1262063"/>
                </a:lnTo>
                <a:lnTo>
                  <a:pt x="266700" y="1265238"/>
                </a:lnTo>
                <a:lnTo>
                  <a:pt x="249238" y="1270000"/>
                </a:lnTo>
                <a:lnTo>
                  <a:pt x="227013" y="1273175"/>
                </a:lnTo>
                <a:lnTo>
                  <a:pt x="204788" y="1277938"/>
                </a:lnTo>
                <a:lnTo>
                  <a:pt x="184150" y="1279525"/>
                </a:lnTo>
                <a:lnTo>
                  <a:pt x="165100" y="1281113"/>
                </a:lnTo>
                <a:lnTo>
                  <a:pt x="127000" y="1276350"/>
                </a:lnTo>
                <a:lnTo>
                  <a:pt x="92075" y="1265238"/>
                </a:lnTo>
                <a:lnTo>
                  <a:pt x="61913" y="1246188"/>
                </a:lnTo>
                <a:lnTo>
                  <a:pt x="36513" y="1220788"/>
                </a:lnTo>
                <a:lnTo>
                  <a:pt x="17463" y="1192213"/>
                </a:lnTo>
                <a:lnTo>
                  <a:pt x="4763" y="1158875"/>
                </a:lnTo>
                <a:lnTo>
                  <a:pt x="0" y="1122362"/>
                </a:lnTo>
                <a:lnTo>
                  <a:pt x="4763" y="1085850"/>
                </a:lnTo>
                <a:lnTo>
                  <a:pt x="17463" y="1052512"/>
                </a:lnTo>
                <a:lnTo>
                  <a:pt x="36513" y="1022350"/>
                </a:lnTo>
                <a:lnTo>
                  <a:pt x="61913" y="998537"/>
                </a:lnTo>
                <a:lnTo>
                  <a:pt x="92075" y="979487"/>
                </a:lnTo>
                <a:lnTo>
                  <a:pt x="127000" y="968375"/>
                </a:lnTo>
                <a:lnTo>
                  <a:pt x="165100" y="963612"/>
                </a:lnTo>
                <a:lnTo>
                  <a:pt x="184150" y="965200"/>
                </a:lnTo>
                <a:lnTo>
                  <a:pt x="206375" y="969962"/>
                </a:lnTo>
                <a:lnTo>
                  <a:pt x="230188" y="976312"/>
                </a:lnTo>
                <a:lnTo>
                  <a:pt x="252413" y="984250"/>
                </a:lnTo>
                <a:lnTo>
                  <a:pt x="273050" y="990600"/>
                </a:lnTo>
                <a:lnTo>
                  <a:pt x="290513" y="996950"/>
                </a:lnTo>
                <a:lnTo>
                  <a:pt x="301625" y="1001712"/>
                </a:lnTo>
                <a:lnTo>
                  <a:pt x="304800" y="1003300"/>
                </a:lnTo>
                <a:lnTo>
                  <a:pt x="333375" y="1011237"/>
                </a:lnTo>
                <a:lnTo>
                  <a:pt x="358775" y="1009650"/>
                </a:lnTo>
                <a:lnTo>
                  <a:pt x="379413" y="1001712"/>
                </a:lnTo>
                <a:lnTo>
                  <a:pt x="396875" y="987425"/>
                </a:lnTo>
                <a:lnTo>
                  <a:pt x="406400" y="965200"/>
                </a:lnTo>
                <a:lnTo>
                  <a:pt x="409575" y="936625"/>
                </a:lnTo>
                <a:lnTo>
                  <a:pt x="409575" y="402374"/>
                </a:lnTo>
                <a:lnTo>
                  <a:pt x="412616" y="402374"/>
                </a:lnTo>
                <a:lnTo>
                  <a:pt x="412616" y="395287"/>
                </a:lnTo>
                <a:lnTo>
                  <a:pt x="969962" y="395287"/>
                </a:lnTo>
                <a:lnTo>
                  <a:pt x="996950" y="392112"/>
                </a:lnTo>
                <a:lnTo>
                  <a:pt x="1020762" y="382587"/>
                </a:lnTo>
                <a:lnTo>
                  <a:pt x="1036637" y="366712"/>
                </a:lnTo>
                <a:lnTo>
                  <a:pt x="1044575" y="346075"/>
                </a:lnTo>
                <a:lnTo>
                  <a:pt x="1046162" y="322262"/>
                </a:lnTo>
                <a:lnTo>
                  <a:pt x="1038225" y="295275"/>
                </a:lnTo>
                <a:lnTo>
                  <a:pt x="1036637" y="290512"/>
                </a:lnTo>
                <a:lnTo>
                  <a:pt x="1031875" y="280987"/>
                </a:lnTo>
                <a:lnTo>
                  <a:pt x="1025525" y="265112"/>
                </a:lnTo>
                <a:lnTo>
                  <a:pt x="1016000" y="244475"/>
                </a:lnTo>
                <a:lnTo>
                  <a:pt x="1008062" y="222250"/>
                </a:lnTo>
                <a:lnTo>
                  <a:pt x="1001712" y="200025"/>
                </a:lnTo>
                <a:lnTo>
                  <a:pt x="996950" y="177800"/>
                </a:lnTo>
                <a:lnTo>
                  <a:pt x="995362" y="158750"/>
                </a:lnTo>
                <a:lnTo>
                  <a:pt x="1000125" y="122237"/>
                </a:lnTo>
                <a:lnTo>
                  <a:pt x="1011237" y="88900"/>
                </a:lnTo>
                <a:lnTo>
                  <a:pt x="1031875" y="60325"/>
                </a:lnTo>
                <a:lnTo>
                  <a:pt x="1057275" y="34925"/>
                </a:lnTo>
                <a:lnTo>
                  <a:pt x="1087437" y="15875"/>
                </a:lnTo>
                <a:lnTo>
                  <a:pt x="1122362" y="4762"/>
                </a:lnTo>
                <a:lnTo>
                  <a:pt x="1160462" y="0"/>
                </a:ln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60000"/>
                  <a:lumOff val="40000"/>
                </a:schemeClr>
              </a:solidFill>
            </a:endParaRPr>
          </a:p>
        </p:txBody>
      </p:sp>
    </p:spTree>
    <p:extLst>
      <p:ext uri="{BB962C8B-B14F-4D97-AF65-F5344CB8AC3E}">
        <p14:creationId xmlns:p14="http://schemas.microsoft.com/office/powerpoint/2010/main" val="454469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914400"/>
            <a:ext cx="10018713" cy="1752599"/>
          </a:xfrm>
        </p:spPr>
        <p:txBody>
          <a:bodyPr/>
          <a:lstStyle/>
          <a:p>
            <a:r>
              <a:rPr lang="en-US" dirty="0">
                <a:ln w="0"/>
                <a:gradFill>
                  <a:gsLst>
                    <a:gs pos="21000">
                      <a:srgbClr val="53575C"/>
                    </a:gs>
                    <a:gs pos="88000">
                      <a:srgbClr val="C5C7CA"/>
                    </a:gs>
                  </a:gsLst>
                  <a:lin ang="5400000"/>
                </a:gradFill>
              </a:rPr>
              <a:t>Personal: Tommy Hilfiger Tailored Model</a:t>
            </a:r>
            <a:br>
              <a:rPr lang="en-US" dirty="0">
                <a:ln w="0"/>
                <a:gradFill>
                  <a:gsLst>
                    <a:gs pos="21000">
                      <a:srgbClr val="53575C"/>
                    </a:gs>
                    <a:gs pos="88000">
                      <a:srgbClr val="C5C7CA"/>
                    </a:gs>
                  </a:gsLst>
                  <a:lin ang="5400000"/>
                </a:gradFill>
              </a:rPr>
            </a:br>
            <a:endParaRPr lang="en-US" dirty="0"/>
          </a:p>
        </p:txBody>
      </p:sp>
      <p:sp>
        <p:nvSpPr>
          <p:cNvPr id="3" name="Content Placeholder 2"/>
          <p:cNvSpPr>
            <a:spLocks noGrp="1"/>
          </p:cNvSpPr>
          <p:nvPr>
            <p:ph idx="1"/>
          </p:nvPr>
        </p:nvSpPr>
        <p:spPr>
          <a:xfrm>
            <a:off x="1342421" y="2178792"/>
            <a:ext cx="10018713" cy="3124201"/>
          </a:xfrm>
        </p:spPr>
        <p:txBody>
          <a:bodyPr>
            <a:normAutofit fontScale="70000" lnSpcReduction="20000"/>
          </a:bodyPr>
          <a:lstStyle/>
          <a:p>
            <a:r>
              <a:rPr lang="en-US" dirty="0" smtClean="0"/>
              <a:t>Plan: </a:t>
            </a:r>
            <a:r>
              <a:rPr lang="en-US" i="1" dirty="0" smtClean="0"/>
              <a:t>Modeled </a:t>
            </a:r>
            <a:r>
              <a:rPr lang="en-US" i="1" dirty="0"/>
              <a:t>after Schlossberg’s Transition Theory - 4 </a:t>
            </a:r>
            <a:r>
              <a:rPr lang="en-US" i="1" dirty="0" smtClean="0"/>
              <a:t>S’s</a:t>
            </a:r>
          </a:p>
          <a:p>
            <a:pPr lvl="1"/>
            <a:r>
              <a:rPr lang="en-US" i="1" dirty="0" smtClean="0"/>
              <a:t>Goal: Increase self-efficacy and make the colligate experience a smooth transition into post degree attainment careers</a:t>
            </a:r>
            <a:endParaRPr lang="en-US" i="1" dirty="0"/>
          </a:p>
          <a:p>
            <a:r>
              <a:rPr lang="en-US" u="sng" dirty="0" smtClean="0"/>
              <a:t>Self</a:t>
            </a:r>
            <a:r>
              <a:rPr lang="en-US" dirty="0"/>
              <a:t>: </a:t>
            </a:r>
            <a:r>
              <a:rPr lang="en-US" dirty="0" smtClean="0"/>
              <a:t>The student population that identify with ASD</a:t>
            </a:r>
            <a:endParaRPr lang="en-US" dirty="0"/>
          </a:p>
          <a:p>
            <a:r>
              <a:rPr lang="en-US" u="sng" dirty="0" smtClean="0"/>
              <a:t>Situation</a:t>
            </a:r>
            <a:r>
              <a:rPr lang="en-US" dirty="0"/>
              <a:t>: </a:t>
            </a:r>
            <a:r>
              <a:rPr lang="en-US" dirty="0" smtClean="0"/>
              <a:t>relocation/environment </a:t>
            </a:r>
            <a:r>
              <a:rPr lang="en-US" dirty="0"/>
              <a:t>c</a:t>
            </a:r>
            <a:r>
              <a:rPr lang="en-US" dirty="0" smtClean="0"/>
              <a:t>hanges</a:t>
            </a:r>
            <a:r>
              <a:rPr lang="en-US" dirty="0"/>
              <a:t>, control </a:t>
            </a:r>
            <a:r>
              <a:rPr lang="en-US" dirty="0" smtClean="0"/>
              <a:t>shifting </a:t>
            </a:r>
            <a:r>
              <a:rPr lang="en-US" dirty="0"/>
              <a:t>from parents to </a:t>
            </a:r>
            <a:r>
              <a:rPr lang="en-US" dirty="0" smtClean="0"/>
              <a:t>student,  exposure to new triggers, choosing a major, etc.</a:t>
            </a:r>
            <a:endParaRPr lang="en-US" dirty="0"/>
          </a:p>
          <a:p>
            <a:r>
              <a:rPr lang="en-US" u="sng" dirty="0" smtClean="0"/>
              <a:t>Strategies</a:t>
            </a:r>
            <a:r>
              <a:rPr lang="en-US" dirty="0"/>
              <a:t>: </a:t>
            </a:r>
            <a:r>
              <a:rPr lang="en-US" dirty="0" smtClean="0"/>
              <a:t>By </a:t>
            </a:r>
            <a:r>
              <a:rPr lang="en-US" dirty="0"/>
              <a:t>implementing programs specifically for students that identify with the autism spectrum that will follow and track the student from disability acknowledgement to graduation/career </a:t>
            </a:r>
            <a:r>
              <a:rPr lang="en-US" dirty="0" smtClean="0"/>
              <a:t>readiness.</a:t>
            </a:r>
          </a:p>
          <a:p>
            <a:r>
              <a:rPr lang="en-US" u="sng" dirty="0" smtClean="0"/>
              <a:t>Support</a:t>
            </a:r>
            <a:r>
              <a:rPr lang="en-US" dirty="0"/>
              <a:t>: Campus faculty and staff, junior and senior students that are majoring in special education will serve as trained peer mentors, the parents of the students that identify with ASD will serve as support in transition and will be incorporated into various activities. </a:t>
            </a:r>
          </a:p>
          <a:p>
            <a:endParaRPr lang="en-US" dirty="0"/>
          </a:p>
        </p:txBody>
      </p:sp>
      <p:sp>
        <p:nvSpPr>
          <p:cNvPr id="4" name="Freeform 3"/>
          <p:cNvSpPr/>
          <p:nvPr/>
        </p:nvSpPr>
        <p:spPr>
          <a:xfrm rot="900000">
            <a:off x="9992530" y="5045069"/>
            <a:ext cx="2008541" cy="1739811"/>
          </a:xfrm>
          <a:custGeom>
            <a:avLst/>
            <a:gdLst>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2359024 h 2359024"/>
              <a:gd name="connsiteX119" fmla="*/ 411984 w 2316162"/>
              <a:gd name="connsiteY119" fmla="*/ 1368423 h 2359024"/>
              <a:gd name="connsiteX120" fmla="*/ 409575 w 2316162"/>
              <a:gd name="connsiteY120" fmla="*/ 1368423 h 2359024"/>
              <a:gd name="connsiteX121" fmla="*/ 409575 w 2316162"/>
              <a:gd name="connsiteY121" fmla="*/ 1306513 h 2359024"/>
              <a:gd name="connsiteX122" fmla="*/ 406400 w 2316162"/>
              <a:gd name="connsiteY122" fmla="*/ 1284288 h 2359024"/>
              <a:gd name="connsiteX123" fmla="*/ 398463 w 2316162"/>
              <a:gd name="connsiteY123" fmla="*/ 1266825 h 2359024"/>
              <a:gd name="connsiteX124" fmla="*/ 382588 w 2316162"/>
              <a:gd name="connsiteY124" fmla="*/ 1254125 h 2359024"/>
              <a:gd name="connsiteX125" fmla="*/ 365125 w 2316162"/>
              <a:gd name="connsiteY125" fmla="*/ 1247775 h 2359024"/>
              <a:gd name="connsiteX126" fmla="*/ 344488 w 2316162"/>
              <a:gd name="connsiteY126" fmla="*/ 1246188 h 2359024"/>
              <a:gd name="connsiteX127" fmla="*/ 320675 w 2316162"/>
              <a:gd name="connsiteY127" fmla="*/ 1249363 h 2359024"/>
              <a:gd name="connsiteX128" fmla="*/ 295275 w 2316162"/>
              <a:gd name="connsiteY128" fmla="*/ 1257300 h 2359024"/>
              <a:gd name="connsiteX129" fmla="*/ 292100 w 2316162"/>
              <a:gd name="connsiteY129" fmla="*/ 1258888 h 2359024"/>
              <a:gd name="connsiteX130" fmla="*/ 282575 w 2316162"/>
              <a:gd name="connsiteY130" fmla="*/ 1262063 h 2359024"/>
              <a:gd name="connsiteX131" fmla="*/ 266700 w 2316162"/>
              <a:gd name="connsiteY131" fmla="*/ 1265238 h 2359024"/>
              <a:gd name="connsiteX132" fmla="*/ 249238 w 2316162"/>
              <a:gd name="connsiteY132" fmla="*/ 1270000 h 2359024"/>
              <a:gd name="connsiteX133" fmla="*/ 227013 w 2316162"/>
              <a:gd name="connsiteY133" fmla="*/ 1273175 h 2359024"/>
              <a:gd name="connsiteX134" fmla="*/ 204788 w 2316162"/>
              <a:gd name="connsiteY134" fmla="*/ 1277938 h 2359024"/>
              <a:gd name="connsiteX135" fmla="*/ 184150 w 2316162"/>
              <a:gd name="connsiteY135" fmla="*/ 1279525 h 2359024"/>
              <a:gd name="connsiteX136" fmla="*/ 165100 w 2316162"/>
              <a:gd name="connsiteY136" fmla="*/ 1281113 h 2359024"/>
              <a:gd name="connsiteX137" fmla="*/ 127000 w 2316162"/>
              <a:gd name="connsiteY137" fmla="*/ 1276350 h 2359024"/>
              <a:gd name="connsiteX138" fmla="*/ 92075 w 2316162"/>
              <a:gd name="connsiteY138" fmla="*/ 1265238 h 2359024"/>
              <a:gd name="connsiteX139" fmla="*/ 61913 w 2316162"/>
              <a:gd name="connsiteY139" fmla="*/ 1246188 h 2359024"/>
              <a:gd name="connsiteX140" fmla="*/ 36513 w 2316162"/>
              <a:gd name="connsiteY140" fmla="*/ 1220788 h 2359024"/>
              <a:gd name="connsiteX141" fmla="*/ 17463 w 2316162"/>
              <a:gd name="connsiteY141" fmla="*/ 1192213 h 2359024"/>
              <a:gd name="connsiteX142" fmla="*/ 4763 w 2316162"/>
              <a:gd name="connsiteY142" fmla="*/ 1158875 h 2359024"/>
              <a:gd name="connsiteX143" fmla="*/ 0 w 2316162"/>
              <a:gd name="connsiteY143" fmla="*/ 1122362 h 2359024"/>
              <a:gd name="connsiteX144" fmla="*/ 4763 w 2316162"/>
              <a:gd name="connsiteY144" fmla="*/ 1085850 h 2359024"/>
              <a:gd name="connsiteX145" fmla="*/ 17463 w 2316162"/>
              <a:gd name="connsiteY145" fmla="*/ 1052512 h 2359024"/>
              <a:gd name="connsiteX146" fmla="*/ 36513 w 2316162"/>
              <a:gd name="connsiteY146" fmla="*/ 1022350 h 2359024"/>
              <a:gd name="connsiteX147" fmla="*/ 61913 w 2316162"/>
              <a:gd name="connsiteY147" fmla="*/ 998537 h 2359024"/>
              <a:gd name="connsiteX148" fmla="*/ 92075 w 2316162"/>
              <a:gd name="connsiteY148" fmla="*/ 979487 h 2359024"/>
              <a:gd name="connsiteX149" fmla="*/ 127000 w 2316162"/>
              <a:gd name="connsiteY149" fmla="*/ 968375 h 2359024"/>
              <a:gd name="connsiteX150" fmla="*/ 165100 w 2316162"/>
              <a:gd name="connsiteY150" fmla="*/ 963612 h 2359024"/>
              <a:gd name="connsiteX151" fmla="*/ 184150 w 2316162"/>
              <a:gd name="connsiteY151" fmla="*/ 965200 h 2359024"/>
              <a:gd name="connsiteX152" fmla="*/ 206375 w 2316162"/>
              <a:gd name="connsiteY152" fmla="*/ 969962 h 2359024"/>
              <a:gd name="connsiteX153" fmla="*/ 230188 w 2316162"/>
              <a:gd name="connsiteY153" fmla="*/ 976312 h 2359024"/>
              <a:gd name="connsiteX154" fmla="*/ 252413 w 2316162"/>
              <a:gd name="connsiteY154" fmla="*/ 984250 h 2359024"/>
              <a:gd name="connsiteX155" fmla="*/ 273050 w 2316162"/>
              <a:gd name="connsiteY155" fmla="*/ 990600 h 2359024"/>
              <a:gd name="connsiteX156" fmla="*/ 290513 w 2316162"/>
              <a:gd name="connsiteY156" fmla="*/ 996950 h 2359024"/>
              <a:gd name="connsiteX157" fmla="*/ 301625 w 2316162"/>
              <a:gd name="connsiteY157" fmla="*/ 1001712 h 2359024"/>
              <a:gd name="connsiteX158" fmla="*/ 304800 w 2316162"/>
              <a:gd name="connsiteY158" fmla="*/ 1003300 h 2359024"/>
              <a:gd name="connsiteX159" fmla="*/ 333375 w 2316162"/>
              <a:gd name="connsiteY159" fmla="*/ 1011237 h 2359024"/>
              <a:gd name="connsiteX160" fmla="*/ 358775 w 2316162"/>
              <a:gd name="connsiteY160" fmla="*/ 1009650 h 2359024"/>
              <a:gd name="connsiteX161" fmla="*/ 379413 w 2316162"/>
              <a:gd name="connsiteY161" fmla="*/ 1001712 h 2359024"/>
              <a:gd name="connsiteX162" fmla="*/ 396875 w 2316162"/>
              <a:gd name="connsiteY162" fmla="*/ 987425 h 2359024"/>
              <a:gd name="connsiteX163" fmla="*/ 406400 w 2316162"/>
              <a:gd name="connsiteY163" fmla="*/ 965200 h 2359024"/>
              <a:gd name="connsiteX164" fmla="*/ 409575 w 2316162"/>
              <a:gd name="connsiteY164" fmla="*/ 936625 h 2359024"/>
              <a:gd name="connsiteX165" fmla="*/ 409575 w 2316162"/>
              <a:gd name="connsiteY165" fmla="*/ 402374 h 2359024"/>
              <a:gd name="connsiteX166" fmla="*/ 412616 w 2316162"/>
              <a:gd name="connsiteY166" fmla="*/ 402374 h 2359024"/>
              <a:gd name="connsiteX167" fmla="*/ 412616 w 2316162"/>
              <a:gd name="connsiteY167" fmla="*/ 395287 h 2359024"/>
              <a:gd name="connsiteX168" fmla="*/ 969962 w 2316162"/>
              <a:gd name="connsiteY168" fmla="*/ 395287 h 2359024"/>
              <a:gd name="connsiteX169" fmla="*/ 996950 w 2316162"/>
              <a:gd name="connsiteY169" fmla="*/ 392112 h 2359024"/>
              <a:gd name="connsiteX170" fmla="*/ 1020762 w 2316162"/>
              <a:gd name="connsiteY170" fmla="*/ 382587 h 2359024"/>
              <a:gd name="connsiteX171" fmla="*/ 1036637 w 2316162"/>
              <a:gd name="connsiteY171" fmla="*/ 366712 h 2359024"/>
              <a:gd name="connsiteX172" fmla="*/ 1044575 w 2316162"/>
              <a:gd name="connsiteY172" fmla="*/ 346075 h 2359024"/>
              <a:gd name="connsiteX173" fmla="*/ 1046162 w 2316162"/>
              <a:gd name="connsiteY173" fmla="*/ 322262 h 2359024"/>
              <a:gd name="connsiteX174" fmla="*/ 1038225 w 2316162"/>
              <a:gd name="connsiteY174" fmla="*/ 295275 h 2359024"/>
              <a:gd name="connsiteX175" fmla="*/ 1036637 w 2316162"/>
              <a:gd name="connsiteY175" fmla="*/ 290512 h 2359024"/>
              <a:gd name="connsiteX176" fmla="*/ 1031875 w 2316162"/>
              <a:gd name="connsiteY176" fmla="*/ 280987 h 2359024"/>
              <a:gd name="connsiteX177" fmla="*/ 1025525 w 2316162"/>
              <a:gd name="connsiteY177" fmla="*/ 265112 h 2359024"/>
              <a:gd name="connsiteX178" fmla="*/ 1016000 w 2316162"/>
              <a:gd name="connsiteY178" fmla="*/ 244475 h 2359024"/>
              <a:gd name="connsiteX179" fmla="*/ 1008062 w 2316162"/>
              <a:gd name="connsiteY179" fmla="*/ 222250 h 2359024"/>
              <a:gd name="connsiteX180" fmla="*/ 1001712 w 2316162"/>
              <a:gd name="connsiteY180" fmla="*/ 200025 h 2359024"/>
              <a:gd name="connsiteX181" fmla="*/ 996950 w 2316162"/>
              <a:gd name="connsiteY181" fmla="*/ 177800 h 2359024"/>
              <a:gd name="connsiteX182" fmla="*/ 995362 w 2316162"/>
              <a:gd name="connsiteY182" fmla="*/ 158750 h 2359024"/>
              <a:gd name="connsiteX183" fmla="*/ 1000125 w 2316162"/>
              <a:gd name="connsiteY183" fmla="*/ 122237 h 2359024"/>
              <a:gd name="connsiteX184" fmla="*/ 1011237 w 2316162"/>
              <a:gd name="connsiteY184" fmla="*/ 88900 h 2359024"/>
              <a:gd name="connsiteX185" fmla="*/ 1031875 w 2316162"/>
              <a:gd name="connsiteY185" fmla="*/ 60325 h 2359024"/>
              <a:gd name="connsiteX186" fmla="*/ 1057275 w 2316162"/>
              <a:gd name="connsiteY186" fmla="*/ 34925 h 2359024"/>
              <a:gd name="connsiteX187" fmla="*/ 1087437 w 2316162"/>
              <a:gd name="connsiteY187" fmla="*/ 15875 h 2359024"/>
              <a:gd name="connsiteX188" fmla="*/ 1122362 w 2316162"/>
              <a:gd name="connsiteY188" fmla="*/ 4762 h 2359024"/>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1368423 h 2359024"/>
              <a:gd name="connsiteX119" fmla="*/ 409575 w 2316162"/>
              <a:gd name="connsiteY119" fmla="*/ 1368423 h 2359024"/>
              <a:gd name="connsiteX120" fmla="*/ 409575 w 2316162"/>
              <a:gd name="connsiteY120" fmla="*/ 1306513 h 2359024"/>
              <a:gd name="connsiteX121" fmla="*/ 406400 w 2316162"/>
              <a:gd name="connsiteY121" fmla="*/ 1284288 h 2359024"/>
              <a:gd name="connsiteX122" fmla="*/ 398463 w 2316162"/>
              <a:gd name="connsiteY122" fmla="*/ 1266825 h 2359024"/>
              <a:gd name="connsiteX123" fmla="*/ 382588 w 2316162"/>
              <a:gd name="connsiteY123" fmla="*/ 1254125 h 2359024"/>
              <a:gd name="connsiteX124" fmla="*/ 365125 w 2316162"/>
              <a:gd name="connsiteY124" fmla="*/ 1247775 h 2359024"/>
              <a:gd name="connsiteX125" fmla="*/ 344488 w 2316162"/>
              <a:gd name="connsiteY125" fmla="*/ 1246188 h 2359024"/>
              <a:gd name="connsiteX126" fmla="*/ 320675 w 2316162"/>
              <a:gd name="connsiteY126" fmla="*/ 1249363 h 2359024"/>
              <a:gd name="connsiteX127" fmla="*/ 295275 w 2316162"/>
              <a:gd name="connsiteY127" fmla="*/ 1257300 h 2359024"/>
              <a:gd name="connsiteX128" fmla="*/ 292100 w 2316162"/>
              <a:gd name="connsiteY128" fmla="*/ 1258888 h 2359024"/>
              <a:gd name="connsiteX129" fmla="*/ 282575 w 2316162"/>
              <a:gd name="connsiteY129" fmla="*/ 1262063 h 2359024"/>
              <a:gd name="connsiteX130" fmla="*/ 266700 w 2316162"/>
              <a:gd name="connsiteY130" fmla="*/ 1265238 h 2359024"/>
              <a:gd name="connsiteX131" fmla="*/ 249238 w 2316162"/>
              <a:gd name="connsiteY131" fmla="*/ 1270000 h 2359024"/>
              <a:gd name="connsiteX132" fmla="*/ 227013 w 2316162"/>
              <a:gd name="connsiteY132" fmla="*/ 1273175 h 2359024"/>
              <a:gd name="connsiteX133" fmla="*/ 204788 w 2316162"/>
              <a:gd name="connsiteY133" fmla="*/ 1277938 h 2359024"/>
              <a:gd name="connsiteX134" fmla="*/ 184150 w 2316162"/>
              <a:gd name="connsiteY134" fmla="*/ 1279525 h 2359024"/>
              <a:gd name="connsiteX135" fmla="*/ 165100 w 2316162"/>
              <a:gd name="connsiteY135" fmla="*/ 1281113 h 2359024"/>
              <a:gd name="connsiteX136" fmla="*/ 127000 w 2316162"/>
              <a:gd name="connsiteY136" fmla="*/ 1276350 h 2359024"/>
              <a:gd name="connsiteX137" fmla="*/ 92075 w 2316162"/>
              <a:gd name="connsiteY137" fmla="*/ 1265238 h 2359024"/>
              <a:gd name="connsiteX138" fmla="*/ 61913 w 2316162"/>
              <a:gd name="connsiteY138" fmla="*/ 1246188 h 2359024"/>
              <a:gd name="connsiteX139" fmla="*/ 36513 w 2316162"/>
              <a:gd name="connsiteY139" fmla="*/ 1220788 h 2359024"/>
              <a:gd name="connsiteX140" fmla="*/ 17463 w 2316162"/>
              <a:gd name="connsiteY140" fmla="*/ 1192213 h 2359024"/>
              <a:gd name="connsiteX141" fmla="*/ 4763 w 2316162"/>
              <a:gd name="connsiteY141" fmla="*/ 1158875 h 2359024"/>
              <a:gd name="connsiteX142" fmla="*/ 0 w 2316162"/>
              <a:gd name="connsiteY142" fmla="*/ 1122362 h 2359024"/>
              <a:gd name="connsiteX143" fmla="*/ 4763 w 2316162"/>
              <a:gd name="connsiteY143" fmla="*/ 1085850 h 2359024"/>
              <a:gd name="connsiteX144" fmla="*/ 17463 w 2316162"/>
              <a:gd name="connsiteY144" fmla="*/ 1052512 h 2359024"/>
              <a:gd name="connsiteX145" fmla="*/ 36513 w 2316162"/>
              <a:gd name="connsiteY145" fmla="*/ 1022350 h 2359024"/>
              <a:gd name="connsiteX146" fmla="*/ 61913 w 2316162"/>
              <a:gd name="connsiteY146" fmla="*/ 998537 h 2359024"/>
              <a:gd name="connsiteX147" fmla="*/ 92075 w 2316162"/>
              <a:gd name="connsiteY147" fmla="*/ 979487 h 2359024"/>
              <a:gd name="connsiteX148" fmla="*/ 127000 w 2316162"/>
              <a:gd name="connsiteY148" fmla="*/ 968375 h 2359024"/>
              <a:gd name="connsiteX149" fmla="*/ 165100 w 2316162"/>
              <a:gd name="connsiteY149" fmla="*/ 963612 h 2359024"/>
              <a:gd name="connsiteX150" fmla="*/ 184150 w 2316162"/>
              <a:gd name="connsiteY150" fmla="*/ 965200 h 2359024"/>
              <a:gd name="connsiteX151" fmla="*/ 206375 w 2316162"/>
              <a:gd name="connsiteY151" fmla="*/ 969962 h 2359024"/>
              <a:gd name="connsiteX152" fmla="*/ 230188 w 2316162"/>
              <a:gd name="connsiteY152" fmla="*/ 976312 h 2359024"/>
              <a:gd name="connsiteX153" fmla="*/ 252413 w 2316162"/>
              <a:gd name="connsiteY153" fmla="*/ 984250 h 2359024"/>
              <a:gd name="connsiteX154" fmla="*/ 273050 w 2316162"/>
              <a:gd name="connsiteY154" fmla="*/ 990600 h 2359024"/>
              <a:gd name="connsiteX155" fmla="*/ 290513 w 2316162"/>
              <a:gd name="connsiteY155" fmla="*/ 996950 h 2359024"/>
              <a:gd name="connsiteX156" fmla="*/ 301625 w 2316162"/>
              <a:gd name="connsiteY156" fmla="*/ 1001712 h 2359024"/>
              <a:gd name="connsiteX157" fmla="*/ 304800 w 2316162"/>
              <a:gd name="connsiteY157" fmla="*/ 1003300 h 2359024"/>
              <a:gd name="connsiteX158" fmla="*/ 333375 w 2316162"/>
              <a:gd name="connsiteY158" fmla="*/ 1011237 h 2359024"/>
              <a:gd name="connsiteX159" fmla="*/ 358775 w 2316162"/>
              <a:gd name="connsiteY159" fmla="*/ 1009650 h 2359024"/>
              <a:gd name="connsiteX160" fmla="*/ 379413 w 2316162"/>
              <a:gd name="connsiteY160" fmla="*/ 1001712 h 2359024"/>
              <a:gd name="connsiteX161" fmla="*/ 396875 w 2316162"/>
              <a:gd name="connsiteY161" fmla="*/ 987425 h 2359024"/>
              <a:gd name="connsiteX162" fmla="*/ 406400 w 2316162"/>
              <a:gd name="connsiteY162" fmla="*/ 965200 h 2359024"/>
              <a:gd name="connsiteX163" fmla="*/ 409575 w 2316162"/>
              <a:gd name="connsiteY163" fmla="*/ 936625 h 2359024"/>
              <a:gd name="connsiteX164" fmla="*/ 409575 w 2316162"/>
              <a:gd name="connsiteY164" fmla="*/ 402374 h 2359024"/>
              <a:gd name="connsiteX165" fmla="*/ 412616 w 2316162"/>
              <a:gd name="connsiteY165" fmla="*/ 402374 h 2359024"/>
              <a:gd name="connsiteX166" fmla="*/ 412616 w 2316162"/>
              <a:gd name="connsiteY166" fmla="*/ 395287 h 2359024"/>
              <a:gd name="connsiteX167" fmla="*/ 969962 w 2316162"/>
              <a:gd name="connsiteY167" fmla="*/ 395287 h 2359024"/>
              <a:gd name="connsiteX168" fmla="*/ 996950 w 2316162"/>
              <a:gd name="connsiteY168" fmla="*/ 392112 h 2359024"/>
              <a:gd name="connsiteX169" fmla="*/ 1020762 w 2316162"/>
              <a:gd name="connsiteY169" fmla="*/ 382587 h 2359024"/>
              <a:gd name="connsiteX170" fmla="*/ 1036637 w 2316162"/>
              <a:gd name="connsiteY170" fmla="*/ 366712 h 2359024"/>
              <a:gd name="connsiteX171" fmla="*/ 1044575 w 2316162"/>
              <a:gd name="connsiteY171" fmla="*/ 346075 h 2359024"/>
              <a:gd name="connsiteX172" fmla="*/ 1046162 w 2316162"/>
              <a:gd name="connsiteY172" fmla="*/ 322262 h 2359024"/>
              <a:gd name="connsiteX173" fmla="*/ 1038225 w 2316162"/>
              <a:gd name="connsiteY173" fmla="*/ 295275 h 2359024"/>
              <a:gd name="connsiteX174" fmla="*/ 1036637 w 2316162"/>
              <a:gd name="connsiteY174" fmla="*/ 290512 h 2359024"/>
              <a:gd name="connsiteX175" fmla="*/ 1031875 w 2316162"/>
              <a:gd name="connsiteY175" fmla="*/ 280987 h 2359024"/>
              <a:gd name="connsiteX176" fmla="*/ 1025525 w 2316162"/>
              <a:gd name="connsiteY176" fmla="*/ 265112 h 2359024"/>
              <a:gd name="connsiteX177" fmla="*/ 1016000 w 2316162"/>
              <a:gd name="connsiteY177" fmla="*/ 244475 h 2359024"/>
              <a:gd name="connsiteX178" fmla="*/ 1008062 w 2316162"/>
              <a:gd name="connsiteY178" fmla="*/ 222250 h 2359024"/>
              <a:gd name="connsiteX179" fmla="*/ 1001712 w 2316162"/>
              <a:gd name="connsiteY179" fmla="*/ 200025 h 2359024"/>
              <a:gd name="connsiteX180" fmla="*/ 996950 w 2316162"/>
              <a:gd name="connsiteY180" fmla="*/ 177800 h 2359024"/>
              <a:gd name="connsiteX181" fmla="*/ 995362 w 2316162"/>
              <a:gd name="connsiteY181" fmla="*/ 158750 h 2359024"/>
              <a:gd name="connsiteX182" fmla="*/ 1000125 w 2316162"/>
              <a:gd name="connsiteY182" fmla="*/ 122237 h 2359024"/>
              <a:gd name="connsiteX183" fmla="*/ 1011237 w 2316162"/>
              <a:gd name="connsiteY183" fmla="*/ 88900 h 2359024"/>
              <a:gd name="connsiteX184" fmla="*/ 1031875 w 2316162"/>
              <a:gd name="connsiteY184" fmla="*/ 60325 h 2359024"/>
              <a:gd name="connsiteX185" fmla="*/ 1057275 w 2316162"/>
              <a:gd name="connsiteY185" fmla="*/ 34925 h 2359024"/>
              <a:gd name="connsiteX186" fmla="*/ 1087437 w 2316162"/>
              <a:gd name="connsiteY186" fmla="*/ 15875 h 2359024"/>
              <a:gd name="connsiteX187" fmla="*/ 1122362 w 2316162"/>
              <a:gd name="connsiteY187" fmla="*/ 4762 h 2359024"/>
              <a:gd name="connsiteX188" fmla="*/ 1160462 w 2316162"/>
              <a:gd name="connsiteY188" fmla="*/ 0 h 2359024"/>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20687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09209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2316162" h="2259012">
                <a:moveTo>
                  <a:pt x="1160462" y="0"/>
                </a:moveTo>
                <a:lnTo>
                  <a:pt x="1198562" y="4762"/>
                </a:lnTo>
                <a:lnTo>
                  <a:pt x="1231900" y="15875"/>
                </a:lnTo>
                <a:lnTo>
                  <a:pt x="1262062" y="34925"/>
                </a:lnTo>
                <a:lnTo>
                  <a:pt x="1289050" y="60325"/>
                </a:lnTo>
                <a:lnTo>
                  <a:pt x="1308100" y="88900"/>
                </a:lnTo>
                <a:lnTo>
                  <a:pt x="1320800" y="122237"/>
                </a:lnTo>
                <a:lnTo>
                  <a:pt x="1323975" y="158750"/>
                </a:lnTo>
                <a:lnTo>
                  <a:pt x="1322387" y="177800"/>
                </a:lnTo>
                <a:lnTo>
                  <a:pt x="1317625" y="200025"/>
                </a:lnTo>
                <a:lnTo>
                  <a:pt x="1311275" y="222250"/>
                </a:lnTo>
                <a:lnTo>
                  <a:pt x="1304925" y="244475"/>
                </a:lnTo>
                <a:lnTo>
                  <a:pt x="1296987" y="265112"/>
                </a:lnTo>
                <a:lnTo>
                  <a:pt x="1290637" y="280987"/>
                </a:lnTo>
                <a:lnTo>
                  <a:pt x="1285875" y="290512"/>
                </a:lnTo>
                <a:lnTo>
                  <a:pt x="1282700" y="295275"/>
                </a:lnTo>
                <a:lnTo>
                  <a:pt x="1274762" y="322262"/>
                </a:lnTo>
                <a:lnTo>
                  <a:pt x="1274762" y="346075"/>
                </a:lnTo>
                <a:lnTo>
                  <a:pt x="1285875" y="366712"/>
                </a:lnTo>
                <a:lnTo>
                  <a:pt x="1300162" y="382587"/>
                </a:lnTo>
                <a:lnTo>
                  <a:pt x="1322387" y="392112"/>
                </a:lnTo>
                <a:lnTo>
                  <a:pt x="1350962" y="395287"/>
                </a:lnTo>
                <a:lnTo>
                  <a:pt x="1908175" y="395287"/>
                </a:lnTo>
                <a:lnTo>
                  <a:pt x="1911350" y="477837"/>
                </a:lnTo>
                <a:lnTo>
                  <a:pt x="1911350" y="485775"/>
                </a:lnTo>
                <a:lnTo>
                  <a:pt x="1911350" y="496887"/>
                </a:lnTo>
                <a:lnTo>
                  <a:pt x="1911350" y="506412"/>
                </a:lnTo>
                <a:cubicBezTo>
                  <a:pt x="1910292" y="649816"/>
                  <a:pt x="1909233" y="793221"/>
                  <a:pt x="1908175" y="936625"/>
                </a:cubicBezTo>
                <a:lnTo>
                  <a:pt x="1909762" y="962025"/>
                </a:lnTo>
                <a:lnTo>
                  <a:pt x="1917700" y="981075"/>
                </a:lnTo>
                <a:lnTo>
                  <a:pt x="1930400" y="995362"/>
                </a:lnTo>
                <a:lnTo>
                  <a:pt x="1946275" y="1006475"/>
                </a:lnTo>
                <a:lnTo>
                  <a:pt x="1965325" y="1011237"/>
                </a:lnTo>
                <a:lnTo>
                  <a:pt x="1985962" y="1009650"/>
                </a:lnTo>
                <a:lnTo>
                  <a:pt x="2011362" y="1003300"/>
                </a:lnTo>
                <a:lnTo>
                  <a:pt x="2016125" y="1001712"/>
                </a:lnTo>
                <a:lnTo>
                  <a:pt x="2027237" y="996950"/>
                </a:lnTo>
                <a:lnTo>
                  <a:pt x="2043112" y="990600"/>
                </a:lnTo>
                <a:lnTo>
                  <a:pt x="2063750" y="982662"/>
                </a:lnTo>
                <a:lnTo>
                  <a:pt x="2087562" y="976312"/>
                </a:lnTo>
                <a:lnTo>
                  <a:pt x="2109787" y="969962"/>
                </a:lnTo>
                <a:lnTo>
                  <a:pt x="2132012" y="965200"/>
                </a:lnTo>
                <a:lnTo>
                  <a:pt x="2151062" y="963612"/>
                </a:lnTo>
                <a:lnTo>
                  <a:pt x="2190750" y="968375"/>
                </a:lnTo>
                <a:lnTo>
                  <a:pt x="2224087" y="979487"/>
                </a:lnTo>
                <a:lnTo>
                  <a:pt x="2254250" y="998537"/>
                </a:lnTo>
                <a:lnTo>
                  <a:pt x="2281237" y="1022350"/>
                </a:lnTo>
                <a:lnTo>
                  <a:pt x="2298700" y="1052512"/>
                </a:lnTo>
                <a:lnTo>
                  <a:pt x="2311400" y="1085850"/>
                </a:lnTo>
                <a:lnTo>
                  <a:pt x="2316162" y="1120775"/>
                </a:lnTo>
                <a:lnTo>
                  <a:pt x="2311400" y="1158875"/>
                </a:lnTo>
                <a:lnTo>
                  <a:pt x="2298700" y="1192212"/>
                </a:lnTo>
                <a:lnTo>
                  <a:pt x="2281237" y="1220787"/>
                </a:lnTo>
                <a:lnTo>
                  <a:pt x="2254250" y="1246187"/>
                </a:lnTo>
                <a:lnTo>
                  <a:pt x="2224087" y="1265237"/>
                </a:lnTo>
                <a:lnTo>
                  <a:pt x="2190750" y="1276350"/>
                </a:lnTo>
                <a:lnTo>
                  <a:pt x="2151062" y="1281112"/>
                </a:lnTo>
                <a:lnTo>
                  <a:pt x="2132012" y="1279525"/>
                </a:lnTo>
                <a:lnTo>
                  <a:pt x="2109787" y="1274762"/>
                </a:lnTo>
                <a:lnTo>
                  <a:pt x="2087562" y="1268412"/>
                </a:lnTo>
                <a:lnTo>
                  <a:pt x="2063750" y="1260475"/>
                </a:lnTo>
                <a:lnTo>
                  <a:pt x="2043112" y="1254125"/>
                </a:lnTo>
                <a:lnTo>
                  <a:pt x="2027237" y="1247775"/>
                </a:lnTo>
                <a:lnTo>
                  <a:pt x="2016125" y="1243012"/>
                </a:lnTo>
                <a:lnTo>
                  <a:pt x="2011362" y="1241425"/>
                </a:lnTo>
                <a:lnTo>
                  <a:pt x="1985962" y="1235075"/>
                </a:lnTo>
                <a:lnTo>
                  <a:pt x="1965325" y="1233487"/>
                </a:lnTo>
                <a:lnTo>
                  <a:pt x="1946275" y="1238250"/>
                </a:lnTo>
                <a:lnTo>
                  <a:pt x="1930400" y="1247775"/>
                </a:lnTo>
                <a:lnTo>
                  <a:pt x="1917700" y="1263650"/>
                </a:lnTo>
                <a:lnTo>
                  <a:pt x="1909762" y="1282700"/>
                </a:lnTo>
                <a:lnTo>
                  <a:pt x="1908175" y="1306512"/>
                </a:lnTo>
                <a:cubicBezTo>
                  <a:pt x="1908518" y="1491530"/>
                  <a:pt x="1908860" y="1676547"/>
                  <a:pt x="1909203" y="1861565"/>
                </a:cubicBezTo>
                <a:lnTo>
                  <a:pt x="1358900" y="1862137"/>
                </a:lnTo>
                <a:lnTo>
                  <a:pt x="1331912" y="1866900"/>
                </a:lnTo>
                <a:lnTo>
                  <a:pt x="1309687" y="1878012"/>
                </a:lnTo>
                <a:lnTo>
                  <a:pt x="1293812" y="1892300"/>
                </a:lnTo>
                <a:lnTo>
                  <a:pt x="1285875" y="1912937"/>
                </a:lnTo>
                <a:lnTo>
                  <a:pt x="1282700" y="1936750"/>
                </a:lnTo>
                <a:lnTo>
                  <a:pt x="1292225" y="1963737"/>
                </a:lnTo>
                <a:lnTo>
                  <a:pt x="1293812" y="1968500"/>
                </a:lnTo>
                <a:lnTo>
                  <a:pt x="1298575" y="1978025"/>
                </a:lnTo>
                <a:lnTo>
                  <a:pt x="1304925" y="1993900"/>
                </a:lnTo>
                <a:lnTo>
                  <a:pt x="1312862" y="2014537"/>
                </a:lnTo>
                <a:lnTo>
                  <a:pt x="1320800" y="2035175"/>
                </a:lnTo>
                <a:lnTo>
                  <a:pt x="1327150" y="2058987"/>
                </a:lnTo>
                <a:lnTo>
                  <a:pt x="1331912" y="2081212"/>
                </a:lnTo>
                <a:lnTo>
                  <a:pt x="1333500" y="2098675"/>
                </a:lnTo>
                <a:lnTo>
                  <a:pt x="1328737" y="2136775"/>
                </a:lnTo>
                <a:lnTo>
                  <a:pt x="1316037" y="2170112"/>
                </a:lnTo>
                <a:lnTo>
                  <a:pt x="1298575" y="2198687"/>
                </a:lnTo>
                <a:lnTo>
                  <a:pt x="1271587" y="2222500"/>
                </a:lnTo>
                <a:lnTo>
                  <a:pt x="1241425" y="2243137"/>
                </a:lnTo>
                <a:lnTo>
                  <a:pt x="1208087" y="2254250"/>
                </a:lnTo>
                <a:lnTo>
                  <a:pt x="1168400" y="2259012"/>
                </a:lnTo>
                <a:lnTo>
                  <a:pt x="1131887" y="2254250"/>
                </a:lnTo>
                <a:lnTo>
                  <a:pt x="1096962" y="2243137"/>
                </a:lnTo>
                <a:lnTo>
                  <a:pt x="1066800" y="2222500"/>
                </a:lnTo>
                <a:lnTo>
                  <a:pt x="1041400" y="2198687"/>
                </a:lnTo>
                <a:lnTo>
                  <a:pt x="1022350" y="2170112"/>
                </a:lnTo>
                <a:lnTo>
                  <a:pt x="1009650" y="2136775"/>
                </a:lnTo>
                <a:lnTo>
                  <a:pt x="1004887" y="2098675"/>
                </a:lnTo>
                <a:lnTo>
                  <a:pt x="1006475" y="2081212"/>
                </a:lnTo>
                <a:lnTo>
                  <a:pt x="1011237" y="2058987"/>
                </a:lnTo>
                <a:lnTo>
                  <a:pt x="1019175" y="2035175"/>
                </a:lnTo>
                <a:lnTo>
                  <a:pt x="1027112" y="2014537"/>
                </a:lnTo>
                <a:lnTo>
                  <a:pt x="1033462" y="1993900"/>
                </a:lnTo>
                <a:lnTo>
                  <a:pt x="1039812" y="1978025"/>
                </a:lnTo>
                <a:lnTo>
                  <a:pt x="1044575" y="1968500"/>
                </a:lnTo>
                <a:lnTo>
                  <a:pt x="1046162" y="1963737"/>
                </a:lnTo>
                <a:lnTo>
                  <a:pt x="1054100" y="1936750"/>
                </a:lnTo>
                <a:lnTo>
                  <a:pt x="1054100" y="1912937"/>
                </a:lnTo>
                <a:lnTo>
                  <a:pt x="1046162" y="1892300"/>
                </a:lnTo>
                <a:lnTo>
                  <a:pt x="1030287" y="1878012"/>
                </a:lnTo>
                <a:lnTo>
                  <a:pt x="1006475" y="1866900"/>
                </a:lnTo>
                <a:lnTo>
                  <a:pt x="979487" y="1862137"/>
                </a:lnTo>
                <a:lnTo>
                  <a:pt x="409209" y="1862137"/>
                </a:lnTo>
                <a:lnTo>
                  <a:pt x="411984" y="1368423"/>
                </a:lnTo>
                <a:lnTo>
                  <a:pt x="409575" y="1368423"/>
                </a:lnTo>
                <a:lnTo>
                  <a:pt x="409575" y="1306513"/>
                </a:lnTo>
                <a:lnTo>
                  <a:pt x="406400" y="1284288"/>
                </a:lnTo>
                <a:lnTo>
                  <a:pt x="398463" y="1266825"/>
                </a:lnTo>
                <a:lnTo>
                  <a:pt x="382588" y="1254125"/>
                </a:lnTo>
                <a:lnTo>
                  <a:pt x="365125" y="1247775"/>
                </a:lnTo>
                <a:lnTo>
                  <a:pt x="344488" y="1246188"/>
                </a:lnTo>
                <a:lnTo>
                  <a:pt x="320675" y="1249363"/>
                </a:lnTo>
                <a:lnTo>
                  <a:pt x="295275" y="1257300"/>
                </a:lnTo>
                <a:lnTo>
                  <a:pt x="292100" y="1258888"/>
                </a:lnTo>
                <a:lnTo>
                  <a:pt x="282575" y="1262063"/>
                </a:lnTo>
                <a:lnTo>
                  <a:pt x="266700" y="1265238"/>
                </a:lnTo>
                <a:lnTo>
                  <a:pt x="249238" y="1270000"/>
                </a:lnTo>
                <a:lnTo>
                  <a:pt x="227013" y="1273175"/>
                </a:lnTo>
                <a:lnTo>
                  <a:pt x="204788" y="1277938"/>
                </a:lnTo>
                <a:lnTo>
                  <a:pt x="184150" y="1279525"/>
                </a:lnTo>
                <a:lnTo>
                  <a:pt x="165100" y="1281113"/>
                </a:lnTo>
                <a:lnTo>
                  <a:pt x="127000" y="1276350"/>
                </a:lnTo>
                <a:lnTo>
                  <a:pt x="92075" y="1265238"/>
                </a:lnTo>
                <a:lnTo>
                  <a:pt x="61913" y="1246188"/>
                </a:lnTo>
                <a:lnTo>
                  <a:pt x="36513" y="1220788"/>
                </a:lnTo>
                <a:lnTo>
                  <a:pt x="17463" y="1192213"/>
                </a:lnTo>
                <a:lnTo>
                  <a:pt x="4763" y="1158875"/>
                </a:lnTo>
                <a:lnTo>
                  <a:pt x="0" y="1122362"/>
                </a:lnTo>
                <a:lnTo>
                  <a:pt x="4763" y="1085850"/>
                </a:lnTo>
                <a:lnTo>
                  <a:pt x="17463" y="1052512"/>
                </a:lnTo>
                <a:lnTo>
                  <a:pt x="36513" y="1022350"/>
                </a:lnTo>
                <a:lnTo>
                  <a:pt x="61913" y="998537"/>
                </a:lnTo>
                <a:lnTo>
                  <a:pt x="92075" y="979487"/>
                </a:lnTo>
                <a:lnTo>
                  <a:pt x="127000" y="968375"/>
                </a:lnTo>
                <a:lnTo>
                  <a:pt x="165100" y="963612"/>
                </a:lnTo>
                <a:lnTo>
                  <a:pt x="184150" y="965200"/>
                </a:lnTo>
                <a:lnTo>
                  <a:pt x="206375" y="969962"/>
                </a:lnTo>
                <a:lnTo>
                  <a:pt x="230188" y="976312"/>
                </a:lnTo>
                <a:lnTo>
                  <a:pt x="252413" y="984250"/>
                </a:lnTo>
                <a:lnTo>
                  <a:pt x="273050" y="990600"/>
                </a:lnTo>
                <a:lnTo>
                  <a:pt x="290513" y="996950"/>
                </a:lnTo>
                <a:lnTo>
                  <a:pt x="301625" y="1001712"/>
                </a:lnTo>
                <a:lnTo>
                  <a:pt x="304800" y="1003300"/>
                </a:lnTo>
                <a:lnTo>
                  <a:pt x="333375" y="1011237"/>
                </a:lnTo>
                <a:lnTo>
                  <a:pt x="358775" y="1009650"/>
                </a:lnTo>
                <a:lnTo>
                  <a:pt x="379413" y="1001712"/>
                </a:lnTo>
                <a:lnTo>
                  <a:pt x="396875" y="987425"/>
                </a:lnTo>
                <a:lnTo>
                  <a:pt x="406400" y="965200"/>
                </a:lnTo>
                <a:lnTo>
                  <a:pt x="409575" y="936625"/>
                </a:lnTo>
                <a:lnTo>
                  <a:pt x="409575" y="402374"/>
                </a:lnTo>
                <a:lnTo>
                  <a:pt x="412616" y="402374"/>
                </a:lnTo>
                <a:lnTo>
                  <a:pt x="412616" y="395287"/>
                </a:lnTo>
                <a:lnTo>
                  <a:pt x="969962" y="395287"/>
                </a:lnTo>
                <a:lnTo>
                  <a:pt x="996950" y="392112"/>
                </a:lnTo>
                <a:lnTo>
                  <a:pt x="1020762" y="382587"/>
                </a:lnTo>
                <a:lnTo>
                  <a:pt x="1036637" y="366712"/>
                </a:lnTo>
                <a:lnTo>
                  <a:pt x="1044575" y="346075"/>
                </a:lnTo>
                <a:lnTo>
                  <a:pt x="1046162" y="322262"/>
                </a:lnTo>
                <a:lnTo>
                  <a:pt x="1038225" y="295275"/>
                </a:lnTo>
                <a:lnTo>
                  <a:pt x="1036637" y="290512"/>
                </a:lnTo>
                <a:lnTo>
                  <a:pt x="1031875" y="280987"/>
                </a:lnTo>
                <a:lnTo>
                  <a:pt x="1025525" y="265112"/>
                </a:lnTo>
                <a:lnTo>
                  <a:pt x="1016000" y="244475"/>
                </a:lnTo>
                <a:lnTo>
                  <a:pt x="1008062" y="222250"/>
                </a:lnTo>
                <a:lnTo>
                  <a:pt x="1001712" y="200025"/>
                </a:lnTo>
                <a:lnTo>
                  <a:pt x="996950" y="177800"/>
                </a:lnTo>
                <a:lnTo>
                  <a:pt x="995362" y="158750"/>
                </a:lnTo>
                <a:lnTo>
                  <a:pt x="1000125" y="122237"/>
                </a:lnTo>
                <a:lnTo>
                  <a:pt x="1011237" y="88900"/>
                </a:lnTo>
                <a:lnTo>
                  <a:pt x="1031875" y="60325"/>
                </a:lnTo>
                <a:lnTo>
                  <a:pt x="1057275" y="34925"/>
                </a:lnTo>
                <a:lnTo>
                  <a:pt x="1087437" y="15875"/>
                </a:lnTo>
                <a:lnTo>
                  <a:pt x="1122362" y="4762"/>
                </a:lnTo>
                <a:lnTo>
                  <a:pt x="1160462" y="0"/>
                </a:ln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847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914400"/>
            <a:ext cx="10018713" cy="1752599"/>
          </a:xfrm>
        </p:spPr>
        <p:txBody>
          <a:bodyPr/>
          <a:lstStyle/>
          <a:p>
            <a:r>
              <a:rPr lang="en-US">
                <a:ln w="0"/>
                <a:gradFill>
                  <a:gsLst>
                    <a:gs pos="21000">
                      <a:srgbClr val="53575C"/>
                    </a:gs>
                    <a:gs pos="88000">
                      <a:srgbClr val="C5C7CA"/>
                    </a:gs>
                  </a:gsLst>
                  <a:lin ang="5400000"/>
                </a:gradFill>
              </a:rPr>
              <a:t>Personal: Tommy Hilfiger Tailored Model</a:t>
            </a:r>
            <a:br>
              <a:rPr lang="en-US">
                <a:ln w="0"/>
                <a:gradFill>
                  <a:gsLst>
                    <a:gs pos="21000">
                      <a:srgbClr val="53575C"/>
                    </a:gs>
                    <a:gs pos="88000">
                      <a:srgbClr val="C5C7CA"/>
                    </a:gs>
                  </a:gsLst>
                  <a:lin ang="5400000"/>
                </a:gradFill>
              </a:rPr>
            </a:br>
            <a:endParaRPr lang="en-US"/>
          </a:p>
        </p:txBody>
      </p:sp>
      <p:sp>
        <p:nvSpPr>
          <p:cNvPr id="3" name="Content Placeholder 2"/>
          <p:cNvSpPr>
            <a:spLocks noGrp="1"/>
          </p:cNvSpPr>
          <p:nvPr>
            <p:ph idx="1"/>
          </p:nvPr>
        </p:nvSpPr>
        <p:spPr>
          <a:xfrm>
            <a:off x="1484310" y="2349063"/>
            <a:ext cx="10018713" cy="3442138"/>
          </a:xfrm>
        </p:spPr>
        <p:txBody>
          <a:bodyPr>
            <a:normAutofit lnSpcReduction="10000"/>
          </a:bodyPr>
          <a:lstStyle/>
          <a:p>
            <a:pPr marL="0" indent="0">
              <a:buNone/>
            </a:pPr>
            <a:r>
              <a:rPr lang="en-US" b="1" dirty="0" smtClean="0"/>
              <a:t> </a:t>
            </a:r>
            <a:r>
              <a:rPr lang="en-US" dirty="0"/>
              <a:t> Departments utilized</a:t>
            </a:r>
          </a:p>
          <a:p>
            <a:pPr fontAlgn="base"/>
            <a:r>
              <a:rPr lang="en-US" dirty="0" smtClean="0"/>
              <a:t>Disability Services</a:t>
            </a:r>
          </a:p>
          <a:p>
            <a:pPr fontAlgn="base"/>
            <a:r>
              <a:rPr lang="en-US" dirty="0" smtClean="0"/>
              <a:t>Mental </a:t>
            </a:r>
            <a:r>
              <a:rPr lang="en-US" dirty="0"/>
              <a:t>Health  </a:t>
            </a:r>
          </a:p>
          <a:p>
            <a:pPr fontAlgn="base"/>
            <a:r>
              <a:rPr lang="en-US" dirty="0" smtClean="0"/>
              <a:t>Campus </a:t>
            </a:r>
            <a:r>
              <a:rPr lang="en-US" dirty="0"/>
              <a:t>Life/Student Activities</a:t>
            </a:r>
          </a:p>
          <a:p>
            <a:pPr fontAlgn="base"/>
            <a:r>
              <a:rPr lang="en-US" dirty="0" smtClean="0"/>
              <a:t>Office </a:t>
            </a:r>
            <a:r>
              <a:rPr lang="en-US" dirty="0"/>
              <a:t>of Orientation</a:t>
            </a:r>
          </a:p>
          <a:p>
            <a:pPr fontAlgn="base"/>
            <a:r>
              <a:rPr lang="en-US" dirty="0" smtClean="0"/>
              <a:t>Faculty </a:t>
            </a:r>
            <a:r>
              <a:rPr lang="en-US" dirty="0"/>
              <a:t>member – School of Education, to organize the student majoring in special education </a:t>
            </a:r>
          </a:p>
          <a:p>
            <a:endParaRPr lang="en-US" dirty="0"/>
          </a:p>
        </p:txBody>
      </p:sp>
      <p:sp>
        <p:nvSpPr>
          <p:cNvPr id="4" name="Freeform 3"/>
          <p:cNvSpPr/>
          <p:nvPr/>
        </p:nvSpPr>
        <p:spPr>
          <a:xfrm rot="900000">
            <a:off x="10053767" y="5067185"/>
            <a:ext cx="1952053" cy="1695678"/>
          </a:xfrm>
          <a:custGeom>
            <a:avLst/>
            <a:gdLst>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2359024 h 2359024"/>
              <a:gd name="connsiteX119" fmla="*/ 411984 w 2316162"/>
              <a:gd name="connsiteY119" fmla="*/ 1368423 h 2359024"/>
              <a:gd name="connsiteX120" fmla="*/ 409575 w 2316162"/>
              <a:gd name="connsiteY120" fmla="*/ 1368423 h 2359024"/>
              <a:gd name="connsiteX121" fmla="*/ 409575 w 2316162"/>
              <a:gd name="connsiteY121" fmla="*/ 1306513 h 2359024"/>
              <a:gd name="connsiteX122" fmla="*/ 406400 w 2316162"/>
              <a:gd name="connsiteY122" fmla="*/ 1284288 h 2359024"/>
              <a:gd name="connsiteX123" fmla="*/ 398463 w 2316162"/>
              <a:gd name="connsiteY123" fmla="*/ 1266825 h 2359024"/>
              <a:gd name="connsiteX124" fmla="*/ 382588 w 2316162"/>
              <a:gd name="connsiteY124" fmla="*/ 1254125 h 2359024"/>
              <a:gd name="connsiteX125" fmla="*/ 365125 w 2316162"/>
              <a:gd name="connsiteY125" fmla="*/ 1247775 h 2359024"/>
              <a:gd name="connsiteX126" fmla="*/ 344488 w 2316162"/>
              <a:gd name="connsiteY126" fmla="*/ 1246188 h 2359024"/>
              <a:gd name="connsiteX127" fmla="*/ 320675 w 2316162"/>
              <a:gd name="connsiteY127" fmla="*/ 1249363 h 2359024"/>
              <a:gd name="connsiteX128" fmla="*/ 295275 w 2316162"/>
              <a:gd name="connsiteY128" fmla="*/ 1257300 h 2359024"/>
              <a:gd name="connsiteX129" fmla="*/ 292100 w 2316162"/>
              <a:gd name="connsiteY129" fmla="*/ 1258888 h 2359024"/>
              <a:gd name="connsiteX130" fmla="*/ 282575 w 2316162"/>
              <a:gd name="connsiteY130" fmla="*/ 1262063 h 2359024"/>
              <a:gd name="connsiteX131" fmla="*/ 266700 w 2316162"/>
              <a:gd name="connsiteY131" fmla="*/ 1265238 h 2359024"/>
              <a:gd name="connsiteX132" fmla="*/ 249238 w 2316162"/>
              <a:gd name="connsiteY132" fmla="*/ 1270000 h 2359024"/>
              <a:gd name="connsiteX133" fmla="*/ 227013 w 2316162"/>
              <a:gd name="connsiteY133" fmla="*/ 1273175 h 2359024"/>
              <a:gd name="connsiteX134" fmla="*/ 204788 w 2316162"/>
              <a:gd name="connsiteY134" fmla="*/ 1277938 h 2359024"/>
              <a:gd name="connsiteX135" fmla="*/ 184150 w 2316162"/>
              <a:gd name="connsiteY135" fmla="*/ 1279525 h 2359024"/>
              <a:gd name="connsiteX136" fmla="*/ 165100 w 2316162"/>
              <a:gd name="connsiteY136" fmla="*/ 1281113 h 2359024"/>
              <a:gd name="connsiteX137" fmla="*/ 127000 w 2316162"/>
              <a:gd name="connsiteY137" fmla="*/ 1276350 h 2359024"/>
              <a:gd name="connsiteX138" fmla="*/ 92075 w 2316162"/>
              <a:gd name="connsiteY138" fmla="*/ 1265238 h 2359024"/>
              <a:gd name="connsiteX139" fmla="*/ 61913 w 2316162"/>
              <a:gd name="connsiteY139" fmla="*/ 1246188 h 2359024"/>
              <a:gd name="connsiteX140" fmla="*/ 36513 w 2316162"/>
              <a:gd name="connsiteY140" fmla="*/ 1220788 h 2359024"/>
              <a:gd name="connsiteX141" fmla="*/ 17463 w 2316162"/>
              <a:gd name="connsiteY141" fmla="*/ 1192213 h 2359024"/>
              <a:gd name="connsiteX142" fmla="*/ 4763 w 2316162"/>
              <a:gd name="connsiteY142" fmla="*/ 1158875 h 2359024"/>
              <a:gd name="connsiteX143" fmla="*/ 0 w 2316162"/>
              <a:gd name="connsiteY143" fmla="*/ 1122362 h 2359024"/>
              <a:gd name="connsiteX144" fmla="*/ 4763 w 2316162"/>
              <a:gd name="connsiteY144" fmla="*/ 1085850 h 2359024"/>
              <a:gd name="connsiteX145" fmla="*/ 17463 w 2316162"/>
              <a:gd name="connsiteY145" fmla="*/ 1052512 h 2359024"/>
              <a:gd name="connsiteX146" fmla="*/ 36513 w 2316162"/>
              <a:gd name="connsiteY146" fmla="*/ 1022350 h 2359024"/>
              <a:gd name="connsiteX147" fmla="*/ 61913 w 2316162"/>
              <a:gd name="connsiteY147" fmla="*/ 998537 h 2359024"/>
              <a:gd name="connsiteX148" fmla="*/ 92075 w 2316162"/>
              <a:gd name="connsiteY148" fmla="*/ 979487 h 2359024"/>
              <a:gd name="connsiteX149" fmla="*/ 127000 w 2316162"/>
              <a:gd name="connsiteY149" fmla="*/ 968375 h 2359024"/>
              <a:gd name="connsiteX150" fmla="*/ 165100 w 2316162"/>
              <a:gd name="connsiteY150" fmla="*/ 963612 h 2359024"/>
              <a:gd name="connsiteX151" fmla="*/ 184150 w 2316162"/>
              <a:gd name="connsiteY151" fmla="*/ 965200 h 2359024"/>
              <a:gd name="connsiteX152" fmla="*/ 206375 w 2316162"/>
              <a:gd name="connsiteY152" fmla="*/ 969962 h 2359024"/>
              <a:gd name="connsiteX153" fmla="*/ 230188 w 2316162"/>
              <a:gd name="connsiteY153" fmla="*/ 976312 h 2359024"/>
              <a:gd name="connsiteX154" fmla="*/ 252413 w 2316162"/>
              <a:gd name="connsiteY154" fmla="*/ 984250 h 2359024"/>
              <a:gd name="connsiteX155" fmla="*/ 273050 w 2316162"/>
              <a:gd name="connsiteY155" fmla="*/ 990600 h 2359024"/>
              <a:gd name="connsiteX156" fmla="*/ 290513 w 2316162"/>
              <a:gd name="connsiteY156" fmla="*/ 996950 h 2359024"/>
              <a:gd name="connsiteX157" fmla="*/ 301625 w 2316162"/>
              <a:gd name="connsiteY157" fmla="*/ 1001712 h 2359024"/>
              <a:gd name="connsiteX158" fmla="*/ 304800 w 2316162"/>
              <a:gd name="connsiteY158" fmla="*/ 1003300 h 2359024"/>
              <a:gd name="connsiteX159" fmla="*/ 333375 w 2316162"/>
              <a:gd name="connsiteY159" fmla="*/ 1011237 h 2359024"/>
              <a:gd name="connsiteX160" fmla="*/ 358775 w 2316162"/>
              <a:gd name="connsiteY160" fmla="*/ 1009650 h 2359024"/>
              <a:gd name="connsiteX161" fmla="*/ 379413 w 2316162"/>
              <a:gd name="connsiteY161" fmla="*/ 1001712 h 2359024"/>
              <a:gd name="connsiteX162" fmla="*/ 396875 w 2316162"/>
              <a:gd name="connsiteY162" fmla="*/ 987425 h 2359024"/>
              <a:gd name="connsiteX163" fmla="*/ 406400 w 2316162"/>
              <a:gd name="connsiteY163" fmla="*/ 965200 h 2359024"/>
              <a:gd name="connsiteX164" fmla="*/ 409575 w 2316162"/>
              <a:gd name="connsiteY164" fmla="*/ 936625 h 2359024"/>
              <a:gd name="connsiteX165" fmla="*/ 409575 w 2316162"/>
              <a:gd name="connsiteY165" fmla="*/ 402374 h 2359024"/>
              <a:gd name="connsiteX166" fmla="*/ 412616 w 2316162"/>
              <a:gd name="connsiteY166" fmla="*/ 402374 h 2359024"/>
              <a:gd name="connsiteX167" fmla="*/ 412616 w 2316162"/>
              <a:gd name="connsiteY167" fmla="*/ 395287 h 2359024"/>
              <a:gd name="connsiteX168" fmla="*/ 969962 w 2316162"/>
              <a:gd name="connsiteY168" fmla="*/ 395287 h 2359024"/>
              <a:gd name="connsiteX169" fmla="*/ 996950 w 2316162"/>
              <a:gd name="connsiteY169" fmla="*/ 392112 h 2359024"/>
              <a:gd name="connsiteX170" fmla="*/ 1020762 w 2316162"/>
              <a:gd name="connsiteY170" fmla="*/ 382587 h 2359024"/>
              <a:gd name="connsiteX171" fmla="*/ 1036637 w 2316162"/>
              <a:gd name="connsiteY171" fmla="*/ 366712 h 2359024"/>
              <a:gd name="connsiteX172" fmla="*/ 1044575 w 2316162"/>
              <a:gd name="connsiteY172" fmla="*/ 346075 h 2359024"/>
              <a:gd name="connsiteX173" fmla="*/ 1046162 w 2316162"/>
              <a:gd name="connsiteY173" fmla="*/ 322262 h 2359024"/>
              <a:gd name="connsiteX174" fmla="*/ 1038225 w 2316162"/>
              <a:gd name="connsiteY174" fmla="*/ 295275 h 2359024"/>
              <a:gd name="connsiteX175" fmla="*/ 1036637 w 2316162"/>
              <a:gd name="connsiteY175" fmla="*/ 290512 h 2359024"/>
              <a:gd name="connsiteX176" fmla="*/ 1031875 w 2316162"/>
              <a:gd name="connsiteY176" fmla="*/ 280987 h 2359024"/>
              <a:gd name="connsiteX177" fmla="*/ 1025525 w 2316162"/>
              <a:gd name="connsiteY177" fmla="*/ 265112 h 2359024"/>
              <a:gd name="connsiteX178" fmla="*/ 1016000 w 2316162"/>
              <a:gd name="connsiteY178" fmla="*/ 244475 h 2359024"/>
              <a:gd name="connsiteX179" fmla="*/ 1008062 w 2316162"/>
              <a:gd name="connsiteY179" fmla="*/ 222250 h 2359024"/>
              <a:gd name="connsiteX180" fmla="*/ 1001712 w 2316162"/>
              <a:gd name="connsiteY180" fmla="*/ 200025 h 2359024"/>
              <a:gd name="connsiteX181" fmla="*/ 996950 w 2316162"/>
              <a:gd name="connsiteY181" fmla="*/ 177800 h 2359024"/>
              <a:gd name="connsiteX182" fmla="*/ 995362 w 2316162"/>
              <a:gd name="connsiteY182" fmla="*/ 158750 h 2359024"/>
              <a:gd name="connsiteX183" fmla="*/ 1000125 w 2316162"/>
              <a:gd name="connsiteY183" fmla="*/ 122237 h 2359024"/>
              <a:gd name="connsiteX184" fmla="*/ 1011237 w 2316162"/>
              <a:gd name="connsiteY184" fmla="*/ 88900 h 2359024"/>
              <a:gd name="connsiteX185" fmla="*/ 1031875 w 2316162"/>
              <a:gd name="connsiteY185" fmla="*/ 60325 h 2359024"/>
              <a:gd name="connsiteX186" fmla="*/ 1057275 w 2316162"/>
              <a:gd name="connsiteY186" fmla="*/ 34925 h 2359024"/>
              <a:gd name="connsiteX187" fmla="*/ 1087437 w 2316162"/>
              <a:gd name="connsiteY187" fmla="*/ 15875 h 2359024"/>
              <a:gd name="connsiteX188" fmla="*/ 1122362 w 2316162"/>
              <a:gd name="connsiteY188" fmla="*/ 4762 h 2359024"/>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1368423 h 2359024"/>
              <a:gd name="connsiteX119" fmla="*/ 409575 w 2316162"/>
              <a:gd name="connsiteY119" fmla="*/ 1368423 h 2359024"/>
              <a:gd name="connsiteX120" fmla="*/ 409575 w 2316162"/>
              <a:gd name="connsiteY120" fmla="*/ 1306513 h 2359024"/>
              <a:gd name="connsiteX121" fmla="*/ 406400 w 2316162"/>
              <a:gd name="connsiteY121" fmla="*/ 1284288 h 2359024"/>
              <a:gd name="connsiteX122" fmla="*/ 398463 w 2316162"/>
              <a:gd name="connsiteY122" fmla="*/ 1266825 h 2359024"/>
              <a:gd name="connsiteX123" fmla="*/ 382588 w 2316162"/>
              <a:gd name="connsiteY123" fmla="*/ 1254125 h 2359024"/>
              <a:gd name="connsiteX124" fmla="*/ 365125 w 2316162"/>
              <a:gd name="connsiteY124" fmla="*/ 1247775 h 2359024"/>
              <a:gd name="connsiteX125" fmla="*/ 344488 w 2316162"/>
              <a:gd name="connsiteY125" fmla="*/ 1246188 h 2359024"/>
              <a:gd name="connsiteX126" fmla="*/ 320675 w 2316162"/>
              <a:gd name="connsiteY126" fmla="*/ 1249363 h 2359024"/>
              <a:gd name="connsiteX127" fmla="*/ 295275 w 2316162"/>
              <a:gd name="connsiteY127" fmla="*/ 1257300 h 2359024"/>
              <a:gd name="connsiteX128" fmla="*/ 292100 w 2316162"/>
              <a:gd name="connsiteY128" fmla="*/ 1258888 h 2359024"/>
              <a:gd name="connsiteX129" fmla="*/ 282575 w 2316162"/>
              <a:gd name="connsiteY129" fmla="*/ 1262063 h 2359024"/>
              <a:gd name="connsiteX130" fmla="*/ 266700 w 2316162"/>
              <a:gd name="connsiteY130" fmla="*/ 1265238 h 2359024"/>
              <a:gd name="connsiteX131" fmla="*/ 249238 w 2316162"/>
              <a:gd name="connsiteY131" fmla="*/ 1270000 h 2359024"/>
              <a:gd name="connsiteX132" fmla="*/ 227013 w 2316162"/>
              <a:gd name="connsiteY132" fmla="*/ 1273175 h 2359024"/>
              <a:gd name="connsiteX133" fmla="*/ 204788 w 2316162"/>
              <a:gd name="connsiteY133" fmla="*/ 1277938 h 2359024"/>
              <a:gd name="connsiteX134" fmla="*/ 184150 w 2316162"/>
              <a:gd name="connsiteY134" fmla="*/ 1279525 h 2359024"/>
              <a:gd name="connsiteX135" fmla="*/ 165100 w 2316162"/>
              <a:gd name="connsiteY135" fmla="*/ 1281113 h 2359024"/>
              <a:gd name="connsiteX136" fmla="*/ 127000 w 2316162"/>
              <a:gd name="connsiteY136" fmla="*/ 1276350 h 2359024"/>
              <a:gd name="connsiteX137" fmla="*/ 92075 w 2316162"/>
              <a:gd name="connsiteY137" fmla="*/ 1265238 h 2359024"/>
              <a:gd name="connsiteX138" fmla="*/ 61913 w 2316162"/>
              <a:gd name="connsiteY138" fmla="*/ 1246188 h 2359024"/>
              <a:gd name="connsiteX139" fmla="*/ 36513 w 2316162"/>
              <a:gd name="connsiteY139" fmla="*/ 1220788 h 2359024"/>
              <a:gd name="connsiteX140" fmla="*/ 17463 w 2316162"/>
              <a:gd name="connsiteY140" fmla="*/ 1192213 h 2359024"/>
              <a:gd name="connsiteX141" fmla="*/ 4763 w 2316162"/>
              <a:gd name="connsiteY141" fmla="*/ 1158875 h 2359024"/>
              <a:gd name="connsiteX142" fmla="*/ 0 w 2316162"/>
              <a:gd name="connsiteY142" fmla="*/ 1122362 h 2359024"/>
              <a:gd name="connsiteX143" fmla="*/ 4763 w 2316162"/>
              <a:gd name="connsiteY143" fmla="*/ 1085850 h 2359024"/>
              <a:gd name="connsiteX144" fmla="*/ 17463 w 2316162"/>
              <a:gd name="connsiteY144" fmla="*/ 1052512 h 2359024"/>
              <a:gd name="connsiteX145" fmla="*/ 36513 w 2316162"/>
              <a:gd name="connsiteY145" fmla="*/ 1022350 h 2359024"/>
              <a:gd name="connsiteX146" fmla="*/ 61913 w 2316162"/>
              <a:gd name="connsiteY146" fmla="*/ 998537 h 2359024"/>
              <a:gd name="connsiteX147" fmla="*/ 92075 w 2316162"/>
              <a:gd name="connsiteY147" fmla="*/ 979487 h 2359024"/>
              <a:gd name="connsiteX148" fmla="*/ 127000 w 2316162"/>
              <a:gd name="connsiteY148" fmla="*/ 968375 h 2359024"/>
              <a:gd name="connsiteX149" fmla="*/ 165100 w 2316162"/>
              <a:gd name="connsiteY149" fmla="*/ 963612 h 2359024"/>
              <a:gd name="connsiteX150" fmla="*/ 184150 w 2316162"/>
              <a:gd name="connsiteY150" fmla="*/ 965200 h 2359024"/>
              <a:gd name="connsiteX151" fmla="*/ 206375 w 2316162"/>
              <a:gd name="connsiteY151" fmla="*/ 969962 h 2359024"/>
              <a:gd name="connsiteX152" fmla="*/ 230188 w 2316162"/>
              <a:gd name="connsiteY152" fmla="*/ 976312 h 2359024"/>
              <a:gd name="connsiteX153" fmla="*/ 252413 w 2316162"/>
              <a:gd name="connsiteY153" fmla="*/ 984250 h 2359024"/>
              <a:gd name="connsiteX154" fmla="*/ 273050 w 2316162"/>
              <a:gd name="connsiteY154" fmla="*/ 990600 h 2359024"/>
              <a:gd name="connsiteX155" fmla="*/ 290513 w 2316162"/>
              <a:gd name="connsiteY155" fmla="*/ 996950 h 2359024"/>
              <a:gd name="connsiteX156" fmla="*/ 301625 w 2316162"/>
              <a:gd name="connsiteY156" fmla="*/ 1001712 h 2359024"/>
              <a:gd name="connsiteX157" fmla="*/ 304800 w 2316162"/>
              <a:gd name="connsiteY157" fmla="*/ 1003300 h 2359024"/>
              <a:gd name="connsiteX158" fmla="*/ 333375 w 2316162"/>
              <a:gd name="connsiteY158" fmla="*/ 1011237 h 2359024"/>
              <a:gd name="connsiteX159" fmla="*/ 358775 w 2316162"/>
              <a:gd name="connsiteY159" fmla="*/ 1009650 h 2359024"/>
              <a:gd name="connsiteX160" fmla="*/ 379413 w 2316162"/>
              <a:gd name="connsiteY160" fmla="*/ 1001712 h 2359024"/>
              <a:gd name="connsiteX161" fmla="*/ 396875 w 2316162"/>
              <a:gd name="connsiteY161" fmla="*/ 987425 h 2359024"/>
              <a:gd name="connsiteX162" fmla="*/ 406400 w 2316162"/>
              <a:gd name="connsiteY162" fmla="*/ 965200 h 2359024"/>
              <a:gd name="connsiteX163" fmla="*/ 409575 w 2316162"/>
              <a:gd name="connsiteY163" fmla="*/ 936625 h 2359024"/>
              <a:gd name="connsiteX164" fmla="*/ 409575 w 2316162"/>
              <a:gd name="connsiteY164" fmla="*/ 402374 h 2359024"/>
              <a:gd name="connsiteX165" fmla="*/ 412616 w 2316162"/>
              <a:gd name="connsiteY165" fmla="*/ 402374 h 2359024"/>
              <a:gd name="connsiteX166" fmla="*/ 412616 w 2316162"/>
              <a:gd name="connsiteY166" fmla="*/ 395287 h 2359024"/>
              <a:gd name="connsiteX167" fmla="*/ 969962 w 2316162"/>
              <a:gd name="connsiteY167" fmla="*/ 395287 h 2359024"/>
              <a:gd name="connsiteX168" fmla="*/ 996950 w 2316162"/>
              <a:gd name="connsiteY168" fmla="*/ 392112 h 2359024"/>
              <a:gd name="connsiteX169" fmla="*/ 1020762 w 2316162"/>
              <a:gd name="connsiteY169" fmla="*/ 382587 h 2359024"/>
              <a:gd name="connsiteX170" fmla="*/ 1036637 w 2316162"/>
              <a:gd name="connsiteY170" fmla="*/ 366712 h 2359024"/>
              <a:gd name="connsiteX171" fmla="*/ 1044575 w 2316162"/>
              <a:gd name="connsiteY171" fmla="*/ 346075 h 2359024"/>
              <a:gd name="connsiteX172" fmla="*/ 1046162 w 2316162"/>
              <a:gd name="connsiteY172" fmla="*/ 322262 h 2359024"/>
              <a:gd name="connsiteX173" fmla="*/ 1038225 w 2316162"/>
              <a:gd name="connsiteY173" fmla="*/ 295275 h 2359024"/>
              <a:gd name="connsiteX174" fmla="*/ 1036637 w 2316162"/>
              <a:gd name="connsiteY174" fmla="*/ 290512 h 2359024"/>
              <a:gd name="connsiteX175" fmla="*/ 1031875 w 2316162"/>
              <a:gd name="connsiteY175" fmla="*/ 280987 h 2359024"/>
              <a:gd name="connsiteX176" fmla="*/ 1025525 w 2316162"/>
              <a:gd name="connsiteY176" fmla="*/ 265112 h 2359024"/>
              <a:gd name="connsiteX177" fmla="*/ 1016000 w 2316162"/>
              <a:gd name="connsiteY177" fmla="*/ 244475 h 2359024"/>
              <a:gd name="connsiteX178" fmla="*/ 1008062 w 2316162"/>
              <a:gd name="connsiteY178" fmla="*/ 222250 h 2359024"/>
              <a:gd name="connsiteX179" fmla="*/ 1001712 w 2316162"/>
              <a:gd name="connsiteY179" fmla="*/ 200025 h 2359024"/>
              <a:gd name="connsiteX180" fmla="*/ 996950 w 2316162"/>
              <a:gd name="connsiteY180" fmla="*/ 177800 h 2359024"/>
              <a:gd name="connsiteX181" fmla="*/ 995362 w 2316162"/>
              <a:gd name="connsiteY181" fmla="*/ 158750 h 2359024"/>
              <a:gd name="connsiteX182" fmla="*/ 1000125 w 2316162"/>
              <a:gd name="connsiteY182" fmla="*/ 122237 h 2359024"/>
              <a:gd name="connsiteX183" fmla="*/ 1011237 w 2316162"/>
              <a:gd name="connsiteY183" fmla="*/ 88900 h 2359024"/>
              <a:gd name="connsiteX184" fmla="*/ 1031875 w 2316162"/>
              <a:gd name="connsiteY184" fmla="*/ 60325 h 2359024"/>
              <a:gd name="connsiteX185" fmla="*/ 1057275 w 2316162"/>
              <a:gd name="connsiteY185" fmla="*/ 34925 h 2359024"/>
              <a:gd name="connsiteX186" fmla="*/ 1087437 w 2316162"/>
              <a:gd name="connsiteY186" fmla="*/ 15875 h 2359024"/>
              <a:gd name="connsiteX187" fmla="*/ 1122362 w 2316162"/>
              <a:gd name="connsiteY187" fmla="*/ 4762 h 2359024"/>
              <a:gd name="connsiteX188" fmla="*/ 1160462 w 2316162"/>
              <a:gd name="connsiteY188" fmla="*/ 0 h 2359024"/>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20687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09209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2316162" h="2259012">
                <a:moveTo>
                  <a:pt x="1160462" y="0"/>
                </a:moveTo>
                <a:lnTo>
                  <a:pt x="1198562" y="4762"/>
                </a:lnTo>
                <a:lnTo>
                  <a:pt x="1231900" y="15875"/>
                </a:lnTo>
                <a:lnTo>
                  <a:pt x="1262062" y="34925"/>
                </a:lnTo>
                <a:lnTo>
                  <a:pt x="1289050" y="60325"/>
                </a:lnTo>
                <a:lnTo>
                  <a:pt x="1308100" y="88900"/>
                </a:lnTo>
                <a:lnTo>
                  <a:pt x="1320800" y="122237"/>
                </a:lnTo>
                <a:lnTo>
                  <a:pt x="1323975" y="158750"/>
                </a:lnTo>
                <a:lnTo>
                  <a:pt x="1322387" y="177800"/>
                </a:lnTo>
                <a:lnTo>
                  <a:pt x="1317625" y="200025"/>
                </a:lnTo>
                <a:lnTo>
                  <a:pt x="1311275" y="222250"/>
                </a:lnTo>
                <a:lnTo>
                  <a:pt x="1304925" y="244475"/>
                </a:lnTo>
                <a:lnTo>
                  <a:pt x="1296987" y="265112"/>
                </a:lnTo>
                <a:lnTo>
                  <a:pt x="1290637" y="280987"/>
                </a:lnTo>
                <a:lnTo>
                  <a:pt x="1285875" y="290512"/>
                </a:lnTo>
                <a:lnTo>
                  <a:pt x="1282700" y="295275"/>
                </a:lnTo>
                <a:lnTo>
                  <a:pt x="1274762" y="322262"/>
                </a:lnTo>
                <a:lnTo>
                  <a:pt x="1274762" y="346075"/>
                </a:lnTo>
                <a:lnTo>
                  <a:pt x="1285875" y="366712"/>
                </a:lnTo>
                <a:lnTo>
                  <a:pt x="1300162" y="382587"/>
                </a:lnTo>
                <a:lnTo>
                  <a:pt x="1322387" y="392112"/>
                </a:lnTo>
                <a:lnTo>
                  <a:pt x="1350962" y="395287"/>
                </a:lnTo>
                <a:lnTo>
                  <a:pt x="1908175" y="395287"/>
                </a:lnTo>
                <a:lnTo>
                  <a:pt x="1911350" y="477837"/>
                </a:lnTo>
                <a:lnTo>
                  <a:pt x="1911350" y="485775"/>
                </a:lnTo>
                <a:lnTo>
                  <a:pt x="1911350" y="496887"/>
                </a:lnTo>
                <a:lnTo>
                  <a:pt x="1911350" y="506412"/>
                </a:lnTo>
                <a:cubicBezTo>
                  <a:pt x="1910292" y="649816"/>
                  <a:pt x="1909233" y="793221"/>
                  <a:pt x="1908175" y="936625"/>
                </a:cubicBezTo>
                <a:lnTo>
                  <a:pt x="1909762" y="962025"/>
                </a:lnTo>
                <a:lnTo>
                  <a:pt x="1917700" y="981075"/>
                </a:lnTo>
                <a:lnTo>
                  <a:pt x="1930400" y="995362"/>
                </a:lnTo>
                <a:lnTo>
                  <a:pt x="1946275" y="1006475"/>
                </a:lnTo>
                <a:lnTo>
                  <a:pt x="1965325" y="1011237"/>
                </a:lnTo>
                <a:lnTo>
                  <a:pt x="1985962" y="1009650"/>
                </a:lnTo>
                <a:lnTo>
                  <a:pt x="2011362" y="1003300"/>
                </a:lnTo>
                <a:lnTo>
                  <a:pt x="2016125" y="1001712"/>
                </a:lnTo>
                <a:lnTo>
                  <a:pt x="2027237" y="996950"/>
                </a:lnTo>
                <a:lnTo>
                  <a:pt x="2043112" y="990600"/>
                </a:lnTo>
                <a:lnTo>
                  <a:pt x="2063750" y="982662"/>
                </a:lnTo>
                <a:lnTo>
                  <a:pt x="2087562" y="976312"/>
                </a:lnTo>
                <a:lnTo>
                  <a:pt x="2109787" y="969962"/>
                </a:lnTo>
                <a:lnTo>
                  <a:pt x="2132012" y="965200"/>
                </a:lnTo>
                <a:lnTo>
                  <a:pt x="2151062" y="963612"/>
                </a:lnTo>
                <a:lnTo>
                  <a:pt x="2190750" y="968375"/>
                </a:lnTo>
                <a:lnTo>
                  <a:pt x="2224087" y="979487"/>
                </a:lnTo>
                <a:lnTo>
                  <a:pt x="2254250" y="998537"/>
                </a:lnTo>
                <a:lnTo>
                  <a:pt x="2281237" y="1022350"/>
                </a:lnTo>
                <a:lnTo>
                  <a:pt x="2298700" y="1052512"/>
                </a:lnTo>
                <a:lnTo>
                  <a:pt x="2311400" y="1085850"/>
                </a:lnTo>
                <a:lnTo>
                  <a:pt x="2316162" y="1120775"/>
                </a:lnTo>
                <a:lnTo>
                  <a:pt x="2311400" y="1158875"/>
                </a:lnTo>
                <a:lnTo>
                  <a:pt x="2298700" y="1192212"/>
                </a:lnTo>
                <a:lnTo>
                  <a:pt x="2281237" y="1220787"/>
                </a:lnTo>
                <a:lnTo>
                  <a:pt x="2254250" y="1246187"/>
                </a:lnTo>
                <a:lnTo>
                  <a:pt x="2224087" y="1265237"/>
                </a:lnTo>
                <a:lnTo>
                  <a:pt x="2190750" y="1276350"/>
                </a:lnTo>
                <a:lnTo>
                  <a:pt x="2151062" y="1281112"/>
                </a:lnTo>
                <a:lnTo>
                  <a:pt x="2132012" y="1279525"/>
                </a:lnTo>
                <a:lnTo>
                  <a:pt x="2109787" y="1274762"/>
                </a:lnTo>
                <a:lnTo>
                  <a:pt x="2087562" y="1268412"/>
                </a:lnTo>
                <a:lnTo>
                  <a:pt x="2063750" y="1260475"/>
                </a:lnTo>
                <a:lnTo>
                  <a:pt x="2043112" y="1254125"/>
                </a:lnTo>
                <a:lnTo>
                  <a:pt x="2027237" y="1247775"/>
                </a:lnTo>
                <a:lnTo>
                  <a:pt x="2016125" y="1243012"/>
                </a:lnTo>
                <a:lnTo>
                  <a:pt x="2011362" y="1241425"/>
                </a:lnTo>
                <a:lnTo>
                  <a:pt x="1985962" y="1235075"/>
                </a:lnTo>
                <a:lnTo>
                  <a:pt x="1965325" y="1233487"/>
                </a:lnTo>
                <a:lnTo>
                  <a:pt x="1946275" y="1238250"/>
                </a:lnTo>
                <a:lnTo>
                  <a:pt x="1930400" y="1247775"/>
                </a:lnTo>
                <a:lnTo>
                  <a:pt x="1917700" y="1263650"/>
                </a:lnTo>
                <a:lnTo>
                  <a:pt x="1909762" y="1282700"/>
                </a:lnTo>
                <a:lnTo>
                  <a:pt x="1908175" y="1306512"/>
                </a:lnTo>
                <a:cubicBezTo>
                  <a:pt x="1908518" y="1491530"/>
                  <a:pt x="1908860" y="1676547"/>
                  <a:pt x="1909203" y="1861565"/>
                </a:cubicBezTo>
                <a:lnTo>
                  <a:pt x="1358900" y="1862137"/>
                </a:lnTo>
                <a:lnTo>
                  <a:pt x="1331912" y="1866900"/>
                </a:lnTo>
                <a:lnTo>
                  <a:pt x="1309687" y="1878012"/>
                </a:lnTo>
                <a:lnTo>
                  <a:pt x="1293812" y="1892300"/>
                </a:lnTo>
                <a:lnTo>
                  <a:pt x="1285875" y="1912937"/>
                </a:lnTo>
                <a:lnTo>
                  <a:pt x="1282700" y="1936750"/>
                </a:lnTo>
                <a:lnTo>
                  <a:pt x="1292225" y="1963737"/>
                </a:lnTo>
                <a:lnTo>
                  <a:pt x="1293812" y="1968500"/>
                </a:lnTo>
                <a:lnTo>
                  <a:pt x="1298575" y="1978025"/>
                </a:lnTo>
                <a:lnTo>
                  <a:pt x="1304925" y="1993900"/>
                </a:lnTo>
                <a:lnTo>
                  <a:pt x="1312862" y="2014537"/>
                </a:lnTo>
                <a:lnTo>
                  <a:pt x="1320800" y="2035175"/>
                </a:lnTo>
                <a:lnTo>
                  <a:pt x="1327150" y="2058987"/>
                </a:lnTo>
                <a:lnTo>
                  <a:pt x="1331912" y="2081212"/>
                </a:lnTo>
                <a:lnTo>
                  <a:pt x="1333500" y="2098675"/>
                </a:lnTo>
                <a:lnTo>
                  <a:pt x="1328737" y="2136775"/>
                </a:lnTo>
                <a:lnTo>
                  <a:pt x="1316037" y="2170112"/>
                </a:lnTo>
                <a:lnTo>
                  <a:pt x="1298575" y="2198687"/>
                </a:lnTo>
                <a:lnTo>
                  <a:pt x="1271587" y="2222500"/>
                </a:lnTo>
                <a:lnTo>
                  <a:pt x="1241425" y="2243137"/>
                </a:lnTo>
                <a:lnTo>
                  <a:pt x="1208087" y="2254250"/>
                </a:lnTo>
                <a:lnTo>
                  <a:pt x="1168400" y="2259012"/>
                </a:lnTo>
                <a:lnTo>
                  <a:pt x="1131887" y="2254250"/>
                </a:lnTo>
                <a:lnTo>
                  <a:pt x="1096962" y="2243137"/>
                </a:lnTo>
                <a:lnTo>
                  <a:pt x="1066800" y="2222500"/>
                </a:lnTo>
                <a:lnTo>
                  <a:pt x="1041400" y="2198687"/>
                </a:lnTo>
                <a:lnTo>
                  <a:pt x="1022350" y="2170112"/>
                </a:lnTo>
                <a:lnTo>
                  <a:pt x="1009650" y="2136775"/>
                </a:lnTo>
                <a:lnTo>
                  <a:pt x="1004887" y="2098675"/>
                </a:lnTo>
                <a:lnTo>
                  <a:pt x="1006475" y="2081212"/>
                </a:lnTo>
                <a:lnTo>
                  <a:pt x="1011237" y="2058987"/>
                </a:lnTo>
                <a:lnTo>
                  <a:pt x="1019175" y="2035175"/>
                </a:lnTo>
                <a:lnTo>
                  <a:pt x="1027112" y="2014537"/>
                </a:lnTo>
                <a:lnTo>
                  <a:pt x="1033462" y="1993900"/>
                </a:lnTo>
                <a:lnTo>
                  <a:pt x="1039812" y="1978025"/>
                </a:lnTo>
                <a:lnTo>
                  <a:pt x="1044575" y="1968500"/>
                </a:lnTo>
                <a:lnTo>
                  <a:pt x="1046162" y="1963737"/>
                </a:lnTo>
                <a:lnTo>
                  <a:pt x="1054100" y="1936750"/>
                </a:lnTo>
                <a:lnTo>
                  <a:pt x="1054100" y="1912937"/>
                </a:lnTo>
                <a:lnTo>
                  <a:pt x="1046162" y="1892300"/>
                </a:lnTo>
                <a:lnTo>
                  <a:pt x="1030287" y="1878012"/>
                </a:lnTo>
                <a:lnTo>
                  <a:pt x="1006475" y="1866900"/>
                </a:lnTo>
                <a:lnTo>
                  <a:pt x="979487" y="1862137"/>
                </a:lnTo>
                <a:lnTo>
                  <a:pt x="409209" y="1862137"/>
                </a:lnTo>
                <a:lnTo>
                  <a:pt x="411984" y="1368423"/>
                </a:lnTo>
                <a:lnTo>
                  <a:pt x="409575" y="1368423"/>
                </a:lnTo>
                <a:lnTo>
                  <a:pt x="409575" y="1306513"/>
                </a:lnTo>
                <a:lnTo>
                  <a:pt x="406400" y="1284288"/>
                </a:lnTo>
                <a:lnTo>
                  <a:pt x="398463" y="1266825"/>
                </a:lnTo>
                <a:lnTo>
                  <a:pt x="382588" y="1254125"/>
                </a:lnTo>
                <a:lnTo>
                  <a:pt x="365125" y="1247775"/>
                </a:lnTo>
                <a:lnTo>
                  <a:pt x="344488" y="1246188"/>
                </a:lnTo>
                <a:lnTo>
                  <a:pt x="320675" y="1249363"/>
                </a:lnTo>
                <a:lnTo>
                  <a:pt x="295275" y="1257300"/>
                </a:lnTo>
                <a:lnTo>
                  <a:pt x="292100" y="1258888"/>
                </a:lnTo>
                <a:lnTo>
                  <a:pt x="282575" y="1262063"/>
                </a:lnTo>
                <a:lnTo>
                  <a:pt x="266700" y="1265238"/>
                </a:lnTo>
                <a:lnTo>
                  <a:pt x="249238" y="1270000"/>
                </a:lnTo>
                <a:lnTo>
                  <a:pt x="227013" y="1273175"/>
                </a:lnTo>
                <a:lnTo>
                  <a:pt x="204788" y="1277938"/>
                </a:lnTo>
                <a:lnTo>
                  <a:pt x="184150" y="1279525"/>
                </a:lnTo>
                <a:lnTo>
                  <a:pt x="165100" y="1281113"/>
                </a:lnTo>
                <a:lnTo>
                  <a:pt x="127000" y="1276350"/>
                </a:lnTo>
                <a:lnTo>
                  <a:pt x="92075" y="1265238"/>
                </a:lnTo>
                <a:lnTo>
                  <a:pt x="61913" y="1246188"/>
                </a:lnTo>
                <a:lnTo>
                  <a:pt x="36513" y="1220788"/>
                </a:lnTo>
                <a:lnTo>
                  <a:pt x="17463" y="1192213"/>
                </a:lnTo>
                <a:lnTo>
                  <a:pt x="4763" y="1158875"/>
                </a:lnTo>
                <a:lnTo>
                  <a:pt x="0" y="1122362"/>
                </a:lnTo>
                <a:lnTo>
                  <a:pt x="4763" y="1085850"/>
                </a:lnTo>
                <a:lnTo>
                  <a:pt x="17463" y="1052512"/>
                </a:lnTo>
                <a:lnTo>
                  <a:pt x="36513" y="1022350"/>
                </a:lnTo>
                <a:lnTo>
                  <a:pt x="61913" y="998537"/>
                </a:lnTo>
                <a:lnTo>
                  <a:pt x="92075" y="979487"/>
                </a:lnTo>
                <a:lnTo>
                  <a:pt x="127000" y="968375"/>
                </a:lnTo>
                <a:lnTo>
                  <a:pt x="165100" y="963612"/>
                </a:lnTo>
                <a:lnTo>
                  <a:pt x="184150" y="965200"/>
                </a:lnTo>
                <a:lnTo>
                  <a:pt x="206375" y="969962"/>
                </a:lnTo>
                <a:lnTo>
                  <a:pt x="230188" y="976312"/>
                </a:lnTo>
                <a:lnTo>
                  <a:pt x="252413" y="984250"/>
                </a:lnTo>
                <a:lnTo>
                  <a:pt x="273050" y="990600"/>
                </a:lnTo>
                <a:lnTo>
                  <a:pt x="290513" y="996950"/>
                </a:lnTo>
                <a:lnTo>
                  <a:pt x="301625" y="1001712"/>
                </a:lnTo>
                <a:lnTo>
                  <a:pt x="304800" y="1003300"/>
                </a:lnTo>
                <a:lnTo>
                  <a:pt x="333375" y="1011237"/>
                </a:lnTo>
                <a:lnTo>
                  <a:pt x="358775" y="1009650"/>
                </a:lnTo>
                <a:lnTo>
                  <a:pt x="379413" y="1001712"/>
                </a:lnTo>
                <a:lnTo>
                  <a:pt x="396875" y="987425"/>
                </a:lnTo>
                <a:lnTo>
                  <a:pt x="406400" y="965200"/>
                </a:lnTo>
                <a:lnTo>
                  <a:pt x="409575" y="936625"/>
                </a:lnTo>
                <a:lnTo>
                  <a:pt x="409575" y="402374"/>
                </a:lnTo>
                <a:lnTo>
                  <a:pt x="412616" y="402374"/>
                </a:lnTo>
                <a:lnTo>
                  <a:pt x="412616" y="395287"/>
                </a:lnTo>
                <a:lnTo>
                  <a:pt x="969962" y="395287"/>
                </a:lnTo>
                <a:lnTo>
                  <a:pt x="996950" y="392112"/>
                </a:lnTo>
                <a:lnTo>
                  <a:pt x="1020762" y="382587"/>
                </a:lnTo>
                <a:lnTo>
                  <a:pt x="1036637" y="366712"/>
                </a:lnTo>
                <a:lnTo>
                  <a:pt x="1044575" y="346075"/>
                </a:lnTo>
                <a:lnTo>
                  <a:pt x="1046162" y="322262"/>
                </a:lnTo>
                <a:lnTo>
                  <a:pt x="1038225" y="295275"/>
                </a:lnTo>
                <a:lnTo>
                  <a:pt x="1036637" y="290512"/>
                </a:lnTo>
                <a:lnTo>
                  <a:pt x="1031875" y="280987"/>
                </a:lnTo>
                <a:lnTo>
                  <a:pt x="1025525" y="265112"/>
                </a:lnTo>
                <a:lnTo>
                  <a:pt x="1016000" y="244475"/>
                </a:lnTo>
                <a:lnTo>
                  <a:pt x="1008062" y="222250"/>
                </a:lnTo>
                <a:lnTo>
                  <a:pt x="1001712" y="200025"/>
                </a:lnTo>
                <a:lnTo>
                  <a:pt x="996950" y="177800"/>
                </a:lnTo>
                <a:lnTo>
                  <a:pt x="995362" y="158750"/>
                </a:lnTo>
                <a:lnTo>
                  <a:pt x="1000125" y="122237"/>
                </a:lnTo>
                <a:lnTo>
                  <a:pt x="1011237" y="88900"/>
                </a:lnTo>
                <a:lnTo>
                  <a:pt x="1031875" y="60325"/>
                </a:lnTo>
                <a:lnTo>
                  <a:pt x="1057275" y="34925"/>
                </a:lnTo>
                <a:lnTo>
                  <a:pt x="1087437" y="15875"/>
                </a:lnTo>
                <a:lnTo>
                  <a:pt x="1122362" y="4762"/>
                </a:lnTo>
                <a:lnTo>
                  <a:pt x="1160462" y="0"/>
                </a:ln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9521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n w="0"/>
                <a:gradFill>
                  <a:gsLst>
                    <a:gs pos="21000">
                      <a:srgbClr val="53575C"/>
                    </a:gs>
                    <a:gs pos="88000">
                      <a:srgbClr val="C5C7CA"/>
                    </a:gs>
                  </a:gsLst>
                  <a:lin ang="5400000"/>
                </a:gradFill>
              </a:rPr>
              <a:t>Social: D.L. Hughley Stand Up Model</a:t>
            </a:r>
            <a:endParaRPr lang="en-US" dirty="0">
              <a:ln w="0"/>
              <a:gradFill>
                <a:gsLst>
                  <a:gs pos="21000">
                    <a:srgbClr val="53575C"/>
                  </a:gs>
                  <a:gs pos="88000">
                    <a:srgbClr val="C5C7CA"/>
                  </a:gs>
                </a:gsLst>
                <a:lin ang="5400000"/>
              </a:gradFill>
            </a:endParaRPr>
          </a:p>
        </p:txBody>
      </p:sp>
      <p:sp>
        <p:nvSpPr>
          <p:cNvPr id="3" name="Content Placeholder 2"/>
          <p:cNvSpPr>
            <a:spLocks noGrp="1"/>
          </p:cNvSpPr>
          <p:nvPr>
            <p:ph idx="1"/>
          </p:nvPr>
        </p:nvSpPr>
        <p:spPr>
          <a:xfrm>
            <a:off x="1261242" y="1970691"/>
            <a:ext cx="10241782" cy="3820510"/>
          </a:xfrm>
        </p:spPr>
        <p:txBody>
          <a:bodyPr>
            <a:normAutofit/>
          </a:bodyPr>
          <a:lstStyle/>
          <a:p>
            <a:pPr marL="0" indent="0" algn="ctr">
              <a:buNone/>
            </a:pPr>
            <a:r>
              <a:rPr lang="en-US" dirty="0" smtClean="0"/>
              <a:t>Collaboration with different departments for social programming</a:t>
            </a:r>
          </a:p>
          <a:p>
            <a:pPr marL="0" indent="0">
              <a:buNone/>
            </a:pPr>
            <a:endParaRPr lang="en-US" dirty="0" smtClean="0"/>
          </a:p>
          <a:p>
            <a:pPr marL="0" indent="0">
              <a:buNone/>
            </a:pPr>
            <a:r>
              <a:rPr lang="en-US" dirty="0" smtClean="0"/>
              <a:t>Example 1: “Office </a:t>
            </a:r>
            <a:r>
              <a:rPr lang="en-US" dirty="0"/>
              <a:t>of Student Activities</a:t>
            </a:r>
            <a:r>
              <a:rPr lang="en-US" dirty="0" smtClean="0"/>
              <a:t>”</a:t>
            </a:r>
          </a:p>
          <a:p>
            <a:pPr lvl="1"/>
            <a:r>
              <a:rPr lang="en-US" dirty="0" smtClean="0"/>
              <a:t>Specific </a:t>
            </a:r>
            <a:r>
              <a:rPr lang="en-US" dirty="0"/>
              <a:t>programming </a:t>
            </a:r>
            <a:r>
              <a:rPr lang="en-US" dirty="0" smtClean="0"/>
              <a:t>that’s allows students on the spectrum to interact with other students in a fun setting, but not an overwhelming environment (game nights, movie nights off campus in a reserved theater, etc.)</a:t>
            </a:r>
            <a:br>
              <a:rPr lang="en-US" dirty="0" smtClean="0"/>
            </a:br>
            <a:endParaRPr lang="en-US" dirty="0"/>
          </a:p>
        </p:txBody>
      </p:sp>
      <p:sp>
        <p:nvSpPr>
          <p:cNvPr id="4" name="Freeform 3"/>
          <p:cNvSpPr/>
          <p:nvPr/>
        </p:nvSpPr>
        <p:spPr>
          <a:xfrm rot="900000">
            <a:off x="10056635" y="4824104"/>
            <a:ext cx="1917735" cy="1934193"/>
          </a:xfrm>
          <a:custGeom>
            <a:avLst/>
            <a:gdLst>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2359024 h 2359024"/>
              <a:gd name="connsiteX119" fmla="*/ 411984 w 2316162"/>
              <a:gd name="connsiteY119" fmla="*/ 1368423 h 2359024"/>
              <a:gd name="connsiteX120" fmla="*/ 409575 w 2316162"/>
              <a:gd name="connsiteY120" fmla="*/ 1368423 h 2359024"/>
              <a:gd name="connsiteX121" fmla="*/ 409575 w 2316162"/>
              <a:gd name="connsiteY121" fmla="*/ 1306513 h 2359024"/>
              <a:gd name="connsiteX122" fmla="*/ 406400 w 2316162"/>
              <a:gd name="connsiteY122" fmla="*/ 1284288 h 2359024"/>
              <a:gd name="connsiteX123" fmla="*/ 398463 w 2316162"/>
              <a:gd name="connsiteY123" fmla="*/ 1266825 h 2359024"/>
              <a:gd name="connsiteX124" fmla="*/ 382588 w 2316162"/>
              <a:gd name="connsiteY124" fmla="*/ 1254125 h 2359024"/>
              <a:gd name="connsiteX125" fmla="*/ 365125 w 2316162"/>
              <a:gd name="connsiteY125" fmla="*/ 1247775 h 2359024"/>
              <a:gd name="connsiteX126" fmla="*/ 344488 w 2316162"/>
              <a:gd name="connsiteY126" fmla="*/ 1246188 h 2359024"/>
              <a:gd name="connsiteX127" fmla="*/ 320675 w 2316162"/>
              <a:gd name="connsiteY127" fmla="*/ 1249363 h 2359024"/>
              <a:gd name="connsiteX128" fmla="*/ 295275 w 2316162"/>
              <a:gd name="connsiteY128" fmla="*/ 1257300 h 2359024"/>
              <a:gd name="connsiteX129" fmla="*/ 292100 w 2316162"/>
              <a:gd name="connsiteY129" fmla="*/ 1258888 h 2359024"/>
              <a:gd name="connsiteX130" fmla="*/ 282575 w 2316162"/>
              <a:gd name="connsiteY130" fmla="*/ 1262063 h 2359024"/>
              <a:gd name="connsiteX131" fmla="*/ 266700 w 2316162"/>
              <a:gd name="connsiteY131" fmla="*/ 1265238 h 2359024"/>
              <a:gd name="connsiteX132" fmla="*/ 249238 w 2316162"/>
              <a:gd name="connsiteY132" fmla="*/ 1270000 h 2359024"/>
              <a:gd name="connsiteX133" fmla="*/ 227013 w 2316162"/>
              <a:gd name="connsiteY133" fmla="*/ 1273175 h 2359024"/>
              <a:gd name="connsiteX134" fmla="*/ 204788 w 2316162"/>
              <a:gd name="connsiteY134" fmla="*/ 1277938 h 2359024"/>
              <a:gd name="connsiteX135" fmla="*/ 184150 w 2316162"/>
              <a:gd name="connsiteY135" fmla="*/ 1279525 h 2359024"/>
              <a:gd name="connsiteX136" fmla="*/ 165100 w 2316162"/>
              <a:gd name="connsiteY136" fmla="*/ 1281113 h 2359024"/>
              <a:gd name="connsiteX137" fmla="*/ 127000 w 2316162"/>
              <a:gd name="connsiteY137" fmla="*/ 1276350 h 2359024"/>
              <a:gd name="connsiteX138" fmla="*/ 92075 w 2316162"/>
              <a:gd name="connsiteY138" fmla="*/ 1265238 h 2359024"/>
              <a:gd name="connsiteX139" fmla="*/ 61913 w 2316162"/>
              <a:gd name="connsiteY139" fmla="*/ 1246188 h 2359024"/>
              <a:gd name="connsiteX140" fmla="*/ 36513 w 2316162"/>
              <a:gd name="connsiteY140" fmla="*/ 1220788 h 2359024"/>
              <a:gd name="connsiteX141" fmla="*/ 17463 w 2316162"/>
              <a:gd name="connsiteY141" fmla="*/ 1192213 h 2359024"/>
              <a:gd name="connsiteX142" fmla="*/ 4763 w 2316162"/>
              <a:gd name="connsiteY142" fmla="*/ 1158875 h 2359024"/>
              <a:gd name="connsiteX143" fmla="*/ 0 w 2316162"/>
              <a:gd name="connsiteY143" fmla="*/ 1122362 h 2359024"/>
              <a:gd name="connsiteX144" fmla="*/ 4763 w 2316162"/>
              <a:gd name="connsiteY144" fmla="*/ 1085850 h 2359024"/>
              <a:gd name="connsiteX145" fmla="*/ 17463 w 2316162"/>
              <a:gd name="connsiteY145" fmla="*/ 1052512 h 2359024"/>
              <a:gd name="connsiteX146" fmla="*/ 36513 w 2316162"/>
              <a:gd name="connsiteY146" fmla="*/ 1022350 h 2359024"/>
              <a:gd name="connsiteX147" fmla="*/ 61913 w 2316162"/>
              <a:gd name="connsiteY147" fmla="*/ 998537 h 2359024"/>
              <a:gd name="connsiteX148" fmla="*/ 92075 w 2316162"/>
              <a:gd name="connsiteY148" fmla="*/ 979487 h 2359024"/>
              <a:gd name="connsiteX149" fmla="*/ 127000 w 2316162"/>
              <a:gd name="connsiteY149" fmla="*/ 968375 h 2359024"/>
              <a:gd name="connsiteX150" fmla="*/ 165100 w 2316162"/>
              <a:gd name="connsiteY150" fmla="*/ 963612 h 2359024"/>
              <a:gd name="connsiteX151" fmla="*/ 184150 w 2316162"/>
              <a:gd name="connsiteY151" fmla="*/ 965200 h 2359024"/>
              <a:gd name="connsiteX152" fmla="*/ 206375 w 2316162"/>
              <a:gd name="connsiteY152" fmla="*/ 969962 h 2359024"/>
              <a:gd name="connsiteX153" fmla="*/ 230188 w 2316162"/>
              <a:gd name="connsiteY153" fmla="*/ 976312 h 2359024"/>
              <a:gd name="connsiteX154" fmla="*/ 252413 w 2316162"/>
              <a:gd name="connsiteY154" fmla="*/ 984250 h 2359024"/>
              <a:gd name="connsiteX155" fmla="*/ 273050 w 2316162"/>
              <a:gd name="connsiteY155" fmla="*/ 990600 h 2359024"/>
              <a:gd name="connsiteX156" fmla="*/ 290513 w 2316162"/>
              <a:gd name="connsiteY156" fmla="*/ 996950 h 2359024"/>
              <a:gd name="connsiteX157" fmla="*/ 301625 w 2316162"/>
              <a:gd name="connsiteY157" fmla="*/ 1001712 h 2359024"/>
              <a:gd name="connsiteX158" fmla="*/ 304800 w 2316162"/>
              <a:gd name="connsiteY158" fmla="*/ 1003300 h 2359024"/>
              <a:gd name="connsiteX159" fmla="*/ 333375 w 2316162"/>
              <a:gd name="connsiteY159" fmla="*/ 1011237 h 2359024"/>
              <a:gd name="connsiteX160" fmla="*/ 358775 w 2316162"/>
              <a:gd name="connsiteY160" fmla="*/ 1009650 h 2359024"/>
              <a:gd name="connsiteX161" fmla="*/ 379413 w 2316162"/>
              <a:gd name="connsiteY161" fmla="*/ 1001712 h 2359024"/>
              <a:gd name="connsiteX162" fmla="*/ 396875 w 2316162"/>
              <a:gd name="connsiteY162" fmla="*/ 987425 h 2359024"/>
              <a:gd name="connsiteX163" fmla="*/ 406400 w 2316162"/>
              <a:gd name="connsiteY163" fmla="*/ 965200 h 2359024"/>
              <a:gd name="connsiteX164" fmla="*/ 409575 w 2316162"/>
              <a:gd name="connsiteY164" fmla="*/ 936625 h 2359024"/>
              <a:gd name="connsiteX165" fmla="*/ 409575 w 2316162"/>
              <a:gd name="connsiteY165" fmla="*/ 402374 h 2359024"/>
              <a:gd name="connsiteX166" fmla="*/ 412616 w 2316162"/>
              <a:gd name="connsiteY166" fmla="*/ 402374 h 2359024"/>
              <a:gd name="connsiteX167" fmla="*/ 412616 w 2316162"/>
              <a:gd name="connsiteY167" fmla="*/ 395287 h 2359024"/>
              <a:gd name="connsiteX168" fmla="*/ 969962 w 2316162"/>
              <a:gd name="connsiteY168" fmla="*/ 395287 h 2359024"/>
              <a:gd name="connsiteX169" fmla="*/ 996950 w 2316162"/>
              <a:gd name="connsiteY169" fmla="*/ 392112 h 2359024"/>
              <a:gd name="connsiteX170" fmla="*/ 1020762 w 2316162"/>
              <a:gd name="connsiteY170" fmla="*/ 382587 h 2359024"/>
              <a:gd name="connsiteX171" fmla="*/ 1036637 w 2316162"/>
              <a:gd name="connsiteY171" fmla="*/ 366712 h 2359024"/>
              <a:gd name="connsiteX172" fmla="*/ 1044575 w 2316162"/>
              <a:gd name="connsiteY172" fmla="*/ 346075 h 2359024"/>
              <a:gd name="connsiteX173" fmla="*/ 1046162 w 2316162"/>
              <a:gd name="connsiteY173" fmla="*/ 322262 h 2359024"/>
              <a:gd name="connsiteX174" fmla="*/ 1038225 w 2316162"/>
              <a:gd name="connsiteY174" fmla="*/ 295275 h 2359024"/>
              <a:gd name="connsiteX175" fmla="*/ 1036637 w 2316162"/>
              <a:gd name="connsiteY175" fmla="*/ 290512 h 2359024"/>
              <a:gd name="connsiteX176" fmla="*/ 1031875 w 2316162"/>
              <a:gd name="connsiteY176" fmla="*/ 280987 h 2359024"/>
              <a:gd name="connsiteX177" fmla="*/ 1025525 w 2316162"/>
              <a:gd name="connsiteY177" fmla="*/ 265112 h 2359024"/>
              <a:gd name="connsiteX178" fmla="*/ 1016000 w 2316162"/>
              <a:gd name="connsiteY178" fmla="*/ 244475 h 2359024"/>
              <a:gd name="connsiteX179" fmla="*/ 1008062 w 2316162"/>
              <a:gd name="connsiteY179" fmla="*/ 222250 h 2359024"/>
              <a:gd name="connsiteX180" fmla="*/ 1001712 w 2316162"/>
              <a:gd name="connsiteY180" fmla="*/ 200025 h 2359024"/>
              <a:gd name="connsiteX181" fmla="*/ 996950 w 2316162"/>
              <a:gd name="connsiteY181" fmla="*/ 177800 h 2359024"/>
              <a:gd name="connsiteX182" fmla="*/ 995362 w 2316162"/>
              <a:gd name="connsiteY182" fmla="*/ 158750 h 2359024"/>
              <a:gd name="connsiteX183" fmla="*/ 1000125 w 2316162"/>
              <a:gd name="connsiteY183" fmla="*/ 122237 h 2359024"/>
              <a:gd name="connsiteX184" fmla="*/ 1011237 w 2316162"/>
              <a:gd name="connsiteY184" fmla="*/ 88900 h 2359024"/>
              <a:gd name="connsiteX185" fmla="*/ 1031875 w 2316162"/>
              <a:gd name="connsiteY185" fmla="*/ 60325 h 2359024"/>
              <a:gd name="connsiteX186" fmla="*/ 1057275 w 2316162"/>
              <a:gd name="connsiteY186" fmla="*/ 34925 h 2359024"/>
              <a:gd name="connsiteX187" fmla="*/ 1087437 w 2316162"/>
              <a:gd name="connsiteY187" fmla="*/ 15875 h 2359024"/>
              <a:gd name="connsiteX188" fmla="*/ 1122362 w 2316162"/>
              <a:gd name="connsiteY188" fmla="*/ 4762 h 2359024"/>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1368423 h 2359024"/>
              <a:gd name="connsiteX119" fmla="*/ 409575 w 2316162"/>
              <a:gd name="connsiteY119" fmla="*/ 1368423 h 2359024"/>
              <a:gd name="connsiteX120" fmla="*/ 409575 w 2316162"/>
              <a:gd name="connsiteY120" fmla="*/ 1306513 h 2359024"/>
              <a:gd name="connsiteX121" fmla="*/ 406400 w 2316162"/>
              <a:gd name="connsiteY121" fmla="*/ 1284288 h 2359024"/>
              <a:gd name="connsiteX122" fmla="*/ 398463 w 2316162"/>
              <a:gd name="connsiteY122" fmla="*/ 1266825 h 2359024"/>
              <a:gd name="connsiteX123" fmla="*/ 382588 w 2316162"/>
              <a:gd name="connsiteY123" fmla="*/ 1254125 h 2359024"/>
              <a:gd name="connsiteX124" fmla="*/ 365125 w 2316162"/>
              <a:gd name="connsiteY124" fmla="*/ 1247775 h 2359024"/>
              <a:gd name="connsiteX125" fmla="*/ 344488 w 2316162"/>
              <a:gd name="connsiteY125" fmla="*/ 1246188 h 2359024"/>
              <a:gd name="connsiteX126" fmla="*/ 320675 w 2316162"/>
              <a:gd name="connsiteY126" fmla="*/ 1249363 h 2359024"/>
              <a:gd name="connsiteX127" fmla="*/ 295275 w 2316162"/>
              <a:gd name="connsiteY127" fmla="*/ 1257300 h 2359024"/>
              <a:gd name="connsiteX128" fmla="*/ 292100 w 2316162"/>
              <a:gd name="connsiteY128" fmla="*/ 1258888 h 2359024"/>
              <a:gd name="connsiteX129" fmla="*/ 282575 w 2316162"/>
              <a:gd name="connsiteY129" fmla="*/ 1262063 h 2359024"/>
              <a:gd name="connsiteX130" fmla="*/ 266700 w 2316162"/>
              <a:gd name="connsiteY130" fmla="*/ 1265238 h 2359024"/>
              <a:gd name="connsiteX131" fmla="*/ 249238 w 2316162"/>
              <a:gd name="connsiteY131" fmla="*/ 1270000 h 2359024"/>
              <a:gd name="connsiteX132" fmla="*/ 227013 w 2316162"/>
              <a:gd name="connsiteY132" fmla="*/ 1273175 h 2359024"/>
              <a:gd name="connsiteX133" fmla="*/ 204788 w 2316162"/>
              <a:gd name="connsiteY133" fmla="*/ 1277938 h 2359024"/>
              <a:gd name="connsiteX134" fmla="*/ 184150 w 2316162"/>
              <a:gd name="connsiteY134" fmla="*/ 1279525 h 2359024"/>
              <a:gd name="connsiteX135" fmla="*/ 165100 w 2316162"/>
              <a:gd name="connsiteY135" fmla="*/ 1281113 h 2359024"/>
              <a:gd name="connsiteX136" fmla="*/ 127000 w 2316162"/>
              <a:gd name="connsiteY136" fmla="*/ 1276350 h 2359024"/>
              <a:gd name="connsiteX137" fmla="*/ 92075 w 2316162"/>
              <a:gd name="connsiteY137" fmla="*/ 1265238 h 2359024"/>
              <a:gd name="connsiteX138" fmla="*/ 61913 w 2316162"/>
              <a:gd name="connsiteY138" fmla="*/ 1246188 h 2359024"/>
              <a:gd name="connsiteX139" fmla="*/ 36513 w 2316162"/>
              <a:gd name="connsiteY139" fmla="*/ 1220788 h 2359024"/>
              <a:gd name="connsiteX140" fmla="*/ 17463 w 2316162"/>
              <a:gd name="connsiteY140" fmla="*/ 1192213 h 2359024"/>
              <a:gd name="connsiteX141" fmla="*/ 4763 w 2316162"/>
              <a:gd name="connsiteY141" fmla="*/ 1158875 h 2359024"/>
              <a:gd name="connsiteX142" fmla="*/ 0 w 2316162"/>
              <a:gd name="connsiteY142" fmla="*/ 1122362 h 2359024"/>
              <a:gd name="connsiteX143" fmla="*/ 4763 w 2316162"/>
              <a:gd name="connsiteY143" fmla="*/ 1085850 h 2359024"/>
              <a:gd name="connsiteX144" fmla="*/ 17463 w 2316162"/>
              <a:gd name="connsiteY144" fmla="*/ 1052512 h 2359024"/>
              <a:gd name="connsiteX145" fmla="*/ 36513 w 2316162"/>
              <a:gd name="connsiteY145" fmla="*/ 1022350 h 2359024"/>
              <a:gd name="connsiteX146" fmla="*/ 61913 w 2316162"/>
              <a:gd name="connsiteY146" fmla="*/ 998537 h 2359024"/>
              <a:gd name="connsiteX147" fmla="*/ 92075 w 2316162"/>
              <a:gd name="connsiteY147" fmla="*/ 979487 h 2359024"/>
              <a:gd name="connsiteX148" fmla="*/ 127000 w 2316162"/>
              <a:gd name="connsiteY148" fmla="*/ 968375 h 2359024"/>
              <a:gd name="connsiteX149" fmla="*/ 165100 w 2316162"/>
              <a:gd name="connsiteY149" fmla="*/ 963612 h 2359024"/>
              <a:gd name="connsiteX150" fmla="*/ 184150 w 2316162"/>
              <a:gd name="connsiteY150" fmla="*/ 965200 h 2359024"/>
              <a:gd name="connsiteX151" fmla="*/ 206375 w 2316162"/>
              <a:gd name="connsiteY151" fmla="*/ 969962 h 2359024"/>
              <a:gd name="connsiteX152" fmla="*/ 230188 w 2316162"/>
              <a:gd name="connsiteY152" fmla="*/ 976312 h 2359024"/>
              <a:gd name="connsiteX153" fmla="*/ 252413 w 2316162"/>
              <a:gd name="connsiteY153" fmla="*/ 984250 h 2359024"/>
              <a:gd name="connsiteX154" fmla="*/ 273050 w 2316162"/>
              <a:gd name="connsiteY154" fmla="*/ 990600 h 2359024"/>
              <a:gd name="connsiteX155" fmla="*/ 290513 w 2316162"/>
              <a:gd name="connsiteY155" fmla="*/ 996950 h 2359024"/>
              <a:gd name="connsiteX156" fmla="*/ 301625 w 2316162"/>
              <a:gd name="connsiteY156" fmla="*/ 1001712 h 2359024"/>
              <a:gd name="connsiteX157" fmla="*/ 304800 w 2316162"/>
              <a:gd name="connsiteY157" fmla="*/ 1003300 h 2359024"/>
              <a:gd name="connsiteX158" fmla="*/ 333375 w 2316162"/>
              <a:gd name="connsiteY158" fmla="*/ 1011237 h 2359024"/>
              <a:gd name="connsiteX159" fmla="*/ 358775 w 2316162"/>
              <a:gd name="connsiteY159" fmla="*/ 1009650 h 2359024"/>
              <a:gd name="connsiteX160" fmla="*/ 379413 w 2316162"/>
              <a:gd name="connsiteY160" fmla="*/ 1001712 h 2359024"/>
              <a:gd name="connsiteX161" fmla="*/ 396875 w 2316162"/>
              <a:gd name="connsiteY161" fmla="*/ 987425 h 2359024"/>
              <a:gd name="connsiteX162" fmla="*/ 406400 w 2316162"/>
              <a:gd name="connsiteY162" fmla="*/ 965200 h 2359024"/>
              <a:gd name="connsiteX163" fmla="*/ 409575 w 2316162"/>
              <a:gd name="connsiteY163" fmla="*/ 936625 h 2359024"/>
              <a:gd name="connsiteX164" fmla="*/ 409575 w 2316162"/>
              <a:gd name="connsiteY164" fmla="*/ 402374 h 2359024"/>
              <a:gd name="connsiteX165" fmla="*/ 412616 w 2316162"/>
              <a:gd name="connsiteY165" fmla="*/ 402374 h 2359024"/>
              <a:gd name="connsiteX166" fmla="*/ 412616 w 2316162"/>
              <a:gd name="connsiteY166" fmla="*/ 395287 h 2359024"/>
              <a:gd name="connsiteX167" fmla="*/ 969962 w 2316162"/>
              <a:gd name="connsiteY167" fmla="*/ 395287 h 2359024"/>
              <a:gd name="connsiteX168" fmla="*/ 996950 w 2316162"/>
              <a:gd name="connsiteY168" fmla="*/ 392112 h 2359024"/>
              <a:gd name="connsiteX169" fmla="*/ 1020762 w 2316162"/>
              <a:gd name="connsiteY169" fmla="*/ 382587 h 2359024"/>
              <a:gd name="connsiteX170" fmla="*/ 1036637 w 2316162"/>
              <a:gd name="connsiteY170" fmla="*/ 366712 h 2359024"/>
              <a:gd name="connsiteX171" fmla="*/ 1044575 w 2316162"/>
              <a:gd name="connsiteY171" fmla="*/ 346075 h 2359024"/>
              <a:gd name="connsiteX172" fmla="*/ 1046162 w 2316162"/>
              <a:gd name="connsiteY172" fmla="*/ 322262 h 2359024"/>
              <a:gd name="connsiteX173" fmla="*/ 1038225 w 2316162"/>
              <a:gd name="connsiteY173" fmla="*/ 295275 h 2359024"/>
              <a:gd name="connsiteX174" fmla="*/ 1036637 w 2316162"/>
              <a:gd name="connsiteY174" fmla="*/ 290512 h 2359024"/>
              <a:gd name="connsiteX175" fmla="*/ 1031875 w 2316162"/>
              <a:gd name="connsiteY175" fmla="*/ 280987 h 2359024"/>
              <a:gd name="connsiteX176" fmla="*/ 1025525 w 2316162"/>
              <a:gd name="connsiteY176" fmla="*/ 265112 h 2359024"/>
              <a:gd name="connsiteX177" fmla="*/ 1016000 w 2316162"/>
              <a:gd name="connsiteY177" fmla="*/ 244475 h 2359024"/>
              <a:gd name="connsiteX178" fmla="*/ 1008062 w 2316162"/>
              <a:gd name="connsiteY178" fmla="*/ 222250 h 2359024"/>
              <a:gd name="connsiteX179" fmla="*/ 1001712 w 2316162"/>
              <a:gd name="connsiteY179" fmla="*/ 200025 h 2359024"/>
              <a:gd name="connsiteX180" fmla="*/ 996950 w 2316162"/>
              <a:gd name="connsiteY180" fmla="*/ 177800 h 2359024"/>
              <a:gd name="connsiteX181" fmla="*/ 995362 w 2316162"/>
              <a:gd name="connsiteY181" fmla="*/ 158750 h 2359024"/>
              <a:gd name="connsiteX182" fmla="*/ 1000125 w 2316162"/>
              <a:gd name="connsiteY182" fmla="*/ 122237 h 2359024"/>
              <a:gd name="connsiteX183" fmla="*/ 1011237 w 2316162"/>
              <a:gd name="connsiteY183" fmla="*/ 88900 h 2359024"/>
              <a:gd name="connsiteX184" fmla="*/ 1031875 w 2316162"/>
              <a:gd name="connsiteY184" fmla="*/ 60325 h 2359024"/>
              <a:gd name="connsiteX185" fmla="*/ 1057275 w 2316162"/>
              <a:gd name="connsiteY185" fmla="*/ 34925 h 2359024"/>
              <a:gd name="connsiteX186" fmla="*/ 1087437 w 2316162"/>
              <a:gd name="connsiteY186" fmla="*/ 15875 h 2359024"/>
              <a:gd name="connsiteX187" fmla="*/ 1122362 w 2316162"/>
              <a:gd name="connsiteY187" fmla="*/ 4762 h 2359024"/>
              <a:gd name="connsiteX188" fmla="*/ 1160462 w 2316162"/>
              <a:gd name="connsiteY188" fmla="*/ 0 h 2359024"/>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20687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09209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2316162" h="2259012">
                <a:moveTo>
                  <a:pt x="1160462" y="0"/>
                </a:moveTo>
                <a:lnTo>
                  <a:pt x="1198562" y="4762"/>
                </a:lnTo>
                <a:lnTo>
                  <a:pt x="1231900" y="15875"/>
                </a:lnTo>
                <a:lnTo>
                  <a:pt x="1262062" y="34925"/>
                </a:lnTo>
                <a:lnTo>
                  <a:pt x="1289050" y="60325"/>
                </a:lnTo>
                <a:lnTo>
                  <a:pt x="1308100" y="88900"/>
                </a:lnTo>
                <a:lnTo>
                  <a:pt x="1320800" y="122237"/>
                </a:lnTo>
                <a:lnTo>
                  <a:pt x="1323975" y="158750"/>
                </a:lnTo>
                <a:lnTo>
                  <a:pt x="1322387" y="177800"/>
                </a:lnTo>
                <a:lnTo>
                  <a:pt x="1317625" y="200025"/>
                </a:lnTo>
                <a:lnTo>
                  <a:pt x="1311275" y="222250"/>
                </a:lnTo>
                <a:lnTo>
                  <a:pt x="1304925" y="244475"/>
                </a:lnTo>
                <a:lnTo>
                  <a:pt x="1296987" y="265112"/>
                </a:lnTo>
                <a:lnTo>
                  <a:pt x="1290637" y="280987"/>
                </a:lnTo>
                <a:lnTo>
                  <a:pt x="1285875" y="290512"/>
                </a:lnTo>
                <a:lnTo>
                  <a:pt x="1282700" y="295275"/>
                </a:lnTo>
                <a:lnTo>
                  <a:pt x="1274762" y="322262"/>
                </a:lnTo>
                <a:lnTo>
                  <a:pt x="1274762" y="346075"/>
                </a:lnTo>
                <a:lnTo>
                  <a:pt x="1285875" y="366712"/>
                </a:lnTo>
                <a:lnTo>
                  <a:pt x="1300162" y="382587"/>
                </a:lnTo>
                <a:lnTo>
                  <a:pt x="1322387" y="392112"/>
                </a:lnTo>
                <a:lnTo>
                  <a:pt x="1350962" y="395287"/>
                </a:lnTo>
                <a:lnTo>
                  <a:pt x="1908175" y="395287"/>
                </a:lnTo>
                <a:lnTo>
                  <a:pt x="1911350" y="477837"/>
                </a:lnTo>
                <a:lnTo>
                  <a:pt x="1911350" y="485775"/>
                </a:lnTo>
                <a:lnTo>
                  <a:pt x="1911350" y="496887"/>
                </a:lnTo>
                <a:lnTo>
                  <a:pt x="1911350" y="506412"/>
                </a:lnTo>
                <a:cubicBezTo>
                  <a:pt x="1910292" y="649816"/>
                  <a:pt x="1909233" y="793221"/>
                  <a:pt x="1908175" y="936625"/>
                </a:cubicBezTo>
                <a:lnTo>
                  <a:pt x="1909762" y="962025"/>
                </a:lnTo>
                <a:lnTo>
                  <a:pt x="1917700" y="981075"/>
                </a:lnTo>
                <a:lnTo>
                  <a:pt x="1930400" y="995362"/>
                </a:lnTo>
                <a:lnTo>
                  <a:pt x="1946275" y="1006475"/>
                </a:lnTo>
                <a:lnTo>
                  <a:pt x="1965325" y="1011237"/>
                </a:lnTo>
                <a:lnTo>
                  <a:pt x="1985962" y="1009650"/>
                </a:lnTo>
                <a:lnTo>
                  <a:pt x="2011362" y="1003300"/>
                </a:lnTo>
                <a:lnTo>
                  <a:pt x="2016125" y="1001712"/>
                </a:lnTo>
                <a:lnTo>
                  <a:pt x="2027237" y="996950"/>
                </a:lnTo>
                <a:lnTo>
                  <a:pt x="2043112" y="990600"/>
                </a:lnTo>
                <a:lnTo>
                  <a:pt x="2063750" y="982662"/>
                </a:lnTo>
                <a:lnTo>
                  <a:pt x="2087562" y="976312"/>
                </a:lnTo>
                <a:lnTo>
                  <a:pt x="2109787" y="969962"/>
                </a:lnTo>
                <a:lnTo>
                  <a:pt x="2132012" y="965200"/>
                </a:lnTo>
                <a:lnTo>
                  <a:pt x="2151062" y="963612"/>
                </a:lnTo>
                <a:lnTo>
                  <a:pt x="2190750" y="968375"/>
                </a:lnTo>
                <a:lnTo>
                  <a:pt x="2224087" y="979487"/>
                </a:lnTo>
                <a:lnTo>
                  <a:pt x="2254250" y="998537"/>
                </a:lnTo>
                <a:lnTo>
                  <a:pt x="2281237" y="1022350"/>
                </a:lnTo>
                <a:lnTo>
                  <a:pt x="2298700" y="1052512"/>
                </a:lnTo>
                <a:lnTo>
                  <a:pt x="2311400" y="1085850"/>
                </a:lnTo>
                <a:lnTo>
                  <a:pt x="2316162" y="1120775"/>
                </a:lnTo>
                <a:lnTo>
                  <a:pt x="2311400" y="1158875"/>
                </a:lnTo>
                <a:lnTo>
                  <a:pt x="2298700" y="1192212"/>
                </a:lnTo>
                <a:lnTo>
                  <a:pt x="2281237" y="1220787"/>
                </a:lnTo>
                <a:lnTo>
                  <a:pt x="2254250" y="1246187"/>
                </a:lnTo>
                <a:lnTo>
                  <a:pt x="2224087" y="1265237"/>
                </a:lnTo>
                <a:lnTo>
                  <a:pt x="2190750" y="1276350"/>
                </a:lnTo>
                <a:lnTo>
                  <a:pt x="2151062" y="1281112"/>
                </a:lnTo>
                <a:lnTo>
                  <a:pt x="2132012" y="1279525"/>
                </a:lnTo>
                <a:lnTo>
                  <a:pt x="2109787" y="1274762"/>
                </a:lnTo>
                <a:lnTo>
                  <a:pt x="2087562" y="1268412"/>
                </a:lnTo>
                <a:lnTo>
                  <a:pt x="2063750" y="1260475"/>
                </a:lnTo>
                <a:lnTo>
                  <a:pt x="2043112" y="1254125"/>
                </a:lnTo>
                <a:lnTo>
                  <a:pt x="2027237" y="1247775"/>
                </a:lnTo>
                <a:lnTo>
                  <a:pt x="2016125" y="1243012"/>
                </a:lnTo>
                <a:lnTo>
                  <a:pt x="2011362" y="1241425"/>
                </a:lnTo>
                <a:lnTo>
                  <a:pt x="1985962" y="1235075"/>
                </a:lnTo>
                <a:lnTo>
                  <a:pt x="1965325" y="1233487"/>
                </a:lnTo>
                <a:lnTo>
                  <a:pt x="1946275" y="1238250"/>
                </a:lnTo>
                <a:lnTo>
                  <a:pt x="1930400" y="1247775"/>
                </a:lnTo>
                <a:lnTo>
                  <a:pt x="1917700" y="1263650"/>
                </a:lnTo>
                <a:lnTo>
                  <a:pt x="1909762" y="1282700"/>
                </a:lnTo>
                <a:lnTo>
                  <a:pt x="1908175" y="1306512"/>
                </a:lnTo>
                <a:cubicBezTo>
                  <a:pt x="1908518" y="1491530"/>
                  <a:pt x="1908860" y="1676547"/>
                  <a:pt x="1909203" y="1861565"/>
                </a:cubicBezTo>
                <a:lnTo>
                  <a:pt x="1358900" y="1862137"/>
                </a:lnTo>
                <a:lnTo>
                  <a:pt x="1331912" y="1866900"/>
                </a:lnTo>
                <a:lnTo>
                  <a:pt x="1309687" y="1878012"/>
                </a:lnTo>
                <a:lnTo>
                  <a:pt x="1293812" y="1892300"/>
                </a:lnTo>
                <a:lnTo>
                  <a:pt x="1285875" y="1912937"/>
                </a:lnTo>
                <a:lnTo>
                  <a:pt x="1282700" y="1936750"/>
                </a:lnTo>
                <a:lnTo>
                  <a:pt x="1292225" y="1963737"/>
                </a:lnTo>
                <a:lnTo>
                  <a:pt x="1293812" y="1968500"/>
                </a:lnTo>
                <a:lnTo>
                  <a:pt x="1298575" y="1978025"/>
                </a:lnTo>
                <a:lnTo>
                  <a:pt x="1304925" y="1993900"/>
                </a:lnTo>
                <a:lnTo>
                  <a:pt x="1312862" y="2014537"/>
                </a:lnTo>
                <a:lnTo>
                  <a:pt x="1320800" y="2035175"/>
                </a:lnTo>
                <a:lnTo>
                  <a:pt x="1327150" y="2058987"/>
                </a:lnTo>
                <a:lnTo>
                  <a:pt x="1331912" y="2081212"/>
                </a:lnTo>
                <a:lnTo>
                  <a:pt x="1333500" y="2098675"/>
                </a:lnTo>
                <a:lnTo>
                  <a:pt x="1328737" y="2136775"/>
                </a:lnTo>
                <a:lnTo>
                  <a:pt x="1316037" y="2170112"/>
                </a:lnTo>
                <a:lnTo>
                  <a:pt x="1298575" y="2198687"/>
                </a:lnTo>
                <a:lnTo>
                  <a:pt x="1271587" y="2222500"/>
                </a:lnTo>
                <a:lnTo>
                  <a:pt x="1241425" y="2243137"/>
                </a:lnTo>
                <a:lnTo>
                  <a:pt x="1208087" y="2254250"/>
                </a:lnTo>
                <a:lnTo>
                  <a:pt x="1168400" y="2259012"/>
                </a:lnTo>
                <a:lnTo>
                  <a:pt x="1131887" y="2254250"/>
                </a:lnTo>
                <a:lnTo>
                  <a:pt x="1096962" y="2243137"/>
                </a:lnTo>
                <a:lnTo>
                  <a:pt x="1066800" y="2222500"/>
                </a:lnTo>
                <a:lnTo>
                  <a:pt x="1041400" y="2198687"/>
                </a:lnTo>
                <a:lnTo>
                  <a:pt x="1022350" y="2170112"/>
                </a:lnTo>
                <a:lnTo>
                  <a:pt x="1009650" y="2136775"/>
                </a:lnTo>
                <a:lnTo>
                  <a:pt x="1004887" y="2098675"/>
                </a:lnTo>
                <a:lnTo>
                  <a:pt x="1006475" y="2081212"/>
                </a:lnTo>
                <a:lnTo>
                  <a:pt x="1011237" y="2058987"/>
                </a:lnTo>
                <a:lnTo>
                  <a:pt x="1019175" y="2035175"/>
                </a:lnTo>
                <a:lnTo>
                  <a:pt x="1027112" y="2014537"/>
                </a:lnTo>
                <a:lnTo>
                  <a:pt x="1033462" y="1993900"/>
                </a:lnTo>
                <a:lnTo>
                  <a:pt x="1039812" y="1978025"/>
                </a:lnTo>
                <a:lnTo>
                  <a:pt x="1044575" y="1968500"/>
                </a:lnTo>
                <a:lnTo>
                  <a:pt x="1046162" y="1963737"/>
                </a:lnTo>
                <a:lnTo>
                  <a:pt x="1054100" y="1936750"/>
                </a:lnTo>
                <a:lnTo>
                  <a:pt x="1054100" y="1912937"/>
                </a:lnTo>
                <a:lnTo>
                  <a:pt x="1046162" y="1892300"/>
                </a:lnTo>
                <a:lnTo>
                  <a:pt x="1030287" y="1878012"/>
                </a:lnTo>
                <a:lnTo>
                  <a:pt x="1006475" y="1866900"/>
                </a:lnTo>
                <a:lnTo>
                  <a:pt x="979487" y="1862137"/>
                </a:lnTo>
                <a:lnTo>
                  <a:pt x="409209" y="1862137"/>
                </a:lnTo>
                <a:lnTo>
                  <a:pt x="411984" y="1368423"/>
                </a:lnTo>
                <a:lnTo>
                  <a:pt x="409575" y="1368423"/>
                </a:lnTo>
                <a:lnTo>
                  <a:pt x="409575" y="1306513"/>
                </a:lnTo>
                <a:lnTo>
                  <a:pt x="406400" y="1284288"/>
                </a:lnTo>
                <a:lnTo>
                  <a:pt x="398463" y="1266825"/>
                </a:lnTo>
                <a:lnTo>
                  <a:pt x="382588" y="1254125"/>
                </a:lnTo>
                <a:lnTo>
                  <a:pt x="365125" y="1247775"/>
                </a:lnTo>
                <a:lnTo>
                  <a:pt x="344488" y="1246188"/>
                </a:lnTo>
                <a:lnTo>
                  <a:pt x="320675" y="1249363"/>
                </a:lnTo>
                <a:lnTo>
                  <a:pt x="295275" y="1257300"/>
                </a:lnTo>
                <a:lnTo>
                  <a:pt x="292100" y="1258888"/>
                </a:lnTo>
                <a:lnTo>
                  <a:pt x="282575" y="1262063"/>
                </a:lnTo>
                <a:lnTo>
                  <a:pt x="266700" y="1265238"/>
                </a:lnTo>
                <a:lnTo>
                  <a:pt x="249238" y="1270000"/>
                </a:lnTo>
                <a:lnTo>
                  <a:pt x="227013" y="1273175"/>
                </a:lnTo>
                <a:lnTo>
                  <a:pt x="204788" y="1277938"/>
                </a:lnTo>
                <a:lnTo>
                  <a:pt x="184150" y="1279525"/>
                </a:lnTo>
                <a:lnTo>
                  <a:pt x="165100" y="1281113"/>
                </a:lnTo>
                <a:lnTo>
                  <a:pt x="127000" y="1276350"/>
                </a:lnTo>
                <a:lnTo>
                  <a:pt x="92075" y="1265238"/>
                </a:lnTo>
                <a:lnTo>
                  <a:pt x="61913" y="1246188"/>
                </a:lnTo>
                <a:lnTo>
                  <a:pt x="36513" y="1220788"/>
                </a:lnTo>
                <a:lnTo>
                  <a:pt x="17463" y="1192213"/>
                </a:lnTo>
                <a:lnTo>
                  <a:pt x="4763" y="1158875"/>
                </a:lnTo>
                <a:lnTo>
                  <a:pt x="0" y="1122362"/>
                </a:lnTo>
                <a:lnTo>
                  <a:pt x="4763" y="1085850"/>
                </a:lnTo>
                <a:lnTo>
                  <a:pt x="17463" y="1052512"/>
                </a:lnTo>
                <a:lnTo>
                  <a:pt x="36513" y="1022350"/>
                </a:lnTo>
                <a:lnTo>
                  <a:pt x="61913" y="998537"/>
                </a:lnTo>
                <a:lnTo>
                  <a:pt x="92075" y="979487"/>
                </a:lnTo>
                <a:lnTo>
                  <a:pt x="127000" y="968375"/>
                </a:lnTo>
                <a:lnTo>
                  <a:pt x="165100" y="963612"/>
                </a:lnTo>
                <a:lnTo>
                  <a:pt x="184150" y="965200"/>
                </a:lnTo>
                <a:lnTo>
                  <a:pt x="206375" y="969962"/>
                </a:lnTo>
                <a:lnTo>
                  <a:pt x="230188" y="976312"/>
                </a:lnTo>
                <a:lnTo>
                  <a:pt x="252413" y="984250"/>
                </a:lnTo>
                <a:lnTo>
                  <a:pt x="273050" y="990600"/>
                </a:lnTo>
                <a:lnTo>
                  <a:pt x="290513" y="996950"/>
                </a:lnTo>
                <a:lnTo>
                  <a:pt x="301625" y="1001712"/>
                </a:lnTo>
                <a:lnTo>
                  <a:pt x="304800" y="1003300"/>
                </a:lnTo>
                <a:lnTo>
                  <a:pt x="333375" y="1011237"/>
                </a:lnTo>
                <a:lnTo>
                  <a:pt x="358775" y="1009650"/>
                </a:lnTo>
                <a:lnTo>
                  <a:pt x="379413" y="1001712"/>
                </a:lnTo>
                <a:lnTo>
                  <a:pt x="396875" y="987425"/>
                </a:lnTo>
                <a:lnTo>
                  <a:pt x="406400" y="965200"/>
                </a:lnTo>
                <a:lnTo>
                  <a:pt x="409575" y="936625"/>
                </a:lnTo>
                <a:lnTo>
                  <a:pt x="409575" y="402374"/>
                </a:lnTo>
                <a:lnTo>
                  <a:pt x="412616" y="402374"/>
                </a:lnTo>
                <a:lnTo>
                  <a:pt x="412616" y="395287"/>
                </a:lnTo>
                <a:lnTo>
                  <a:pt x="969962" y="395287"/>
                </a:lnTo>
                <a:lnTo>
                  <a:pt x="996950" y="392112"/>
                </a:lnTo>
                <a:lnTo>
                  <a:pt x="1020762" y="382587"/>
                </a:lnTo>
                <a:lnTo>
                  <a:pt x="1036637" y="366712"/>
                </a:lnTo>
                <a:lnTo>
                  <a:pt x="1044575" y="346075"/>
                </a:lnTo>
                <a:lnTo>
                  <a:pt x="1046162" y="322262"/>
                </a:lnTo>
                <a:lnTo>
                  <a:pt x="1038225" y="295275"/>
                </a:lnTo>
                <a:lnTo>
                  <a:pt x="1036637" y="290512"/>
                </a:lnTo>
                <a:lnTo>
                  <a:pt x="1031875" y="280987"/>
                </a:lnTo>
                <a:lnTo>
                  <a:pt x="1025525" y="265112"/>
                </a:lnTo>
                <a:lnTo>
                  <a:pt x="1016000" y="244475"/>
                </a:lnTo>
                <a:lnTo>
                  <a:pt x="1008062" y="222250"/>
                </a:lnTo>
                <a:lnTo>
                  <a:pt x="1001712" y="200025"/>
                </a:lnTo>
                <a:lnTo>
                  <a:pt x="996950" y="177800"/>
                </a:lnTo>
                <a:lnTo>
                  <a:pt x="995362" y="158750"/>
                </a:lnTo>
                <a:lnTo>
                  <a:pt x="1000125" y="122237"/>
                </a:lnTo>
                <a:lnTo>
                  <a:pt x="1011237" y="88900"/>
                </a:lnTo>
                <a:lnTo>
                  <a:pt x="1031875" y="60325"/>
                </a:lnTo>
                <a:lnTo>
                  <a:pt x="1057275" y="34925"/>
                </a:lnTo>
                <a:lnTo>
                  <a:pt x="1087437" y="15875"/>
                </a:lnTo>
                <a:lnTo>
                  <a:pt x="1122362" y="4762"/>
                </a:lnTo>
                <a:lnTo>
                  <a:pt x="1160462"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8919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287" y="914400"/>
            <a:ext cx="10018713" cy="1752599"/>
          </a:xfrm>
        </p:spPr>
        <p:txBody>
          <a:bodyPr/>
          <a:lstStyle/>
          <a:p>
            <a:r>
              <a:rPr lang="en-US" dirty="0">
                <a:ln w="0"/>
                <a:gradFill>
                  <a:gsLst>
                    <a:gs pos="21000">
                      <a:srgbClr val="53575C"/>
                    </a:gs>
                    <a:gs pos="88000">
                      <a:srgbClr val="C5C7CA"/>
                    </a:gs>
                  </a:gsLst>
                  <a:lin ang="5400000"/>
                </a:gradFill>
              </a:rPr>
              <a:t>Social: D.L. Hughley Stand Up Model</a:t>
            </a:r>
            <a:endParaRPr lang="en-US" dirty="0"/>
          </a:p>
        </p:txBody>
      </p:sp>
      <p:sp>
        <p:nvSpPr>
          <p:cNvPr id="3" name="Content Placeholder 2"/>
          <p:cNvSpPr>
            <a:spLocks noGrp="1"/>
          </p:cNvSpPr>
          <p:nvPr>
            <p:ph idx="1"/>
          </p:nvPr>
        </p:nvSpPr>
        <p:spPr>
          <a:xfrm>
            <a:off x="1277008" y="2159877"/>
            <a:ext cx="10226016" cy="3631324"/>
          </a:xfrm>
        </p:spPr>
        <p:txBody>
          <a:bodyPr>
            <a:normAutofit/>
          </a:bodyPr>
          <a:lstStyle/>
          <a:p>
            <a:pPr marL="0" indent="0">
              <a:buNone/>
            </a:pPr>
            <a:r>
              <a:rPr lang="en-US" dirty="0" smtClean="0"/>
              <a:t>Example 2: Office of Residential </a:t>
            </a:r>
            <a:r>
              <a:rPr lang="en-US" dirty="0"/>
              <a:t>Life </a:t>
            </a:r>
            <a:endParaRPr lang="en-US" dirty="0" smtClean="0"/>
          </a:p>
          <a:p>
            <a:pPr lvl="1"/>
            <a:r>
              <a:rPr lang="en-US" dirty="0" smtClean="0">
                <a:sym typeface="Wingdings"/>
              </a:rPr>
              <a:t> </a:t>
            </a:r>
            <a:r>
              <a:rPr lang="en-US" dirty="0" smtClean="0"/>
              <a:t>Partner </a:t>
            </a:r>
            <a:r>
              <a:rPr lang="en-US" dirty="0"/>
              <a:t>to program at halls with students who identify on the  spectrum </a:t>
            </a:r>
            <a:endParaRPr lang="en-US" dirty="0" smtClean="0"/>
          </a:p>
          <a:p>
            <a:pPr lvl="1"/>
            <a:r>
              <a:rPr lang="en-US" dirty="0" smtClean="0">
                <a:sym typeface="Wingdings"/>
              </a:rPr>
              <a:t>All students who live on campus who identify on the spectrum to set up support groups, create programming for autism awareness, and to make these students feel comfortable in their living community </a:t>
            </a:r>
          </a:p>
          <a:p>
            <a:pPr lvl="1"/>
            <a:r>
              <a:rPr lang="en-US" dirty="0" smtClean="0">
                <a:sym typeface="Wingdings"/>
              </a:rPr>
              <a:t> Residential life staff would be trained to best serve this population of students annually </a:t>
            </a:r>
            <a:endParaRPr lang="en-US" dirty="0">
              <a:sym typeface="Wingdings"/>
            </a:endParaRPr>
          </a:p>
          <a:p>
            <a:pPr lvl="1"/>
            <a:r>
              <a:rPr lang="en-US" dirty="0" smtClean="0"/>
              <a:t> </a:t>
            </a:r>
            <a:r>
              <a:rPr lang="en-US" dirty="0"/>
              <a:t>Within the peer mentor group, creating specific programming that allows for the students to connect in a non academic setting with their mentors </a:t>
            </a:r>
          </a:p>
        </p:txBody>
      </p:sp>
      <p:sp>
        <p:nvSpPr>
          <p:cNvPr id="4" name="Freeform 3"/>
          <p:cNvSpPr/>
          <p:nvPr/>
        </p:nvSpPr>
        <p:spPr>
          <a:xfrm rot="900000">
            <a:off x="10391003" y="4873961"/>
            <a:ext cx="1765257" cy="1834477"/>
          </a:xfrm>
          <a:custGeom>
            <a:avLst/>
            <a:gdLst>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2359024 h 2359024"/>
              <a:gd name="connsiteX119" fmla="*/ 411984 w 2316162"/>
              <a:gd name="connsiteY119" fmla="*/ 1368423 h 2359024"/>
              <a:gd name="connsiteX120" fmla="*/ 409575 w 2316162"/>
              <a:gd name="connsiteY120" fmla="*/ 1368423 h 2359024"/>
              <a:gd name="connsiteX121" fmla="*/ 409575 w 2316162"/>
              <a:gd name="connsiteY121" fmla="*/ 1306513 h 2359024"/>
              <a:gd name="connsiteX122" fmla="*/ 406400 w 2316162"/>
              <a:gd name="connsiteY122" fmla="*/ 1284288 h 2359024"/>
              <a:gd name="connsiteX123" fmla="*/ 398463 w 2316162"/>
              <a:gd name="connsiteY123" fmla="*/ 1266825 h 2359024"/>
              <a:gd name="connsiteX124" fmla="*/ 382588 w 2316162"/>
              <a:gd name="connsiteY124" fmla="*/ 1254125 h 2359024"/>
              <a:gd name="connsiteX125" fmla="*/ 365125 w 2316162"/>
              <a:gd name="connsiteY125" fmla="*/ 1247775 h 2359024"/>
              <a:gd name="connsiteX126" fmla="*/ 344488 w 2316162"/>
              <a:gd name="connsiteY126" fmla="*/ 1246188 h 2359024"/>
              <a:gd name="connsiteX127" fmla="*/ 320675 w 2316162"/>
              <a:gd name="connsiteY127" fmla="*/ 1249363 h 2359024"/>
              <a:gd name="connsiteX128" fmla="*/ 295275 w 2316162"/>
              <a:gd name="connsiteY128" fmla="*/ 1257300 h 2359024"/>
              <a:gd name="connsiteX129" fmla="*/ 292100 w 2316162"/>
              <a:gd name="connsiteY129" fmla="*/ 1258888 h 2359024"/>
              <a:gd name="connsiteX130" fmla="*/ 282575 w 2316162"/>
              <a:gd name="connsiteY130" fmla="*/ 1262063 h 2359024"/>
              <a:gd name="connsiteX131" fmla="*/ 266700 w 2316162"/>
              <a:gd name="connsiteY131" fmla="*/ 1265238 h 2359024"/>
              <a:gd name="connsiteX132" fmla="*/ 249238 w 2316162"/>
              <a:gd name="connsiteY132" fmla="*/ 1270000 h 2359024"/>
              <a:gd name="connsiteX133" fmla="*/ 227013 w 2316162"/>
              <a:gd name="connsiteY133" fmla="*/ 1273175 h 2359024"/>
              <a:gd name="connsiteX134" fmla="*/ 204788 w 2316162"/>
              <a:gd name="connsiteY134" fmla="*/ 1277938 h 2359024"/>
              <a:gd name="connsiteX135" fmla="*/ 184150 w 2316162"/>
              <a:gd name="connsiteY135" fmla="*/ 1279525 h 2359024"/>
              <a:gd name="connsiteX136" fmla="*/ 165100 w 2316162"/>
              <a:gd name="connsiteY136" fmla="*/ 1281113 h 2359024"/>
              <a:gd name="connsiteX137" fmla="*/ 127000 w 2316162"/>
              <a:gd name="connsiteY137" fmla="*/ 1276350 h 2359024"/>
              <a:gd name="connsiteX138" fmla="*/ 92075 w 2316162"/>
              <a:gd name="connsiteY138" fmla="*/ 1265238 h 2359024"/>
              <a:gd name="connsiteX139" fmla="*/ 61913 w 2316162"/>
              <a:gd name="connsiteY139" fmla="*/ 1246188 h 2359024"/>
              <a:gd name="connsiteX140" fmla="*/ 36513 w 2316162"/>
              <a:gd name="connsiteY140" fmla="*/ 1220788 h 2359024"/>
              <a:gd name="connsiteX141" fmla="*/ 17463 w 2316162"/>
              <a:gd name="connsiteY141" fmla="*/ 1192213 h 2359024"/>
              <a:gd name="connsiteX142" fmla="*/ 4763 w 2316162"/>
              <a:gd name="connsiteY142" fmla="*/ 1158875 h 2359024"/>
              <a:gd name="connsiteX143" fmla="*/ 0 w 2316162"/>
              <a:gd name="connsiteY143" fmla="*/ 1122362 h 2359024"/>
              <a:gd name="connsiteX144" fmla="*/ 4763 w 2316162"/>
              <a:gd name="connsiteY144" fmla="*/ 1085850 h 2359024"/>
              <a:gd name="connsiteX145" fmla="*/ 17463 w 2316162"/>
              <a:gd name="connsiteY145" fmla="*/ 1052512 h 2359024"/>
              <a:gd name="connsiteX146" fmla="*/ 36513 w 2316162"/>
              <a:gd name="connsiteY146" fmla="*/ 1022350 h 2359024"/>
              <a:gd name="connsiteX147" fmla="*/ 61913 w 2316162"/>
              <a:gd name="connsiteY147" fmla="*/ 998537 h 2359024"/>
              <a:gd name="connsiteX148" fmla="*/ 92075 w 2316162"/>
              <a:gd name="connsiteY148" fmla="*/ 979487 h 2359024"/>
              <a:gd name="connsiteX149" fmla="*/ 127000 w 2316162"/>
              <a:gd name="connsiteY149" fmla="*/ 968375 h 2359024"/>
              <a:gd name="connsiteX150" fmla="*/ 165100 w 2316162"/>
              <a:gd name="connsiteY150" fmla="*/ 963612 h 2359024"/>
              <a:gd name="connsiteX151" fmla="*/ 184150 w 2316162"/>
              <a:gd name="connsiteY151" fmla="*/ 965200 h 2359024"/>
              <a:gd name="connsiteX152" fmla="*/ 206375 w 2316162"/>
              <a:gd name="connsiteY152" fmla="*/ 969962 h 2359024"/>
              <a:gd name="connsiteX153" fmla="*/ 230188 w 2316162"/>
              <a:gd name="connsiteY153" fmla="*/ 976312 h 2359024"/>
              <a:gd name="connsiteX154" fmla="*/ 252413 w 2316162"/>
              <a:gd name="connsiteY154" fmla="*/ 984250 h 2359024"/>
              <a:gd name="connsiteX155" fmla="*/ 273050 w 2316162"/>
              <a:gd name="connsiteY155" fmla="*/ 990600 h 2359024"/>
              <a:gd name="connsiteX156" fmla="*/ 290513 w 2316162"/>
              <a:gd name="connsiteY156" fmla="*/ 996950 h 2359024"/>
              <a:gd name="connsiteX157" fmla="*/ 301625 w 2316162"/>
              <a:gd name="connsiteY157" fmla="*/ 1001712 h 2359024"/>
              <a:gd name="connsiteX158" fmla="*/ 304800 w 2316162"/>
              <a:gd name="connsiteY158" fmla="*/ 1003300 h 2359024"/>
              <a:gd name="connsiteX159" fmla="*/ 333375 w 2316162"/>
              <a:gd name="connsiteY159" fmla="*/ 1011237 h 2359024"/>
              <a:gd name="connsiteX160" fmla="*/ 358775 w 2316162"/>
              <a:gd name="connsiteY160" fmla="*/ 1009650 h 2359024"/>
              <a:gd name="connsiteX161" fmla="*/ 379413 w 2316162"/>
              <a:gd name="connsiteY161" fmla="*/ 1001712 h 2359024"/>
              <a:gd name="connsiteX162" fmla="*/ 396875 w 2316162"/>
              <a:gd name="connsiteY162" fmla="*/ 987425 h 2359024"/>
              <a:gd name="connsiteX163" fmla="*/ 406400 w 2316162"/>
              <a:gd name="connsiteY163" fmla="*/ 965200 h 2359024"/>
              <a:gd name="connsiteX164" fmla="*/ 409575 w 2316162"/>
              <a:gd name="connsiteY164" fmla="*/ 936625 h 2359024"/>
              <a:gd name="connsiteX165" fmla="*/ 409575 w 2316162"/>
              <a:gd name="connsiteY165" fmla="*/ 402374 h 2359024"/>
              <a:gd name="connsiteX166" fmla="*/ 412616 w 2316162"/>
              <a:gd name="connsiteY166" fmla="*/ 402374 h 2359024"/>
              <a:gd name="connsiteX167" fmla="*/ 412616 w 2316162"/>
              <a:gd name="connsiteY167" fmla="*/ 395287 h 2359024"/>
              <a:gd name="connsiteX168" fmla="*/ 969962 w 2316162"/>
              <a:gd name="connsiteY168" fmla="*/ 395287 h 2359024"/>
              <a:gd name="connsiteX169" fmla="*/ 996950 w 2316162"/>
              <a:gd name="connsiteY169" fmla="*/ 392112 h 2359024"/>
              <a:gd name="connsiteX170" fmla="*/ 1020762 w 2316162"/>
              <a:gd name="connsiteY170" fmla="*/ 382587 h 2359024"/>
              <a:gd name="connsiteX171" fmla="*/ 1036637 w 2316162"/>
              <a:gd name="connsiteY171" fmla="*/ 366712 h 2359024"/>
              <a:gd name="connsiteX172" fmla="*/ 1044575 w 2316162"/>
              <a:gd name="connsiteY172" fmla="*/ 346075 h 2359024"/>
              <a:gd name="connsiteX173" fmla="*/ 1046162 w 2316162"/>
              <a:gd name="connsiteY173" fmla="*/ 322262 h 2359024"/>
              <a:gd name="connsiteX174" fmla="*/ 1038225 w 2316162"/>
              <a:gd name="connsiteY174" fmla="*/ 295275 h 2359024"/>
              <a:gd name="connsiteX175" fmla="*/ 1036637 w 2316162"/>
              <a:gd name="connsiteY175" fmla="*/ 290512 h 2359024"/>
              <a:gd name="connsiteX176" fmla="*/ 1031875 w 2316162"/>
              <a:gd name="connsiteY176" fmla="*/ 280987 h 2359024"/>
              <a:gd name="connsiteX177" fmla="*/ 1025525 w 2316162"/>
              <a:gd name="connsiteY177" fmla="*/ 265112 h 2359024"/>
              <a:gd name="connsiteX178" fmla="*/ 1016000 w 2316162"/>
              <a:gd name="connsiteY178" fmla="*/ 244475 h 2359024"/>
              <a:gd name="connsiteX179" fmla="*/ 1008062 w 2316162"/>
              <a:gd name="connsiteY179" fmla="*/ 222250 h 2359024"/>
              <a:gd name="connsiteX180" fmla="*/ 1001712 w 2316162"/>
              <a:gd name="connsiteY180" fmla="*/ 200025 h 2359024"/>
              <a:gd name="connsiteX181" fmla="*/ 996950 w 2316162"/>
              <a:gd name="connsiteY181" fmla="*/ 177800 h 2359024"/>
              <a:gd name="connsiteX182" fmla="*/ 995362 w 2316162"/>
              <a:gd name="connsiteY182" fmla="*/ 158750 h 2359024"/>
              <a:gd name="connsiteX183" fmla="*/ 1000125 w 2316162"/>
              <a:gd name="connsiteY183" fmla="*/ 122237 h 2359024"/>
              <a:gd name="connsiteX184" fmla="*/ 1011237 w 2316162"/>
              <a:gd name="connsiteY184" fmla="*/ 88900 h 2359024"/>
              <a:gd name="connsiteX185" fmla="*/ 1031875 w 2316162"/>
              <a:gd name="connsiteY185" fmla="*/ 60325 h 2359024"/>
              <a:gd name="connsiteX186" fmla="*/ 1057275 w 2316162"/>
              <a:gd name="connsiteY186" fmla="*/ 34925 h 2359024"/>
              <a:gd name="connsiteX187" fmla="*/ 1087437 w 2316162"/>
              <a:gd name="connsiteY187" fmla="*/ 15875 h 2359024"/>
              <a:gd name="connsiteX188" fmla="*/ 1122362 w 2316162"/>
              <a:gd name="connsiteY188" fmla="*/ 4762 h 2359024"/>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1368423 h 2359024"/>
              <a:gd name="connsiteX119" fmla="*/ 409575 w 2316162"/>
              <a:gd name="connsiteY119" fmla="*/ 1368423 h 2359024"/>
              <a:gd name="connsiteX120" fmla="*/ 409575 w 2316162"/>
              <a:gd name="connsiteY120" fmla="*/ 1306513 h 2359024"/>
              <a:gd name="connsiteX121" fmla="*/ 406400 w 2316162"/>
              <a:gd name="connsiteY121" fmla="*/ 1284288 h 2359024"/>
              <a:gd name="connsiteX122" fmla="*/ 398463 w 2316162"/>
              <a:gd name="connsiteY122" fmla="*/ 1266825 h 2359024"/>
              <a:gd name="connsiteX123" fmla="*/ 382588 w 2316162"/>
              <a:gd name="connsiteY123" fmla="*/ 1254125 h 2359024"/>
              <a:gd name="connsiteX124" fmla="*/ 365125 w 2316162"/>
              <a:gd name="connsiteY124" fmla="*/ 1247775 h 2359024"/>
              <a:gd name="connsiteX125" fmla="*/ 344488 w 2316162"/>
              <a:gd name="connsiteY125" fmla="*/ 1246188 h 2359024"/>
              <a:gd name="connsiteX126" fmla="*/ 320675 w 2316162"/>
              <a:gd name="connsiteY126" fmla="*/ 1249363 h 2359024"/>
              <a:gd name="connsiteX127" fmla="*/ 295275 w 2316162"/>
              <a:gd name="connsiteY127" fmla="*/ 1257300 h 2359024"/>
              <a:gd name="connsiteX128" fmla="*/ 292100 w 2316162"/>
              <a:gd name="connsiteY128" fmla="*/ 1258888 h 2359024"/>
              <a:gd name="connsiteX129" fmla="*/ 282575 w 2316162"/>
              <a:gd name="connsiteY129" fmla="*/ 1262063 h 2359024"/>
              <a:gd name="connsiteX130" fmla="*/ 266700 w 2316162"/>
              <a:gd name="connsiteY130" fmla="*/ 1265238 h 2359024"/>
              <a:gd name="connsiteX131" fmla="*/ 249238 w 2316162"/>
              <a:gd name="connsiteY131" fmla="*/ 1270000 h 2359024"/>
              <a:gd name="connsiteX132" fmla="*/ 227013 w 2316162"/>
              <a:gd name="connsiteY132" fmla="*/ 1273175 h 2359024"/>
              <a:gd name="connsiteX133" fmla="*/ 204788 w 2316162"/>
              <a:gd name="connsiteY133" fmla="*/ 1277938 h 2359024"/>
              <a:gd name="connsiteX134" fmla="*/ 184150 w 2316162"/>
              <a:gd name="connsiteY134" fmla="*/ 1279525 h 2359024"/>
              <a:gd name="connsiteX135" fmla="*/ 165100 w 2316162"/>
              <a:gd name="connsiteY135" fmla="*/ 1281113 h 2359024"/>
              <a:gd name="connsiteX136" fmla="*/ 127000 w 2316162"/>
              <a:gd name="connsiteY136" fmla="*/ 1276350 h 2359024"/>
              <a:gd name="connsiteX137" fmla="*/ 92075 w 2316162"/>
              <a:gd name="connsiteY137" fmla="*/ 1265238 h 2359024"/>
              <a:gd name="connsiteX138" fmla="*/ 61913 w 2316162"/>
              <a:gd name="connsiteY138" fmla="*/ 1246188 h 2359024"/>
              <a:gd name="connsiteX139" fmla="*/ 36513 w 2316162"/>
              <a:gd name="connsiteY139" fmla="*/ 1220788 h 2359024"/>
              <a:gd name="connsiteX140" fmla="*/ 17463 w 2316162"/>
              <a:gd name="connsiteY140" fmla="*/ 1192213 h 2359024"/>
              <a:gd name="connsiteX141" fmla="*/ 4763 w 2316162"/>
              <a:gd name="connsiteY141" fmla="*/ 1158875 h 2359024"/>
              <a:gd name="connsiteX142" fmla="*/ 0 w 2316162"/>
              <a:gd name="connsiteY142" fmla="*/ 1122362 h 2359024"/>
              <a:gd name="connsiteX143" fmla="*/ 4763 w 2316162"/>
              <a:gd name="connsiteY143" fmla="*/ 1085850 h 2359024"/>
              <a:gd name="connsiteX144" fmla="*/ 17463 w 2316162"/>
              <a:gd name="connsiteY144" fmla="*/ 1052512 h 2359024"/>
              <a:gd name="connsiteX145" fmla="*/ 36513 w 2316162"/>
              <a:gd name="connsiteY145" fmla="*/ 1022350 h 2359024"/>
              <a:gd name="connsiteX146" fmla="*/ 61913 w 2316162"/>
              <a:gd name="connsiteY146" fmla="*/ 998537 h 2359024"/>
              <a:gd name="connsiteX147" fmla="*/ 92075 w 2316162"/>
              <a:gd name="connsiteY147" fmla="*/ 979487 h 2359024"/>
              <a:gd name="connsiteX148" fmla="*/ 127000 w 2316162"/>
              <a:gd name="connsiteY148" fmla="*/ 968375 h 2359024"/>
              <a:gd name="connsiteX149" fmla="*/ 165100 w 2316162"/>
              <a:gd name="connsiteY149" fmla="*/ 963612 h 2359024"/>
              <a:gd name="connsiteX150" fmla="*/ 184150 w 2316162"/>
              <a:gd name="connsiteY150" fmla="*/ 965200 h 2359024"/>
              <a:gd name="connsiteX151" fmla="*/ 206375 w 2316162"/>
              <a:gd name="connsiteY151" fmla="*/ 969962 h 2359024"/>
              <a:gd name="connsiteX152" fmla="*/ 230188 w 2316162"/>
              <a:gd name="connsiteY152" fmla="*/ 976312 h 2359024"/>
              <a:gd name="connsiteX153" fmla="*/ 252413 w 2316162"/>
              <a:gd name="connsiteY153" fmla="*/ 984250 h 2359024"/>
              <a:gd name="connsiteX154" fmla="*/ 273050 w 2316162"/>
              <a:gd name="connsiteY154" fmla="*/ 990600 h 2359024"/>
              <a:gd name="connsiteX155" fmla="*/ 290513 w 2316162"/>
              <a:gd name="connsiteY155" fmla="*/ 996950 h 2359024"/>
              <a:gd name="connsiteX156" fmla="*/ 301625 w 2316162"/>
              <a:gd name="connsiteY156" fmla="*/ 1001712 h 2359024"/>
              <a:gd name="connsiteX157" fmla="*/ 304800 w 2316162"/>
              <a:gd name="connsiteY157" fmla="*/ 1003300 h 2359024"/>
              <a:gd name="connsiteX158" fmla="*/ 333375 w 2316162"/>
              <a:gd name="connsiteY158" fmla="*/ 1011237 h 2359024"/>
              <a:gd name="connsiteX159" fmla="*/ 358775 w 2316162"/>
              <a:gd name="connsiteY159" fmla="*/ 1009650 h 2359024"/>
              <a:gd name="connsiteX160" fmla="*/ 379413 w 2316162"/>
              <a:gd name="connsiteY160" fmla="*/ 1001712 h 2359024"/>
              <a:gd name="connsiteX161" fmla="*/ 396875 w 2316162"/>
              <a:gd name="connsiteY161" fmla="*/ 987425 h 2359024"/>
              <a:gd name="connsiteX162" fmla="*/ 406400 w 2316162"/>
              <a:gd name="connsiteY162" fmla="*/ 965200 h 2359024"/>
              <a:gd name="connsiteX163" fmla="*/ 409575 w 2316162"/>
              <a:gd name="connsiteY163" fmla="*/ 936625 h 2359024"/>
              <a:gd name="connsiteX164" fmla="*/ 409575 w 2316162"/>
              <a:gd name="connsiteY164" fmla="*/ 402374 h 2359024"/>
              <a:gd name="connsiteX165" fmla="*/ 412616 w 2316162"/>
              <a:gd name="connsiteY165" fmla="*/ 402374 h 2359024"/>
              <a:gd name="connsiteX166" fmla="*/ 412616 w 2316162"/>
              <a:gd name="connsiteY166" fmla="*/ 395287 h 2359024"/>
              <a:gd name="connsiteX167" fmla="*/ 969962 w 2316162"/>
              <a:gd name="connsiteY167" fmla="*/ 395287 h 2359024"/>
              <a:gd name="connsiteX168" fmla="*/ 996950 w 2316162"/>
              <a:gd name="connsiteY168" fmla="*/ 392112 h 2359024"/>
              <a:gd name="connsiteX169" fmla="*/ 1020762 w 2316162"/>
              <a:gd name="connsiteY169" fmla="*/ 382587 h 2359024"/>
              <a:gd name="connsiteX170" fmla="*/ 1036637 w 2316162"/>
              <a:gd name="connsiteY170" fmla="*/ 366712 h 2359024"/>
              <a:gd name="connsiteX171" fmla="*/ 1044575 w 2316162"/>
              <a:gd name="connsiteY171" fmla="*/ 346075 h 2359024"/>
              <a:gd name="connsiteX172" fmla="*/ 1046162 w 2316162"/>
              <a:gd name="connsiteY172" fmla="*/ 322262 h 2359024"/>
              <a:gd name="connsiteX173" fmla="*/ 1038225 w 2316162"/>
              <a:gd name="connsiteY173" fmla="*/ 295275 h 2359024"/>
              <a:gd name="connsiteX174" fmla="*/ 1036637 w 2316162"/>
              <a:gd name="connsiteY174" fmla="*/ 290512 h 2359024"/>
              <a:gd name="connsiteX175" fmla="*/ 1031875 w 2316162"/>
              <a:gd name="connsiteY175" fmla="*/ 280987 h 2359024"/>
              <a:gd name="connsiteX176" fmla="*/ 1025525 w 2316162"/>
              <a:gd name="connsiteY176" fmla="*/ 265112 h 2359024"/>
              <a:gd name="connsiteX177" fmla="*/ 1016000 w 2316162"/>
              <a:gd name="connsiteY177" fmla="*/ 244475 h 2359024"/>
              <a:gd name="connsiteX178" fmla="*/ 1008062 w 2316162"/>
              <a:gd name="connsiteY178" fmla="*/ 222250 h 2359024"/>
              <a:gd name="connsiteX179" fmla="*/ 1001712 w 2316162"/>
              <a:gd name="connsiteY179" fmla="*/ 200025 h 2359024"/>
              <a:gd name="connsiteX180" fmla="*/ 996950 w 2316162"/>
              <a:gd name="connsiteY180" fmla="*/ 177800 h 2359024"/>
              <a:gd name="connsiteX181" fmla="*/ 995362 w 2316162"/>
              <a:gd name="connsiteY181" fmla="*/ 158750 h 2359024"/>
              <a:gd name="connsiteX182" fmla="*/ 1000125 w 2316162"/>
              <a:gd name="connsiteY182" fmla="*/ 122237 h 2359024"/>
              <a:gd name="connsiteX183" fmla="*/ 1011237 w 2316162"/>
              <a:gd name="connsiteY183" fmla="*/ 88900 h 2359024"/>
              <a:gd name="connsiteX184" fmla="*/ 1031875 w 2316162"/>
              <a:gd name="connsiteY184" fmla="*/ 60325 h 2359024"/>
              <a:gd name="connsiteX185" fmla="*/ 1057275 w 2316162"/>
              <a:gd name="connsiteY185" fmla="*/ 34925 h 2359024"/>
              <a:gd name="connsiteX186" fmla="*/ 1087437 w 2316162"/>
              <a:gd name="connsiteY186" fmla="*/ 15875 h 2359024"/>
              <a:gd name="connsiteX187" fmla="*/ 1122362 w 2316162"/>
              <a:gd name="connsiteY187" fmla="*/ 4762 h 2359024"/>
              <a:gd name="connsiteX188" fmla="*/ 1160462 w 2316162"/>
              <a:gd name="connsiteY188" fmla="*/ 0 h 2359024"/>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20687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09209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2316162" h="2259012">
                <a:moveTo>
                  <a:pt x="1160462" y="0"/>
                </a:moveTo>
                <a:lnTo>
                  <a:pt x="1198562" y="4762"/>
                </a:lnTo>
                <a:lnTo>
                  <a:pt x="1231900" y="15875"/>
                </a:lnTo>
                <a:lnTo>
                  <a:pt x="1262062" y="34925"/>
                </a:lnTo>
                <a:lnTo>
                  <a:pt x="1289050" y="60325"/>
                </a:lnTo>
                <a:lnTo>
                  <a:pt x="1308100" y="88900"/>
                </a:lnTo>
                <a:lnTo>
                  <a:pt x="1320800" y="122237"/>
                </a:lnTo>
                <a:lnTo>
                  <a:pt x="1323975" y="158750"/>
                </a:lnTo>
                <a:lnTo>
                  <a:pt x="1322387" y="177800"/>
                </a:lnTo>
                <a:lnTo>
                  <a:pt x="1317625" y="200025"/>
                </a:lnTo>
                <a:lnTo>
                  <a:pt x="1311275" y="222250"/>
                </a:lnTo>
                <a:lnTo>
                  <a:pt x="1304925" y="244475"/>
                </a:lnTo>
                <a:lnTo>
                  <a:pt x="1296987" y="265112"/>
                </a:lnTo>
                <a:lnTo>
                  <a:pt x="1290637" y="280987"/>
                </a:lnTo>
                <a:lnTo>
                  <a:pt x="1285875" y="290512"/>
                </a:lnTo>
                <a:lnTo>
                  <a:pt x="1282700" y="295275"/>
                </a:lnTo>
                <a:lnTo>
                  <a:pt x="1274762" y="322262"/>
                </a:lnTo>
                <a:lnTo>
                  <a:pt x="1274762" y="346075"/>
                </a:lnTo>
                <a:lnTo>
                  <a:pt x="1285875" y="366712"/>
                </a:lnTo>
                <a:lnTo>
                  <a:pt x="1300162" y="382587"/>
                </a:lnTo>
                <a:lnTo>
                  <a:pt x="1322387" y="392112"/>
                </a:lnTo>
                <a:lnTo>
                  <a:pt x="1350962" y="395287"/>
                </a:lnTo>
                <a:lnTo>
                  <a:pt x="1908175" y="395287"/>
                </a:lnTo>
                <a:lnTo>
                  <a:pt x="1911350" y="477837"/>
                </a:lnTo>
                <a:lnTo>
                  <a:pt x="1911350" y="485775"/>
                </a:lnTo>
                <a:lnTo>
                  <a:pt x="1911350" y="496887"/>
                </a:lnTo>
                <a:lnTo>
                  <a:pt x="1911350" y="506412"/>
                </a:lnTo>
                <a:cubicBezTo>
                  <a:pt x="1910292" y="649816"/>
                  <a:pt x="1909233" y="793221"/>
                  <a:pt x="1908175" y="936625"/>
                </a:cubicBezTo>
                <a:lnTo>
                  <a:pt x="1909762" y="962025"/>
                </a:lnTo>
                <a:lnTo>
                  <a:pt x="1917700" y="981075"/>
                </a:lnTo>
                <a:lnTo>
                  <a:pt x="1930400" y="995362"/>
                </a:lnTo>
                <a:lnTo>
                  <a:pt x="1946275" y="1006475"/>
                </a:lnTo>
                <a:lnTo>
                  <a:pt x="1965325" y="1011237"/>
                </a:lnTo>
                <a:lnTo>
                  <a:pt x="1985962" y="1009650"/>
                </a:lnTo>
                <a:lnTo>
                  <a:pt x="2011362" y="1003300"/>
                </a:lnTo>
                <a:lnTo>
                  <a:pt x="2016125" y="1001712"/>
                </a:lnTo>
                <a:lnTo>
                  <a:pt x="2027237" y="996950"/>
                </a:lnTo>
                <a:lnTo>
                  <a:pt x="2043112" y="990600"/>
                </a:lnTo>
                <a:lnTo>
                  <a:pt x="2063750" y="982662"/>
                </a:lnTo>
                <a:lnTo>
                  <a:pt x="2087562" y="976312"/>
                </a:lnTo>
                <a:lnTo>
                  <a:pt x="2109787" y="969962"/>
                </a:lnTo>
                <a:lnTo>
                  <a:pt x="2132012" y="965200"/>
                </a:lnTo>
                <a:lnTo>
                  <a:pt x="2151062" y="963612"/>
                </a:lnTo>
                <a:lnTo>
                  <a:pt x="2190750" y="968375"/>
                </a:lnTo>
                <a:lnTo>
                  <a:pt x="2224087" y="979487"/>
                </a:lnTo>
                <a:lnTo>
                  <a:pt x="2254250" y="998537"/>
                </a:lnTo>
                <a:lnTo>
                  <a:pt x="2281237" y="1022350"/>
                </a:lnTo>
                <a:lnTo>
                  <a:pt x="2298700" y="1052512"/>
                </a:lnTo>
                <a:lnTo>
                  <a:pt x="2311400" y="1085850"/>
                </a:lnTo>
                <a:lnTo>
                  <a:pt x="2316162" y="1120775"/>
                </a:lnTo>
                <a:lnTo>
                  <a:pt x="2311400" y="1158875"/>
                </a:lnTo>
                <a:lnTo>
                  <a:pt x="2298700" y="1192212"/>
                </a:lnTo>
                <a:lnTo>
                  <a:pt x="2281237" y="1220787"/>
                </a:lnTo>
                <a:lnTo>
                  <a:pt x="2254250" y="1246187"/>
                </a:lnTo>
                <a:lnTo>
                  <a:pt x="2224087" y="1265237"/>
                </a:lnTo>
                <a:lnTo>
                  <a:pt x="2190750" y="1276350"/>
                </a:lnTo>
                <a:lnTo>
                  <a:pt x="2151062" y="1281112"/>
                </a:lnTo>
                <a:lnTo>
                  <a:pt x="2132012" y="1279525"/>
                </a:lnTo>
                <a:lnTo>
                  <a:pt x="2109787" y="1274762"/>
                </a:lnTo>
                <a:lnTo>
                  <a:pt x="2087562" y="1268412"/>
                </a:lnTo>
                <a:lnTo>
                  <a:pt x="2063750" y="1260475"/>
                </a:lnTo>
                <a:lnTo>
                  <a:pt x="2043112" y="1254125"/>
                </a:lnTo>
                <a:lnTo>
                  <a:pt x="2027237" y="1247775"/>
                </a:lnTo>
                <a:lnTo>
                  <a:pt x="2016125" y="1243012"/>
                </a:lnTo>
                <a:lnTo>
                  <a:pt x="2011362" y="1241425"/>
                </a:lnTo>
                <a:lnTo>
                  <a:pt x="1985962" y="1235075"/>
                </a:lnTo>
                <a:lnTo>
                  <a:pt x="1965325" y="1233487"/>
                </a:lnTo>
                <a:lnTo>
                  <a:pt x="1946275" y="1238250"/>
                </a:lnTo>
                <a:lnTo>
                  <a:pt x="1930400" y="1247775"/>
                </a:lnTo>
                <a:lnTo>
                  <a:pt x="1917700" y="1263650"/>
                </a:lnTo>
                <a:lnTo>
                  <a:pt x="1909762" y="1282700"/>
                </a:lnTo>
                <a:lnTo>
                  <a:pt x="1908175" y="1306512"/>
                </a:lnTo>
                <a:cubicBezTo>
                  <a:pt x="1908518" y="1491530"/>
                  <a:pt x="1908860" y="1676547"/>
                  <a:pt x="1909203" y="1861565"/>
                </a:cubicBezTo>
                <a:lnTo>
                  <a:pt x="1358900" y="1862137"/>
                </a:lnTo>
                <a:lnTo>
                  <a:pt x="1331912" y="1866900"/>
                </a:lnTo>
                <a:lnTo>
                  <a:pt x="1309687" y="1878012"/>
                </a:lnTo>
                <a:lnTo>
                  <a:pt x="1293812" y="1892300"/>
                </a:lnTo>
                <a:lnTo>
                  <a:pt x="1285875" y="1912937"/>
                </a:lnTo>
                <a:lnTo>
                  <a:pt x="1282700" y="1936750"/>
                </a:lnTo>
                <a:lnTo>
                  <a:pt x="1292225" y="1963737"/>
                </a:lnTo>
                <a:lnTo>
                  <a:pt x="1293812" y="1968500"/>
                </a:lnTo>
                <a:lnTo>
                  <a:pt x="1298575" y="1978025"/>
                </a:lnTo>
                <a:lnTo>
                  <a:pt x="1304925" y="1993900"/>
                </a:lnTo>
                <a:lnTo>
                  <a:pt x="1312862" y="2014537"/>
                </a:lnTo>
                <a:lnTo>
                  <a:pt x="1320800" y="2035175"/>
                </a:lnTo>
                <a:lnTo>
                  <a:pt x="1327150" y="2058987"/>
                </a:lnTo>
                <a:lnTo>
                  <a:pt x="1331912" y="2081212"/>
                </a:lnTo>
                <a:lnTo>
                  <a:pt x="1333500" y="2098675"/>
                </a:lnTo>
                <a:lnTo>
                  <a:pt x="1328737" y="2136775"/>
                </a:lnTo>
                <a:lnTo>
                  <a:pt x="1316037" y="2170112"/>
                </a:lnTo>
                <a:lnTo>
                  <a:pt x="1298575" y="2198687"/>
                </a:lnTo>
                <a:lnTo>
                  <a:pt x="1271587" y="2222500"/>
                </a:lnTo>
                <a:lnTo>
                  <a:pt x="1241425" y="2243137"/>
                </a:lnTo>
                <a:lnTo>
                  <a:pt x="1208087" y="2254250"/>
                </a:lnTo>
                <a:lnTo>
                  <a:pt x="1168400" y="2259012"/>
                </a:lnTo>
                <a:lnTo>
                  <a:pt x="1131887" y="2254250"/>
                </a:lnTo>
                <a:lnTo>
                  <a:pt x="1096962" y="2243137"/>
                </a:lnTo>
                <a:lnTo>
                  <a:pt x="1066800" y="2222500"/>
                </a:lnTo>
                <a:lnTo>
                  <a:pt x="1041400" y="2198687"/>
                </a:lnTo>
                <a:lnTo>
                  <a:pt x="1022350" y="2170112"/>
                </a:lnTo>
                <a:lnTo>
                  <a:pt x="1009650" y="2136775"/>
                </a:lnTo>
                <a:lnTo>
                  <a:pt x="1004887" y="2098675"/>
                </a:lnTo>
                <a:lnTo>
                  <a:pt x="1006475" y="2081212"/>
                </a:lnTo>
                <a:lnTo>
                  <a:pt x="1011237" y="2058987"/>
                </a:lnTo>
                <a:lnTo>
                  <a:pt x="1019175" y="2035175"/>
                </a:lnTo>
                <a:lnTo>
                  <a:pt x="1027112" y="2014537"/>
                </a:lnTo>
                <a:lnTo>
                  <a:pt x="1033462" y="1993900"/>
                </a:lnTo>
                <a:lnTo>
                  <a:pt x="1039812" y="1978025"/>
                </a:lnTo>
                <a:lnTo>
                  <a:pt x="1044575" y="1968500"/>
                </a:lnTo>
                <a:lnTo>
                  <a:pt x="1046162" y="1963737"/>
                </a:lnTo>
                <a:lnTo>
                  <a:pt x="1054100" y="1936750"/>
                </a:lnTo>
                <a:lnTo>
                  <a:pt x="1054100" y="1912937"/>
                </a:lnTo>
                <a:lnTo>
                  <a:pt x="1046162" y="1892300"/>
                </a:lnTo>
                <a:lnTo>
                  <a:pt x="1030287" y="1878012"/>
                </a:lnTo>
                <a:lnTo>
                  <a:pt x="1006475" y="1866900"/>
                </a:lnTo>
                <a:lnTo>
                  <a:pt x="979487" y="1862137"/>
                </a:lnTo>
                <a:lnTo>
                  <a:pt x="409209" y="1862137"/>
                </a:lnTo>
                <a:lnTo>
                  <a:pt x="411984" y="1368423"/>
                </a:lnTo>
                <a:lnTo>
                  <a:pt x="409575" y="1368423"/>
                </a:lnTo>
                <a:lnTo>
                  <a:pt x="409575" y="1306513"/>
                </a:lnTo>
                <a:lnTo>
                  <a:pt x="406400" y="1284288"/>
                </a:lnTo>
                <a:lnTo>
                  <a:pt x="398463" y="1266825"/>
                </a:lnTo>
                <a:lnTo>
                  <a:pt x="382588" y="1254125"/>
                </a:lnTo>
                <a:lnTo>
                  <a:pt x="365125" y="1247775"/>
                </a:lnTo>
                <a:lnTo>
                  <a:pt x="344488" y="1246188"/>
                </a:lnTo>
                <a:lnTo>
                  <a:pt x="320675" y="1249363"/>
                </a:lnTo>
                <a:lnTo>
                  <a:pt x="295275" y="1257300"/>
                </a:lnTo>
                <a:lnTo>
                  <a:pt x="292100" y="1258888"/>
                </a:lnTo>
                <a:lnTo>
                  <a:pt x="282575" y="1262063"/>
                </a:lnTo>
                <a:lnTo>
                  <a:pt x="266700" y="1265238"/>
                </a:lnTo>
                <a:lnTo>
                  <a:pt x="249238" y="1270000"/>
                </a:lnTo>
                <a:lnTo>
                  <a:pt x="227013" y="1273175"/>
                </a:lnTo>
                <a:lnTo>
                  <a:pt x="204788" y="1277938"/>
                </a:lnTo>
                <a:lnTo>
                  <a:pt x="184150" y="1279525"/>
                </a:lnTo>
                <a:lnTo>
                  <a:pt x="165100" y="1281113"/>
                </a:lnTo>
                <a:lnTo>
                  <a:pt x="127000" y="1276350"/>
                </a:lnTo>
                <a:lnTo>
                  <a:pt x="92075" y="1265238"/>
                </a:lnTo>
                <a:lnTo>
                  <a:pt x="61913" y="1246188"/>
                </a:lnTo>
                <a:lnTo>
                  <a:pt x="36513" y="1220788"/>
                </a:lnTo>
                <a:lnTo>
                  <a:pt x="17463" y="1192213"/>
                </a:lnTo>
                <a:lnTo>
                  <a:pt x="4763" y="1158875"/>
                </a:lnTo>
                <a:lnTo>
                  <a:pt x="0" y="1122362"/>
                </a:lnTo>
                <a:lnTo>
                  <a:pt x="4763" y="1085850"/>
                </a:lnTo>
                <a:lnTo>
                  <a:pt x="17463" y="1052512"/>
                </a:lnTo>
                <a:lnTo>
                  <a:pt x="36513" y="1022350"/>
                </a:lnTo>
                <a:lnTo>
                  <a:pt x="61913" y="998537"/>
                </a:lnTo>
                <a:lnTo>
                  <a:pt x="92075" y="979487"/>
                </a:lnTo>
                <a:lnTo>
                  <a:pt x="127000" y="968375"/>
                </a:lnTo>
                <a:lnTo>
                  <a:pt x="165100" y="963612"/>
                </a:lnTo>
                <a:lnTo>
                  <a:pt x="184150" y="965200"/>
                </a:lnTo>
                <a:lnTo>
                  <a:pt x="206375" y="969962"/>
                </a:lnTo>
                <a:lnTo>
                  <a:pt x="230188" y="976312"/>
                </a:lnTo>
                <a:lnTo>
                  <a:pt x="252413" y="984250"/>
                </a:lnTo>
                <a:lnTo>
                  <a:pt x="273050" y="990600"/>
                </a:lnTo>
                <a:lnTo>
                  <a:pt x="290513" y="996950"/>
                </a:lnTo>
                <a:lnTo>
                  <a:pt x="301625" y="1001712"/>
                </a:lnTo>
                <a:lnTo>
                  <a:pt x="304800" y="1003300"/>
                </a:lnTo>
                <a:lnTo>
                  <a:pt x="333375" y="1011237"/>
                </a:lnTo>
                <a:lnTo>
                  <a:pt x="358775" y="1009650"/>
                </a:lnTo>
                <a:lnTo>
                  <a:pt x="379413" y="1001712"/>
                </a:lnTo>
                <a:lnTo>
                  <a:pt x="396875" y="987425"/>
                </a:lnTo>
                <a:lnTo>
                  <a:pt x="406400" y="965200"/>
                </a:lnTo>
                <a:lnTo>
                  <a:pt x="409575" y="936625"/>
                </a:lnTo>
                <a:lnTo>
                  <a:pt x="409575" y="402374"/>
                </a:lnTo>
                <a:lnTo>
                  <a:pt x="412616" y="402374"/>
                </a:lnTo>
                <a:lnTo>
                  <a:pt x="412616" y="395287"/>
                </a:lnTo>
                <a:lnTo>
                  <a:pt x="969962" y="395287"/>
                </a:lnTo>
                <a:lnTo>
                  <a:pt x="996950" y="392112"/>
                </a:lnTo>
                <a:lnTo>
                  <a:pt x="1020762" y="382587"/>
                </a:lnTo>
                <a:lnTo>
                  <a:pt x="1036637" y="366712"/>
                </a:lnTo>
                <a:lnTo>
                  <a:pt x="1044575" y="346075"/>
                </a:lnTo>
                <a:lnTo>
                  <a:pt x="1046162" y="322262"/>
                </a:lnTo>
                <a:lnTo>
                  <a:pt x="1038225" y="295275"/>
                </a:lnTo>
                <a:lnTo>
                  <a:pt x="1036637" y="290512"/>
                </a:lnTo>
                <a:lnTo>
                  <a:pt x="1031875" y="280987"/>
                </a:lnTo>
                <a:lnTo>
                  <a:pt x="1025525" y="265112"/>
                </a:lnTo>
                <a:lnTo>
                  <a:pt x="1016000" y="244475"/>
                </a:lnTo>
                <a:lnTo>
                  <a:pt x="1008062" y="222250"/>
                </a:lnTo>
                <a:lnTo>
                  <a:pt x="1001712" y="200025"/>
                </a:lnTo>
                <a:lnTo>
                  <a:pt x="996950" y="177800"/>
                </a:lnTo>
                <a:lnTo>
                  <a:pt x="995362" y="158750"/>
                </a:lnTo>
                <a:lnTo>
                  <a:pt x="1000125" y="122237"/>
                </a:lnTo>
                <a:lnTo>
                  <a:pt x="1011237" y="88900"/>
                </a:lnTo>
                <a:lnTo>
                  <a:pt x="1031875" y="60325"/>
                </a:lnTo>
                <a:lnTo>
                  <a:pt x="1057275" y="34925"/>
                </a:lnTo>
                <a:lnTo>
                  <a:pt x="1087437" y="15875"/>
                </a:lnTo>
                <a:lnTo>
                  <a:pt x="1122362" y="4762"/>
                </a:lnTo>
                <a:lnTo>
                  <a:pt x="1160462"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50021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w="0"/>
                <a:gradFill>
                  <a:gsLst>
                    <a:gs pos="21000">
                      <a:srgbClr val="53575C"/>
                    </a:gs>
                    <a:gs pos="88000">
                      <a:srgbClr val="C5C7CA"/>
                    </a:gs>
                  </a:gsLst>
                  <a:lin ang="5400000"/>
                </a:gradFill>
              </a:rPr>
              <a:t>Social: D.L. Hughley Stand Up Model</a:t>
            </a:r>
            <a:endParaRPr lang="en-US" dirty="0"/>
          </a:p>
        </p:txBody>
      </p:sp>
      <p:sp>
        <p:nvSpPr>
          <p:cNvPr id="3" name="Content Placeholder 2"/>
          <p:cNvSpPr>
            <a:spLocks noGrp="1"/>
          </p:cNvSpPr>
          <p:nvPr>
            <p:ph idx="1"/>
          </p:nvPr>
        </p:nvSpPr>
        <p:spPr>
          <a:xfrm>
            <a:off x="1484310" y="2438399"/>
            <a:ext cx="10018713" cy="3124201"/>
          </a:xfrm>
        </p:spPr>
        <p:txBody>
          <a:bodyPr>
            <a:normAutofit/>
          </a:bodyPr>
          <a:lstStyle/>
          <a:p>
            <a:pPr marL="0" indent="0">
              <a:buNone/>
            </a:pPr>
            <a:r>
              <a:rPr lang="en-US" dirty="0" smtClean="0"/>
              <a:t>Example 3: Office of Disability </a:t>
            </a:r>
            <a:r>
              <a:rPr lang="en-US" dirty="0"/>
              <a:t>Services </a:t>
            </a:r>
          </a:p>
          <a:p>
            <a:pPr lvl="1"/>
            <a:r>
              <a:rPr lang="en-US" dirty="0" smtClean="0"/>
              <a:t>Research </a:t>
            </a:r>
            <a:r>
              <a:rPr lang="en-US" dirty="0"/>
              <a:t>indicates that students advance in their social skills through services provided by disability </a:t>
            </a:r>
            <a:r>
              <a:rPr lang="en-US" dirty="0" smtClean="0"/>
              <a:t>services.</a:t>
            </a:r>
          </a:p>
          <a:p>
            <a:pPr lvl="1"/>
            <a:r>
              <a:rPr lang="en-US" dirty="0" smtClean="0">
                <a:sym typeface="Wingdings"/>
              </a:rPr>
              <a:t>Connecting students who identify on the spectrum through this office initially, connect them to the cohort model program previously mentioned in Personal Development</a:t>
            </a:r>
            <a:r>
              <a:rPr lang="en-US" dirty="0"/>
              <a:t/>
            </a:r>
            <a:br>
              <a:rPr lang="en-US" dirty="0"/>
            </a:br>
            <a:endParaRPr lang="en-US" dirty="0"/>
          </a:p>
        </p:txBody>
      </p:sp>
      <p:sp>
        <p:nvSpPr>
          <p:cNvPr id="4" name="Freeform 3"/>
          <p:cNvSpPr/>
          <p:nvPr/>
        </p:nvSpPr>
        <p:spPr>
          <a:xfrm rot="900000">
            <a:off x="10154240" y="4871394"/>
            <a:ext cx="1976118" cy="1839610"/>
          </a:xfrm>
          <a:custGeom>
            <a:avLst/>
            <a:gdLst>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2359024 h 2359024"/>
              <a:gd name="connsiteX119" fmla="*/ 411984 w 2316162"/>
              <a:gd name="connsiteY119" fmla="*/ 1368423 h 2359024"/>
              <a:gd name="connsiteX120" fmla="*/ 409575 w 2316162"/>
              <a:gd name="connsiteY120" fmla="*/ 1368423 h 2359024"/>
              <a:gd name="connsiteX121" fmla="*/ 409575 w 2316162"/>
              <a:gd name="connsiteY121" fmla="*/ 1306513 h 2359024"/>
              <a:gd name="connsiteX122" fmla="*/ 406400 w 2316162"/>
              <a:gd name="connsiteY122" fmla="*/ 1284288 h 2359024"/>
              <a:gd name="connsiteX123" fmla="*/ 398463 w 2316162"/>
              <a:gd name="connsiteY123" fmla="*/ 1266825 h 2359024"/>
              <a:gd name="connsiteX124" fmla="*/ 382588 w 2316162"/>
              <a:gd name="connsiteY124" fmla="*/ 1254125 h 2359024"/>
              <a:gd name="connsiteX125" fmla="*/ 365125 w 2316162"/>
              <a:gd name="connsiteY125" fmla="*/ 1247775 h 2359024"/>
              <a:gd name="connsiteX126" fmla="*/ 344488 w 2316162"/>
              <a:gd name="connsiteY126" fmla="*/ 1246188 h 2359024"/>
              <a:gd name="connsiteX127" fmla="*/ 320675 w 2316162"/>
              <a:gd name="connsiteY127" fmla="*/ 1249363 h 2359024"/>
              <a:gd name="connsiteX128" fmla="*/ 295275 w 2316162"/>
              <a:gd name="connsiteY128" fmla="*/ 1257300 h 2359024"/>
              <a:gd name="connsiteX129" fmla="*/ 292100 w 2316162"/>
              <a:gd name="connsiteY129" fmla="*/ 1258888 h 2359024"/>
              <a:gd name="connsiteX130" fmla="*/ 282575 w 2316162"/>
              <a:gd name="connsiteY130" fmla="*/ 1262063 h 2359024"/>
              <a:gd name="connsiteX131" fmla="*/ 266700 w 2316162"/>
              <a:gd name="connsiteY131" fmla="*/ 1265238 h 2359024"/>
              <a:gd name="connsiteX132" fmla="*/ 249238 w 2316162"/>
              <a:gd name="connsiteY132" fmla="*/ 1270000 h 2359024"/>
              <a:gd name="connsiteX133" fmla="*/ 227013 w 2316162"/>
              <a:gd name="connsiteY133" fmla="*/ 1273175 h 2359024"/>
              <a:gd name="connsiteX134" fmla="*/ 204788 w 2316162"/>
              <a:gd name="connsiteY134" fmla="*/ 1277938 h 2359024"/>
              <a:gd name="connsiteX135" fmla="*/ 184150 w 2316162"/>
              <a:gd name="connsiteY135" fmla="*/ 1279525 h 2359024"/>
              <a:gd name="connsiteX136" fmla="*/ 165100 w 2316162"/>
              <a:gd name="connsiteY136" fmla="*/ 1281113 h 2359024"/>
              <a:gd name="connsiteX137" fmla="*/ 127000 w 2316162"/>
              <a:gd name="connsiteY137" fmla="*/ 1276350 h 2359024"/>
              <a:gd name="connsiteX138" fmla="*/ 92075 w 2316162"/>
              <a:gd name="connsiteY138" fmla="*/ 1265238 h 2359024"/>
              <a:gd name="connsiteX139" fmla="*/ 61913 w 2316162"/>
              <a:gd name="connsiteY139" fmla="*/ 1246188 h 2359024"/>
              <a:gd name="connsiteX140" fmla="*/ 36513 w 2316162"/>
              <a:gd name="connsiteY140" fmla="*/ 1220788 h 2359024"/>
              <a:gd name="connsiteX141" fmla="*/ 17463 w 2316162"/>
              <a:gd name="connsiteY141" fmla="*/ 1192213 h 2359024"/>
              <a:gd name="connsiteX142" fmla="*/ 4763 w 2316162"/>
              <a:gd name="connsiteY142" fmla="*/ 1158875 h 2359024"/>
              <a:gd name="connsiteX143" fmla="*/ 0 w 2316162"/>
              <a:gd name="connsiteY143" fmla="*/ 1122362 h 2359024"/>
              <a:gd name="connsiteX144" fmla="*/ 4763 w 2316162"/>
              <a:gd name="connsiteY144" fmla="*/ 1085850 h 2359024"/>
              <a:gd name="connsiteX145" fmla="*/ 17463 w 2316162"/>
              <a:gd name="connsiteY145" fmla="*/ 1052512 h 2359024"/>
              <a:gd name="connsiteX146" fmla="*/ 36513 w 2316162"/>
              <a:gd name="connsiteY146" fmla="*/ 1022350 h 2359024"/>
              <a:gd name="connsiteX147" fmla="*/ 61913 w 2316162"/>
              <a:gd name="connsiteY147" fmla="*/ 998537 h 2359024"/>
              <a:gd name="connsiteX148" fmla="*/ 92075 w 2316162"/>
              <a:gd name="connsiteY148" fmla="*/ 979487 h 2359024"/>
              <a:gd name="connsiteX149" fmla="*/ 127000 w 2316162"/>
              <a:gd name="connsiteY149" fmla="*/ 968375 h 2359024"/>
              <a:gd name="connsiteX150" fmla="*/ 165100 w 2316162"/>
              <a:gd name="connsiteY150" fmla="*/ 963612 h 2359024"/>
              <a:gd name="connsiteX151" fmla="*/ 184150 w 2316162"/>
              <a:gd name="connsiteY151" fmla="*/ 965200 h 2359024"/>
              <a:gd name="connsiteX152" fmla="*/ 206375 w 2316162"/>
              <a:gd name="connsiteY152" fmla="*/ 969962 h 2359024"/>
              <a:gd name="connsiteX153" fmla="*/ 230188 w 2316162"/>
              <a:gd name="connsiteY153" fmla="*/ 976312 h 2359024"/>
              <a:gd name="connsiteX154" fmla="*/ 252413 w 2316162"/>
              <a:gd name="connsiteY154" fmla="*/ 984250 h 2359024"/>
              <a:gd name="connsiteX155" fmla="*/ 273050 w 2316162"/>
              <a:gd name="connsiteY155" fmla="*/ 990600 h 2359024"/>
              <a:gd name="connsiteX156" fmla="*/ 290513 w 2316162"/>
              <a:gd name="connsiteY156" fmla="*/ 996950 h 2359024"/>
              <a:gd name="connsiteX157" fmla="*/ 301625 w 2316162"/>
              <a:gd name="connsiteY157" fmla="*/ 1001712 h 2359024"/>
              <a:gd name="connsiteX158" fmla="*/ 304800 w 2316162"/>
              <a:gd name="connsiteY158" fmla="*/ 1003300 h 2359024"/>
              <a:gd name="connsiteX159" fmla="*/ 333375 w 2316162"/>
              <a:gd name="connsiteY159" fmla="*/ 1011237 h 2359024"/>
              <a:gd name="connsiteX160" fmla="*/ 358775 w 2316162"/>
              <a:gd name="connsiteY160" fmla="*/ 1009650 h 2359024"/>
              <a:gd name="connsiteX161" fmla="*/ 379413 w 2316162"/>
              <a:gd name="connsiteY161" fmla="*/ 1001712 h 2359024"/>
              <a:gd name="connsiteX162" fmla="*/ 396875 w 2316162"/>
              <a:gd name="connsiteY162" fmla="*/ 987425 h 2359024"/>
              <a:gd name="connsiteX163" fmla="*/ 406400 w 2316162"/>
              <a:gd name="connsiteY163" fmla="*/ 965200 h 2359024"/>
              <a:gd name="connsiteX164" fmla="*/ 409575 w 2316162"/>
              <a:gd name="connsiteY164" fmla="*/ 936625 h 2359024"/>
              <a:gd name="connsiteX165" fmla="*/ 409575 w 2316162"/>
              <a:gd name="connsiteY165" fmla="*/ 402374 h 2359024"/>
              <a:gd name="connsiteX166" fmla="*/ 412616 w 2316162"/>
              <a:gd name="connsiteY166" fmla="*/ 402374 h 2359024"/>
              <a:gd name="connsiteX167" fmla="*/ 412616 w 2316162"/>
              <a:gd name="connsiteY167" fmla="*/ 395287 h 2359024"/>
              <a:gd name="connsiteX168" fmla="*/ 969962 w 2316162"/>
              <a:gd name="connsiteY168" fmla="*/ 395287 h 2359024"/>
              <a:gd name="connsiteX169" fmla="*/ 996950 w 2316162"/>
              <a:gd name="connsiteY169" fmla="*/ 392112 h 2359024"/>
              <a:gd name="connsiteX170" fmla="*/ 1020762 w 2316162"/>
              <a:gd name="connsiteY170" fmla="*/ 382587 h 2359024"/>
              <a:gd name="connsiteX171" fmla="*/ 1036637 w 2316162"/>
              <a:gd name="connsiteY171" fmla="*/ 366712 h 2359024"/>
              <a:gd name="connsiteX172" fmla="*/ 1044575 w 2316162"/>
              <a:gd name="connsiteY172" fmla="*/ 346075 h 2359024"/>
              <a:gd name="connsiteX173" fmla="*/ 1046162 w 2316162"/>
              <a:gd name="connsiteY173" fmla="*/ 322262 h 2359024"/>
              <a:gd name="connsiteX174" fmla="*/ 1038225 w 2316162"/>
              <a:gd name="connsiteY174" fmla="*/ 295275 h 2359024"/>
              <a:gd name="connsiteX175" fmla="*/ 1036637 w 2316162"/>
              <a:gd name="connsiteY175" fmla="*/ 290512 h 2359024"/>
              <a:gd name="connsiteX176" fmla="*/ 1031875 w 2316162"/>
              <a:gd name="connsiteY176" fmla="*/ 280987 h 2359024"/>
              <a:gd name="connsiteX177" fmla="*/ 1025525 w 2316162"/>
              <a:gd name="connsiteY177" fmla="*/ 265112 h 2359024"/>
              <a:gd name="connsiteX178" fmla="*/ 1016000 w 2316162"/>
              <a:gd name="connsiteY178" fmla="*/ 244475 h 2359024"/>
              <a:gd name="connsiteX179" fmla="*/ 1008062 w 2316162"/>
              <a:gd name="connsiteY179" fmla="*/ 222250 h 2359024"/>
              <a:gd name="connsiteX180" fmla="*/ 1001712 w 2316162"/>
              <a:gd name="connsiteY180" fmla="*/ 200025 h 2359024"/>
              <a:gd name="connsiteX181" fmla="*/ 996950 w 2316162"/>
              <a:gd name="connsiteY181" fmla="*/ 177800 h 2359024"/>
              <a:gd name="connsiteX182" fmla="*/ 995362 w 2316162"/>
              <a:gd name="connsiteY182" fmla="*/ 158750 h 2359024"/>
              <a:gd name="connsiteX183" fmla="*/ 1000125 w 2316162"/>
              <a:gd name="connsiteY183" fmla="*/ 122237 h 2359024"/>
              <a:gd name="connsiteX184" fmla="*/ 1011237 w 2316162"/>
              <a:gd name="connsiteY184" fmla="*/ 88900 h 2359024"/>
              <a:gd name="connsiteX185" fmla="*/ 1031875 w 2316162"/>
              <a:gd name="connsiteY185" fmla="*/ 60325 h 2359024"/>
              <a:gd name="connsiteX186" fmla="*/ 1057275 w 2316162"/>
              <a:gd name="connsiteY186" fmla="*/ 34925 h 2359024"/>
              <a:gd name="connsiteX187" fmla="*/ 1087437 w 2316162"/>
              <a:gd name="connsiteY187" fmla="*/ 15875 h 2359024"/>
              <a:gd name="connsiteX188" fmla="*/ 1122362 w 2316162"/>
              <a:gd name="connsiteY188" fmla="*/ 4762 h 2359024"/>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1368423 h 2359024"/>
              <a:gd name="connsiteX119" fmla="*/ 409575 w 2316162"/>
              <a:gd name="connsiteY119" fmla="*/ 1368423 h 2359024"/>
              <a:gd name="connsiteX120" fmla="*/ 409575 w 2316162"/>
              <a:gd name="connsiteY120" fmla="*/ 1306513 h 2359024"/>
              <a:gd name="connsiteX121" fmla="*/ 406400 w 2316162"/>
              <a:gd name="connsiteY121" fmla="*/ 1284288 h 2359024"/>
              <a:gd name="connsiteX122" fmla="*/ 398463 w 2316162"/>
              <a:gd name="connsiteY122" fmla="*/ 1266825 h 2359024"/>
              <a:gd name="connsiteX123" fmla="*/ 382588 w 2316162"/>
              <a:gd name="connsiteY123" fmla="*/ 1254125 h 2359024"/>
              <a:gd name="connsiteX124" fmla="*/ 365125 w 2316162"/>
              <a:gd name="connsiteY124" fmla="*/ 1247775 h 2359024"/>
              <a:gd name="connsiteX125" fmla="*/ 344488 w 2316162"/>
              <a:gd name="connsiteY125" fmla="*/ 1246188 h 2359024"/>
              <a:gd name="connsiteX126" fmla="*/ 320675 w 2316162"/>
              <a:gd name="connsiteY126" fmla="*/ 1249363 h 2359024"/>
              <a:gd name="connsiteX127" fmla="*/ 295275 w 2316162"/>
              <a:gd name="connsiteY127" fmla="*/ 1257300 h 2359024"/>
              <a:gd name="connsiteX128" fmla="*/ 292100 w 2316162"/>
              <a:gd name="connsiteY128" fmla="*/ 1258888 h 2359024"/>
              <a:gd name="connsiteX129" fmla="*/ 282575 w 2316162"/>
              <a:gd name="connsiteY129" fmla="*/ 1262063 h 2359024"/>
              <a:gd name="connsiteX130" fmla="*/ 266700 w 2316162"/>
              <a:gd name="connsiteY130" fmla="*/ 1265238 h 2359024"/>
              <a:gd name="connsiteX131" fmla="*/ 249238 w 2316162"/>
              <a:gd name="connsiteY131" fmla="*/ 1270000 h 2359024"/>
              <a:gd name="connsiteX132" fmla="*/ 227013 w 2316162"/>
              <a:gd name="connsiteY132" fmla="*/ 1273175 h 2359024"/>
              <a:gd name="connsiteX133" fmla="*/ 204788 w 2316162"/>
              <a:gd name="connsiteY133" fmla="*/ 1277938 h 2359024"/>
              <a:gd name="connsiteX134" fmla="*/ 184150 w 2316162"/>
              <a:gd name="connsiteY134" fmla="*/ 1279525 h 2359024"/>
              <a:gd name="connsiteX135" fmla="*/ 165100 w 2316162"/>
              <a:gd name="connsiteY135" fmla="*/ 1281113 h 2359024"/>
              <a:gd name="connsiteX136" fmla="*/ 127000 w 2316162"/>
              <a:gd name="connsiteY136" fmla="*/ 1276350 h 2359024"/>
              <a:gd name="connsiteX137" fmla="*/ 92075 w 2316162"/>
              <a:gd name="connsiteY137" fmla="*/ 1265238 h 2359024"/>
              <a:gd name="connsiteX138" fmla="*/ 61913 w 2316162"/>
              <a:gd name="connsiteY138" fmla="*/ 1246188 h 2359024"/>
              <a:gd name="connsiteX139" fmla="*/ 36513 w 2316162"/>
              <a:gd name="connsiteY139" fmla="*/ 1220788 h 2359024"/>
              <a:gd name="connsiteX140" fmla="*/ 17463 w 2316162"/>
              <a:gd name="connsiteY140" fmla="*/ 1192213 h 2359024"/>
              <a:gd name="connsiteX141" fmla="*/ 4763 w 2316162"/>
              <a:gd name="connsiteY141" fmla="*/ 1158875 h 2359024"/>
              <a:gd name="connsiteX142" fmla="*/ 0 w 2316162"/>
              <a:gd name="connsiteY142" fmla="*/ 1122362 h 2359024"/>
              <a:gd name="connsiteX143" fmla="*/ 4763 w 2316162"/>
              <a:gd name="connsiteY143" fmla="*/ 1085850 h 2359024"/>
              <a:gd name="connsiteX144" fmla="*/ 17463 w 2316162"/>
              <a:gd name="connsiteY144" fmla="*/ 1052512 h 2359024"/>
              <a:gd name="connsiteX145" fmla="*/ 36513 w 2316162"/>
              <a:gd name="connsiteY145" fmla="*/ 1022350 h 2359024"/>
              <a:gd name="connsiteX146" fmla="*/ 61913 w 2316162"/>
              <a:gd name="connsiteY146" fmla="*/ 998537 h 2359024"/>
              <a:gd name="connsiteX147" fmla="*/ 92075 w 2316162"/>
              <a:gd name="connsiteY147" fmla="*/ 979487 h 2359024"/>
              <a:gd name="connsiteX148" fmla="*/ 127000 w 2316162"/>
              <a:gd name="connsiteY148" fmla="*/ 968375 h 2359024"/>
              <a:gd name="connsiteX149" fmla="*/ 165100 w 2316162"/>
              <a:gd name="connsiteY149" fmla="*/ 963612 h 2359024"/>
              <a:gd name="connsiteX150" fmla="*/ 184150 w 2316162"/>
              <a:gd name="connsiteY150" fmla="*/ 965200 h 2359024"/>
              <a:gd name="connsiteX151" fmla="*/ 206375 w 2316162"/>
              <a:gd name="connsiteY151" fmla="*/ 969962 h 2359024"/>
              <a:gd name="connsiteX152" fmla="*/ 230188 w 2316162"/>
              <a:gd name="connsiteY152" fmla="*/ 976312 h 2359024"/>
              <a:gd name="connsiteX153" fmla="*/ 252413 w 2316162"/>
              <a:gd name="connsiteY153" fmla="*/ 984250 h 2359024"/>
              <a:gd name="connsiteX154" fmla="*/ 273050 w 2316162"/>
              <a:gd name="connsiteY154" fmla="*/ 990600 h 2359024"/>
              <a:gd name="connsiteX155" fmla="*/ 290513 w 2316162"/>
              <a:gd name="connsiteY155" fmla="*/ 996950 h 2359024"/>
              <a:gd name="connsiteX156" fmla="*/ 301625 w 2316162"/>
              <a:gd name="connsiteY156" fmla="*/ 1001712 h 2359024"/>
              <a:gd name="connsiteX157" fmla="*/ 304800 w 2316162"/>
              <a:gd name="connsiteY157" fmla="*/ 1003300 h 2359024"/>
              <a:gd name="connsiteX158" fmla="*/ 333375 w 2316162"/>
              <a:gd name="connsiteY158" fmla="*/ 1011237 h 2359024"/>
              <a:gd name="connsiteX159" fmla="*/ 358775 w 2316162"/>
              <a:gd name="connsiteY159" fmla="*/ 1009650 h 2359024"/>
              <a:gd name="connsiteX160" fmla="*/ 379413 w 2316162"/>
              <a:gd name="connsiteY160" fmla="*/ 1001712 h 2359024"/>
              <a:gd name="connsiteX161" fmla="*/ 396875 w 2316162"/>
              <a:gd name="connsiteY161" fmla="*/ 987425 h 2359024"/>
              <a:gd name="connsiteX162" fmla="*/ 406400 w 2316162"/>
              <a:gd name="connsiteY162" fmla="*/ 965200 h 2359024"/>
              <a:gd name="connsiteX163" fmla="*/ 409575 w 2316162"/>
              <a:gd name="connsiteY163" fmla="*/ 936625 h 2359024"/>
              <a:gd name="connsiteX164" fmla="*/ 409575 w 2316162"/>
              <a:gd name="connsiteY164" fmla="*/ 402374 h 2359024"/>
              <a:gd name="connsiteX165" fmla="*/ 412616 w 2316162"/>
              <a:gd name="connsiteY165" fmla="*/ 402374 h 2359024"/>
              <a:gd name="connsiteX166" fmla="*/ 412616 w 2316162"/>
              <a:gd name="connsiteY166" fmla="*/ 395287 h 2359024"/>
              <a:gd name="connsiteX167" fmla="*/ 969962 w 2316162"/>
              <a:gd name="connsiteY167" fmla="*/ 395287 h 2359024"/>
              <a:gd name="connsiteX168" fmla="*/ 996950 w 2316162"/>
              <a:gd name="connsiteY168" fmla="*/ 392112 h 2359024"/>
              <a:gd name="connsiteX169" fmla="*/ 1020762 w 2316162"/>
              <a:gd name="connsiteY169" fmla="*/ 382587 h 2359024"/>
              <a:gd name="connsiteX170" fmla="*/ 1036637 w 2316162"/>
              <a:gd name="connsiteY170" fmla="*/ 366712 h 2359024"/>
              <a:gd name="connsiteX171" fmla="*/ 1044575 w 2316162"/>
              <a:gd name="connsiteY171" fmla="*/ 346075 h 2359024"/>
              <a:gd name="connsiteX172" fmla="*/ 1046162 w 2316162"/>
              <a:gd name="connsiteY172" fmla="*/ 322262 h 2359024"/>
              <a:gd name="connsiteX173" fmla="*/ 1038225 w 2316162"/>
              <a:gd name="connsiteY173" fmla="*/ 295275 h 2359024"/>
              <a:gd name="connsiteX174" fmla="*/ 1036637 w 2316162"/>
              <a:gd name="connsiteY174" fmla="*/ 290512 h 2359024"/>
              <a:gd name="connsiteX175" fmla="*/ 1031875 w 2316162"/>
              <a:gd name="connsiteY175" fmla="*/ 280987 h 2359024"/>
              <a:gd name="connsiteX176" fmla="*/ 1025525 w 2316162"/>
              <a:gd name="connsiteY176" fmla="*/ 265112 h 2359024"/>
              <a:gd name="connsiteX177" fmla="*/ 1016000 w 2316162"/>
              <a:gd name="connsiteY177" fmla="*/ 244475 h 2359024"/>
              <a:gd name="connsiteX178" fmla="*/ 1008062 w 2316162"/>
              <a:gd name="connsiteY178" fmla="*/ 222250 h 2359024"/>
              <a:gd name="connsiteX179" fmla="*/ 1001712 w 2316162"/>
              <a:gd name="connsiteY179" fmla="*/ 200025 h 2359024"/>
              <a:gd name="connsiteX180" fmla="*/ 996950 w 2316162"/>
              <a:gd name="connsiteY180" fmla="*/ 177800 h 2359024"/>
              <a:gd name="connsiteX181" fmla="*/ 995362 w 2316162"/>
              <a:gd name="connsiteY181" fmla="*/ 158750 h 2359024"/>
              <a:gd name="connsiteX182" fmla="*/ 1000125 w 2316162"/>
              <a:gd name="connsiteY182" fmla="*/ 122237 h 2359024"/>
              <a:gd name="connsiteX183" fmla="*/ 1011237 w 2316162"/>
              <a:gd name="connsiteY183" fmla="*/ 88900 h 2359024"/>
              <a:gd name="connsiteX184" fmla="*/ 1031875 w 2316162"/>
              <a:gd name="connsiteY184" fmla="*/ 60325 h 2359024"/>
              <a:gd name="connsiteX185" fmla="*/ 1057275 w 2316162"/>
              <a:gd name="connsiteY185" fmla="*/ 34925 h 2359024"/>
              <a:gd name="connsiteX186" fmla="*/ 1087437 w 2316162"/>
              <a:gd name="connsiteY186" fmla="*/ 15875 h 2359024"/>
              <a:gd name="connsiteX187" fmla="*/ 1122362 w 2316162"/>
              <a:gd name="connsiteY187" fmla="*/ 4762 h 2359024"/>
              <a:gd name="connsiteX188" fmla="*/ 1160462 w 2316162"/>
              <a:gd name="connsiteY188" fmla="*/ 0 h 2359024"/>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20687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09209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2316162" h="2259012">
                <a:moveTo>
                  <a:pt x="1160462" y="0"/>
                </a:moveTo>
                <a:lnTo>
                  <a:pt x="1198562" y="4762"/>
                </a:lnTo>
                <a:lnTo>
                  <a:pt x="1231900" y="15875"/>
                </a:lnTo>
                <a:lnTo>
                  <a:pt x="1262062" y="34925"/>
                </a:lnTo>
                <a:lnTo>
                  <a:pt x="1289050" y="60325"/>
                </a:lnTo>
                <a:lnTo>
                  <a:pt x="1308100" y="88900"/>
                </a:lnTo>
                <a:lnTo>
                  <a:pt x="1320800" y="122237"/>
                </a:lnTo>
                <a:lnTo>
                  <a:pt x="1323975" y="158750"/>
                </a:lnTo>
                <a:lnTo>
                  <a:pt x="1322387" y="177800"/>
                </a:lnTo>
                <a:lnTo>
                  <a:pt x="1317625" y="200025"/>
                </a:lnTo>
                <a:lnTo>
                  <a:pt x="1311275" y="222250"/>
                </a:lnTo>
                <a:lnTo>
                  <a:pt x="1304925" y="244475"/>
                </a:lnTo>
                <a:lnTo>
                  <a:pt x="1296987" y="265112"/>
                </a:lnTo>
                <a:lnTo>
                  <a:pt x="1290637" y="280987"/>
                </a:lnTo>
                <a:lnTo>
                  <a:pt x="1285875" y="290512"/>
                </a:lnTo>
                <a:lnTo>
                  <a:pt x="1282700" y="295275"/>
                </a:lnTo>
                <a:lnTo>
                  <a:pt x="1274762" y="322262"/>
                </a:lnTo>
                <a:lnTo>
                  <a:pt x="1274762" y="346075"/>
                </a:lnTo>
                <a:lnTo>
                  <a:pt x="1285875" y="366712"/>
                </a:lnTo>
                <a:lnTo>
                  <a:pt x="1300162" y="382587"/>
                </a:lnTo>
                <a:lnTo>
                  <a:pt x="1322387" y="392112"/>
                </a:lnTo>
                <a:lnTo>
                  <a:pt x="1350962" y="395287"/>
                </a:lnTo>
                <a:lnTo>
                  <a:pt x="1908175" y="395287"/>
                </a:lnTo>
                <a:lnTo>
                  <a:pt x="1911350" y="477837"/>
                </a:lnTo>
                <a:lnTo>
                  <a:pt x="1911350" y="485775"/>
                </a:lnTo>
                <a:lnTo>
                  <a:pt x="1911350" y="496887"/>
                </a:lnTo>
                <a:lnTo>
                  <a:pt x="1911350" y="506412"/>
                </a:lnTo>
                <a:cubicBezTo>
                  <a:pt x="1910292" y="649816"/>
                  <a:pt x="1909233" y="793221"/>
                  <a:pt x="1908175" y="936625"/>
                </a:cubicBezTo>
                <a:lnTo>
                  <a:pt x="1909762" y="962025"/>
                </a:lnTo>
                <a:lnTo>
                  <a:pt x="1917700" y="981075"/>
                </a:lnTo>
                <a:lnTo>
                  <a:pt x="1930400" y="995362"/>
                </a:lnTo>
                <a:lnTo>
                  <a:pt x="1946275" y="1006475"/>
                </a:lnTo>
                <a:lnTo>
                  <a:pt x="1965325" y="1011237"/>
                </a:lnTo>
                <a:lnTo>
                  <a:pt x="1985962" y="1009650"/>
                </a:lnTo>
                <a:lnTo>
                  <a:pt x="2011362" y="1003300"/>
                </a:lnTo>
                <a:lnTo>
                  <a:pt x="2016125" y="1001712"/>
                </a:lnTo>
                <a:lnTo>
                  <a:pt x="2027237" y="996950"/>
                </a:lnTo>
                <a:lnTo>
                  <a:pt x="2043112" y="990600"/>
                </a:lnTo>
                <a:lnTo>
                  <a:pt x="2063750" y="982662"/>
                </a:lnTo>
                <a:lnTo>
                  <a:pt x="2087562" y="976312"/>
                </a:lnTo>
                <a:lnTo>
                  <a:pt x="2109787" y="969962"/>
                </a:lnTo>
                <a:lnTo>
                  <a:pt x="2132012" y="965200"/>
                </a:lnTo>
                <a:lnTo>
                  <a:pt x="2151062" y="963612"/>
                </a:lnTo>
                <a:lnTo>
                  <a:pt x="2190750" y="968375"/>
                </a:lnTo>
                <a:lnTo>
                  <a:pt x="2224087" y="979487"/>
                </a:lnTo>
                <a:lnTo>
                  <a:pt x="2254250" y="998537"/>
                </a:lnTo>
                <a:lnTo>
                  <a:pt x="2281237" y="1022350"/>
                </a:lnTo>
                <a:lnTo>
                  <a:pt x="2298700" y="1052512"/>
                </a:lnTo>
                <a:lnTo>
                  <a:pt x="2311400" y="1085850"/>
                </a:lnTo>
                <a:lnTo>
                  <a:pt x="2316162" y="1120775"/>
                </a:lnTo>
                <a:lnTo>
                  <a:pt x="2311400" y="1158875"/>
                </a:lnTo>
                <a:lnTo>
                  <a:pt x="2298700" y="1192212"/>
                </a:lnTo>
                <a:lnTo>
                  <a:pt x="2281237" y="1220787"/>
                </a:lnTo>
                <a:lnTo>
                  <a:pt x="2254250" y="1246187"/>
                </a:lnTo>
                <a:lnTo>
                  <a:pt x="2224087" y="1265237"/>
                </a:lnTo>
                <a:lnTo>
                  <a:pt x="2190750" y="1276350"/>
                </a:lnTo>
                <a:lnTo>
                  <a:pt x="2151062" y="1281112"/>
                </a:lnTo>
                <a:lnTo>
                  <a:pt x="2132012" y="1279525"/>
                </a:lnTo>
                <a:lnTo>
                  <a:pt x="2109787" y="1274762"/>
                </a:lnTo>
                <a:lnTo>
                  <a:pt x="2087562" y="1268412"/>
                </a:lnTo>
                <a:lnTo>
                  <a:pt x="2063750" y="1260475"/>
                </a:lnTo>
                <a:lnTo>
                  <a:pt x="2043112" y="1254125"/>
                </a:lnTo>
                <a:lnTo>
                  <a:pt x="2027237" y="1247775"/>
                </a:lnTo>
                <a:lnTo>
                  <a:pt x="2016125" y="1243012"/>
                </a:lnTo>
                <a:lnTo>
                  <a:pt x="2011362" y="1241425"/>
                </a:lnTo>
                <a:lnTo>
                  <a:pt x="1985962" y="1235075"/>
                </a:lnTo>
                <a:lnTo>
                  <a:pt x="1965325" y="1233487"/>
                </a:lnTo>
                <a:lnTo>
                  <a:pt x="1946275" y="1238250"/>
                </a:lnTo>
                <a:lnTo>
                  <a:pt x="1930400" y="1247775"/>
                </a:lnTo>
                <a:lnTo>
                  <a:pt x="1917700" y="1263650"/>
                </a:lnTo>
                <a:lnTo>
                  <a:pt x="1909762" y="1282700"/>
                </a:lnTo>
                <a:lnTo>
                  <a:pt x="1908175" y="1306512"/>
                </a:lnTo>
                <a:cubicBezTo>
                  <a:pt x="1908518" y="1491530"/>
                  <a:pt x="1908860" y="1676547"/>
                  <a:pt x="1909203" y="1861565"/>
                </a:cubicBezTo>
                <a:lnTo>
                  <a:pt x="1358900" y="1862137"/>
                </a:lnTo>
                <a:lnTo>
                  <a:pt x="1331912" y="1866900"/>
                </a:lnTo>
                <a:lnTo>
                  <a:pt x="1309687" y="1878012"/>
                </a:lnTo>
                <a:lnTo>
                  <a:pt x="1293812" y="1892300"/>
                </a:lnTo>
                <a:lnTo>
                  <a:pt x="1285875" y="1912937"/>
                </a:lnTo>
                <a:lnTo>
                  <a:pt x="1282700" y="1936750"/>
                </a:lnTo>
                <a:lnTo>
                  <a:pt x="1292225" y="1963737"/>
                </a:lnTo>
                <a:lnTo>
                  <a:pt x="1293812" y="1968500"/>
                </a:lnTo>
                <a:lnTo>
                  <a:pt x="1298575" y="1978025"/>
                </a:lnTo>
                <a:lnTo>
                  <a:pt x="1304925" y="1993900"/>
                </a:lnTo>
                <a:lnTo>
                  <a:pt x="1312862" y="2014537"/>
                </a:lnTo>
                <a:lnTo>
                  <a:pt x="1320800" y="2035175"/>
                </a:lnTo>
                <a:lnTo>
                  <a:pt x="1327150" y="2058987"/>
                </a:lnTo>
                <a:lnTo>
                  <a:pt x="1331912" y="2081212"/>
                </a:lnTo>
                <a:lnTo>
                  <a:pt x="1333500" y="2098675"/>
                </a:lnTo>
                <a:lnTo>
                  <a:pt x="1328737" y="2136775"/>
                </a:lnTo>
                <a:lnTo>
                  <a:pt x="1316037" y="2170112"/>
                </a:lnTo>
                <a:lnTo>
                  <a:pt x="1298575" y="2198687"/>
                </a:lnTo>
                <a:lnTo>
                  <a:pt x="1271587" y="2222500"/>
                </a:lnTo>
                <a:lnTo>
                  <a:pt x="1241425" y="2243137"/>
                </a:lnTo>
                <a:lnTo>
                  <a:pt x="1208087" y="2254250"/>
                </a:lnTo>
                <a:lnTo>
                  <a:pt x="1168400" y="2259012"/>
                </a:lnTo>
                <a:lnTo>
                  <a:pt x="1131887" y="2254250"/>
                </a:lnTo>
                <a:lnTo>
                  <a:pt x="1096962" y="2243137"/>
                </a:lnTo>
                <a:lnTo>
                  <a:pt x="1066800" y="2222500"/>
                </a:lnTo>
                <a:lnTo>
                  <a:pt x="1041400" y="2198687"/>
                </a:lnTo>
                <a:lnTo>
                  <a:pt x="1022350" y="2170112"/>
                </a:lnTo>
                <a:lnTo>
                  <a:pt x="1009650" y="2136775"/>
                </a:lnTo>
                <a:lnTo>
                  <a:pt x="1004887" y="2098675"/>
                </a:lnTo>
                <a:lnTo>
                  <a:pt x="1006475" y="2081212"/>
                </a:lnTo>
                <a:lnTo>
                  <a:pt x="1011237" y="2058987"/>
                </a:lnTo>
                <a:lnTo>
                  <a:pt x="1019175" y="2035175"/>
                </a:lnTo>
                <a:lnTo>
                  <a:pt x="1027112" y="2014537"/>
                </a:lnTo>
                <a:lnTo>
                  <a:pt x="1033462" y="1993900"/>
                </a:lnTo>
                <a:lnTo>
                  <a:pt x="1039812" y="1978025"/>
                </a:lnTo>
                <a:lnTo>
                  <a:pt x="1044575" y="1968500"/>
                </a:lnTo>
                <a:lnTo>
                  <a:pt x="1046162" y="1963737"/>
                </a:lnTo>
                <a:lnTo>
                  <a:pt x="1054100" y="1936750"/>
                </a:lnTo>
                <a:lnTo>
                  <a:pt x="1054100" y="1912937"/>
                </a:lnTo>
                <a:lnTo>
                  <a:pt x="1046162" y="1892300"/>
                </a:lnTo>
                <a:lnTo>
                  <a:pt x="1030287" y="1878012"/>
                </a:lnTo>
                <a:lnTo>
                  <a:pt x="1006475" y="1866900"/>
                </a:lnTo>
                <a:lnTo>
                  <a:pt x="979487" y="1862137"/>
                </a:lnTo>
                <a:lnTo>
                  <a:pt x="409209" y="1862137"/>
                </a:lnTo>
                <a:lnTo>
                  <a:pt x="411984" y="1368423"/>
                </a:lnTo>
                <a:lnTo>
                  <a:pt x="409575" y="1368423"/>
                </a:lnTo>
                <a:lnTo>
                  <a:pt x="409575" y="1306513"/>
                </a:lnTo>
                <a:lnTo>
                  <a:pt x="406400" y="1284288"/>
                </a:lnTo>
                <a:lnTo>
                  <a:pt x="398463" y="1266825"/>
                </a:lnTo>
                <a:lnTo>
                  <a:pt x="382588" y="1254125"/>
                </a:lnTo>
                <a:lnTo>
                  <a:pt x="365125" y="1247775"/>
                </a:lnTo>
                <a:lnTo>
                  <a:pt x="344488" y="1246188"/>
                </a:lnTo>
                <a:lnTo>
                  <a:pt x="320675" y="1249363"/>
                </a:lnTo>
                <a:lnTo>
                  <a:pt x="295275" y="1257300"/>
                </a:lnTo>
                <a:lnTo>
                  <a:pt x="292100" y="1258888"/>
                </a:lnTo>
                <a:lnTo>
                  <a:pt x="282575" y="1262063"/>
                </a:lnTo>
                <a:lnTo>
                  <a:pt x="266700" y="1265238"/>
                </a:lnTo>
                <a:lnTo>
                  <a:pt x="249238" y="1270000"/>
                </a:lnTo>
                <a:lnTo>
                  <a:pt x="227013" y="1273175"/>
                </a:lnTo>
                <a:lnTo>
                  <a:pt x="204788" y="1277938"/>
                </a:lnTo>
                <a:lnTo>
                  <a:pt x="184150" y="1279525"/>
                </a:lnTo>
                <a:lnTo>
                  <a:pt x="165100" y="1281113"/>
                </a:lnTo>
                <a:lnTo>
                  <a:pt x="127000" y="1276350"/>
                </a:lnTo>
                <a:lnTo>
                  <a:pt x="92075" y="1265238"/>
                </a:lnTo>
                <a:lnTo>
                  <a:pt x="61913" y="1246188"/>
                </a:lnTo>
                <a:lnTo>
                  <a:pt x="36513" y="1220788"/>
                </a:lnTo>
                <a:lnTo>
                  <a:pt x="17463" y="1192213"/>
                </a:lnTo>
                <a:lnTo>
                  <a:pt x="4763" y="1158875"/>
                </a:lnTo>
                <a:lnTo>
                  <a:pt x="0" y="1122362"/>
                </a:lnTo>
                <a:lnTo>
                  <a:pt x="4763" y="1085850"/>
                </a:lnTo>
                <a:lnTo>
                  <a:pt x="17463" y="1052512"/>
                </a:lnTo>
                <a:lnTo>
                  <a:pt x="36513" y="1022350"/>
                </a:lnTo>
                <a:lnTo>
                  <a:pt x="61913" y="998537"/>
                </a:lnTo>
                <a:lnTo>
                  <a:pt x="92075" y="979487"/>
                </a:lnTo>
                <a:lnTo>
                  <a:pt x="127000" y="968375"/>
                </a:lnTo>
                <a:lnTo>
                  <a:pt x="165100" y="963612"/>
                </a:lnTo>
                <a:lnTo>
                  <a:pt x="184150" y="965200"/>
                </a:lnTo>
                <a:lnTo>
                  <a:pt x="206375" y="969962"/>
                </a:lnTo>
                <a:lnTo>
                  <a:pt x="230188" y="976312"/>
                </a:lnTo>
                <a:lnTo>
                  <a:pt x="252413" y="984250"/>
                </a:lnTo>
                <a:lnTo>
                  <a:pt x="273050" y="990600"/>
                </a:lnTo>
                <a:lnTo>
                  <a:pt x="290513" y="996950"/>
                </a:lnTo>
                <a:lnTo>
                  <a:pt x="301625" y="1001712"/>
                </a:lnTo>
                <a:lnTo>
                  <a:pt x="304800" y="1003300"/>
                </a:lnTo>
                <a:lnTo>
                  <a:pt x="333375" y="1011237"/>
                </a:lnTo>
                <a:lnTo>
                  <a:pt x="358775" y="1009650"/>
                </a:lnTo>
                <a:lnTo>
                  <a:pt x="379413" y="1001712"/>
                </a:lnTo>
                <a:lnTo>
                  <a:pt x="396875" y="987425"/>
                </a:lnTo>
                <a:lnTo>
                  <a:pt x="406400" y="965200"/>
                </a:lnTo>
                <a:lnTo>
                  <a:pt x="409575" y="936625"/>
                </a:lnTo>
                <a:lnTo>
                  <a:pt x="409575" y="402374"/>
                </a:lnTo>
                <a:lnTo>
                  <a:pt x="412616" y="402374"/>
                </a:lnTo>
                <a:lnTo>
                  <a:pt x="412616" y="395287"/>
                </a:lnTo>
                <a:lnTo>
                  <a:pt x="969962" y="395287"/>
                </a:lnTo>
                <a:lnTo>
                  <a:pt x="996950" y="392112"/>
                </a:lnTo>
                <a:lnTo>
                  <a:pt x="1020762" y="382587"/>
                </a:lnTo>
                <a:lnTo>
                  <a:pt x="1036637" y="366712"/>
                </a:lnTo>
                <a:lnTo>
                  <a:pt x="1044575" y="346075"/>
                </a:lnTo>
                <a:lnTo>
                  <a:pt x="1046162" y="322262"/>
                </a:lnTo>
                <a:lnTo>
                  <a:pt x="1038225" y="295275"/>
                </a:lnTo>
                <a:lnTo>
                  <a:pt x="1036637" y="290512"/>
                </a:lnTo>
                <a:lnTo>
                  <a:pt x="1031875" y="280987"/>
                </a:lnTo>
                <a:lnTo>
                  <a:pt x="1025525" y="265112"/>
                </a:lnTo>
                <a:lnTo>
                  <a:pt x="1016000" y="244475"/>
                </a:lnTo>
                <a:lnTo>
                  <a:pt x="1008062" y="222250"/>
                </a:lnTo>
                <a:lnTo>
                  <a:pt x="1001712" y="200025"/>
                </a:lnTo>
                <a:lnTo>
                  <a:pt x="996950" y="177800"/>
                </a:lnTo>
                <a:lnTo>
                  <a:pt x="995362" y="158750"/>
                </a:lnTo>
                <a:lnTo>
                  <a:pt x="1000125" y="122237"/>
                </a:lnTo>
                <a:lnTo>
                  <a:pt x="1011237" y="88900"/>
                </a:lnTo>
                <a:lnTo>
                  <a:pt x="1031875" y="60325"/>
                </a:lnTo>
                <a:lnTo>
                  <a:pt x="1057275" y="34925"/>
                </a:lnTo>
                <a:lnTo>
                  <a:pt x="1087437" y="15875"/>
                </a:lnTo>
                <a:lnTo>
                  <a:pt x="1122362" y="4762"/>
                </a:lnTo>
                <a:lnTo>
                  <a:pt x="1160462"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86802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2385624" y="-148756"/>
            <a:ext cx="9085307" cy="1116894"/>
          </a:xfrm>
        </p:spPr>
        <p:txBody>
          <a:bodyPr>
            <a:normAutofit fontScale="90000"/>
          </a:bodyPr>
          <a:lstStyle/>
          <a:p>
            <a:pPr lvl="0"/>
            <a:r>
              <a:rPr lang="en-US" dirty="0">
                <a:ln w="0"/>
                <a:gradFill>
                  <a:gsLst>
                    <a:gs pos="21000">
                      <a:srgbClr val="53575C"/>
                    </a:gs>
                    <a:gs pos="88000">
                      <a:srgbClr val="C5C7CA"/>
                    </a:gs>
                  </a:gsLst>
                  <a:lin ang="5400000"/>
                </a:gradFill>
              </a:rPr>
              <a:t>Dan Marino’s Zone Coverage </a:t>
            </a:r>
            <a:r>
              <a:rPr lang="en-US" dirty="0" smtClean="0">
                <a:ln w="0"/>
                <a:gradFill>
                  <a:gsLst>
                    <a:gs pos="21000">
                      <a:srgbClr val="53575C"/>
                    </a:gs>
                    <a:gs pos="88000">
                      <a:srgbClr val="C5C7CA"/>
                    </a:gs>
                  </a:gsLst>
                  <a:lin ang="5400000"/>
                </a:gradFill>
              </a:rPr>
              <a:t>Module Budget</a:t>
            </a:r>
            <a:endParaRPr lang="en-US" dirty="0">
              <a:ln w="0"/>
              <a:gradFill>
                <a:gsLst>
                  <a:gs pos="21000">
                    <a:srgbClr val="53575C"/>
                  </a:gs>
                  <a:gs pos="88000">
                    <a:srgbClr val="C5C7CA"/>
                  </a:gs>
                </a:gsLst>
                <a:lin ang="5400000"/>
              </a:gradFill>
            </a:endParaRPr>
          </a:p>
        </p:txBody>
      </p:sp>
      <p:graphicFrame>
        <p:nvGraphicFramePr>
          <p:cNvPr id="8" name="Table 7"/>
          <p:cNvGraphicFramePr>
            <a:graphicFrameLocks noGrp="1"/>
          </p:cNvGraphicFramePr>
          <p:nvPr>
            <p:extLst>
              <p:ext uri="{D42A27DB-BD31-4B8C-83A1-F6EECF244321}">
                <p14:modId xmlns:p14="http://schemas.microsoft.com/office/powerpoint/2010/main" val="1181766057"/>
              </p:ext>
            </p:extLst>
          </p:nvPr>
        </p:nvGraphicFramePr>
        <p:xfrm>
          <a:off x="2668553" y="787376"/>
          <a:ext cx="8519451" cy="6070624"/>
        </p:xfrm>
        <a:graphic>
          <a:graphicData uri="http://schemas.openxmlformats.org/drawingml/2006/table">
            <a:tbl>
              <a:tblPr firstRow="1" bandRow="1">
                <a:tableStyleId>{5C22544A-7EE6-4342-B048-85BDC9FD1C3A}</a:tableStyleId>
              </a:tblPr>
              <a:tblGrid>
                <a:gridCol w="2083630">
                  <a:extLst>
                    <a:ext uri="{9D8B030D-6E8A-4147-A177-3AD203B41FA5}">
                      <a16:colId xmlns:a16="http://schemas.microsoft.com/office/drawing/2014/main" xmlns="" val="20000"/>
                    </a:ext>
                  </a:extLst>
                </a:gridCol>
                <a:gridCol w="2294033">
                  <a:extLst>
                    <a:ext uri="{9D8B030D-6E8A-4147-A177-3AD203B41FA5}">
                      <a16:colId xmlns:a16="http://schemas.microsoft.com/office/drawing/2014/main" xmlns="" val="20001"/>
                    </a:ext>
                  </a:extLst>
                </a:gridCol>
                <a:gridCol w="2294033">
                  <a:extLst>
                    <a:ext uri="{9D8B030D-6E8A-4147-A177-3AD203B41FA5}">
                      <a16:colId xmlns:a16="http://schemas.microsoft.com/office/drawing/2014/main" xmlns="" val="20002"/>
                    </a:ext>
                  </a:extLst>
                </a:gridCol>
                <a:gridCol w="1847755">
                  <a:extLst>
                    <a:ext uri="{9D8B030D-6E8A-4147-A177-3AD203B41FA5}">
                      <a16:colId xmlns:a16="http://schemas.microsoft.com/office/drawing/2014/main" xmlns="" val="20003"/>
                    </a:ext>
                  </a:extLst>
                </a:gridCol>
              </a:tblGrid>
              <a:tr h="0">
                <a:tc>
                  <a:txBody>
                    <a:bodyPr/>
                    <a:lstStyle/>
                    <a:p>
                      <a:r>
                        <a:rPr lang="en-US" dirty="0" smtClean="0"/>
                        <a:t>Position Title</a:t>
                      </a:r>
                      <a:r>
                        <a:rPr lang="en-US" baseline="0" dirty="0" smtClean="0"/>
                        <a:t> and Name</a:t>
                      </a:r>
                      <a:endParaRPr lang="en-US" dirty="0"/>
                    </a:p>
                  </a:txBody>
                  <a:tcPr/>
                </a:tc>
                <a:tc>
                  <a:txBody>
                    <a:bodyPr/>
                    <a:lstStyle/>
                    <a:p>
                      <a:r>
                        <a:rPr lang="en-US" dirty="0" smtClean="0"/>
                        <a:t>Annual</a:t>
                      </a:r>
                      <a:r>
                        <a:rPr lang="en-US" baseline="0" dirty="0" smtClean="0"/>
                        <a:t> Funds</a:t>
                      </a:r>
                      <a:endParaRPr lang="en-US" dirty="0"/>
                    </a:p>
                  </a:txBody>
                  <a:tcPr/>
                </a:tc>
                <a:tc>
                  <a:txBody>
                    <a:bodyPr/>
                    <a:lstStyle/>
                    <a:p>
                      <a:r>
                        <a:rPr lang="en-US" dirty="0" smtClean="0"/>
                        <a:t>Months</a:t>
                      </a:r>
                      <a:endParaRPr lang="en-US" dirty="0"/>
                    </a:p>
                  </a:txBody>
                  <a:tcPr/>
                </a:tc>
                <a:tc>
                  <a:txBody>
                    <a:bodyPr/>
                    <a:lstStyle/>
                    <a:p>
                      <a:r>
                        <a:rPr lang="en-US" dirty="0" smtClean="0"/>
                        <a:t>Amount Requested</a:t>
                      </a:r>
                      <a:endParaRPr lang="en-US" dirty="0"/>
                    </a:p>
                  </a:txBody>
                  <a:tcPr/>
                </a:tc>
                <a:extLst>
                  <a:ext uri="{0D108BD9-81ED-4DB2-BD59-A6C34878D82A}">
                    <a16:rowId xmlns:a16="http://schemas.microsoft.com/office/drawing/2014/main" xmlns="" val="10000"/>
                  </a:ext>
                </a:extLst>
              </a:tr>
              <a:tr h="882077">
                <a:tc>
                  <a:txBody>
                    <a:bodyPr/>
                    <a:lstStyle/>
                    <a:p>
                      <a:r>
                        <a:rPr lang="en-US" sz="1400" dirty="0" smtClean="0">
                          <a:latin typeface="Times New Roman" charset="0"/>
                          <a:ea typeface="Times New Roman" charset="0"/>
                          <a:cs typeface="Times New Roman" charset="0"/>
                        </a:rPr>
                        <a:t>Lunch and Learn</a:t>
                      </a:r>
                    </a:p>
                    <a:p>
                      <a:r>
                        <a:rPr lang="en-US" sz="1400" dirty="0" smtClean="0">
                          <a:latin typeface="Times New Roman" charset="0"/>
                          <a:ea typeface="Times New Roman" charset="0"/>
                          <a:cs typeface="Times New Roman" charset="0"/>
                        </a:rPr>
                        <a:t>&amp;</a:t>
                      </a:r>
                    </a:p>
                    <a:p>
                      <a:r>
                        <a:rPr lang="en-US" sz="1400" dirty="0" smtClean="0">
                          <a:latin typeface="Times New Roman" charset="0"/>
                          <a:ea typeface="Times New Roman" charset="0"/>
                          <a:cs typeface="Times New Roman" charset="0"/>
                        </a:rPr>
                        <a:t>Miscellaneous</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$10,000 per</a:t>
                      </a:r>
                      <a:r>
                        <a:rPr lang="en-US" sz="1400" baseline="0" dirty="0" smtClean="0">
                          <a:latin typeface="Times New Roman" charset="0"/>
                          <a:ea typeface="Times New Roman" charset="0"/>
                          <a:cs typeface="Times New Roman" charset="0"/>
                        </a:rPr>
                        <a:t> semester</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9 months</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$20,000</a:t>
                      </a:r>
                      <a:endParaRPr lang="en-US" sz="1400" dirty="0">
                        <a:latin typeface="Times New Roman" charset="0"/>
                        <a:ea typeface="Times New Roman" charset="0"/>
                        <a:cs typeface="Times New Roman" charset="0"/>
                      </a:endParaRPr>
                    </a:p>
                  </a:txBody>
                  <a:tcPr/>
                </a:tc>
                <a:extLst>
                  <a:ext uri="{0D108BD9-81ED-4DB2-BD59-A6C34878D82A}">
                    <a16:rowId xmlns:a16="http://schemas.microsoft.com/office/drawing/2014/main" xmlns="" val="10001"/>
                  </a:ext>
                </a:extLst>
              </a:tr>
              <a:tr h="617454">
                <a:tc>
                  <a:txBody>
                    <a:bodyPr/>
                    <a:lstStyle/>
                    <a:p>
                      <a:r>
                        <a:rPr lang="en-US" sz="1400" dirty="0" smtClean="0">
                          <a:latin typeface="Times New Roman" charset="0"/>
                          <a:ea typeface="Times New Roman" charset="0"/>
                          <a:cs typeface="Times New Roman" charset="0"/>
                        </a:rPr>
                        <a:t>Peer Mentors</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$500 scholarship</a:t>
                      </a:r>
                      <a:r>
                        <a:rPr lang="en-US" sz="1400" baseline="0" dirty="0" smtClean="0">
                          <a:latin typeface="Times New Roman" charset="0"/>
                          <a:ea typeface="Times New Roman" charset="0"/>
                          <a:cs typeface="Times New Roman" charset="0"/>
                        </a:rPr>
                        <a:t> per semester</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9 months</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$1,000</a:t>
                      </a:r>
                      <a:endParaRPr lang="en-US" sz="1400" dirty="0">
                        <a:latin typeface="Times New Roman" charset="0"/>
                        <a:ea typeface="Times New Roman" charset="0"/>
                        <a:cs typeface="Times New Roman" charset="0"/>
                      </a:endParaRPr>
                    </a:p>
                  </a:txBody>
                  <a:tcPr/>
                </a:tc>
                <a:extLst>
                  <a:ext uri="{0D108BD9-81ED-4DB2-BD59-A6C34878D82A}">
                    <a16:rowId xmlns:a16="http://schemas.microsoft.com/office/drawing/2014/main" xmlns="" val="10002"/>
                  </a:ext>
                </a:extLst>
              </a:tr>
              <a:tr h="882077">
                <a:tc>
                  <a:txBody>
                    <a:bodyPr/>
                    <a:lstStyle/>
                    <a:p>
                      <a:r>
                        <a:rPr lang="en-US" sz="1400" dirty="0" smtClean="0">
                          <a:latin typeface="Times New Roman" charset="0"/>
                          <a:ea typeface="Times New Roman" charset="0"/>
                          <a:cs typeface="Times New Roman" charset="0"/>
                        </a:rPr>
                        <a:t>ASD Orientation Component (w/ parental involvement)</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$10,000</a:t>
                      </a:r>
                      <a:r>
                        <a:rPr lang="en-US" sz="1400" baseline="0" dirty="0" smtClean="0">
                          <a:latin typeface="Times New Roman" charset="0"/>
                          <a:ea typeface="Times New Roman" charset="0"/>
                          <a:cs typeface="Times New Roman" charset="0"/>
                        </a:rPr>
                        <a:t> per summer for accommodation supplies </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3 months </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$10,000</a:t>
                      </a:r>
                      <a:endParaRPr lang="en-US" sz="1400" dirty="0">
                        <a:latin typeface="Times New Roman" charset="0"/>
                        <a:ea typeface="Times New Roman" charset="0"/>
                        <a:cs typeface="Times New Roman" charset="0"/>
                      </a:endParaRPr>
                    </a:p>
                  </a:txBody>
                  <a:tcPr/>
                </a:tc>
                <a:extLst>
                  <a:ext uri="{0D108BD9-81ED-4DB2-BD59-A6C34878D82A}">
                    <a16:rowId xmlns:a16="http://schemas.microsoft.com/office/drawing/2014/main" xmlns="" val="2255798705"/>
                  </a:ext>
                </a:extLst>
              </a:tr>
              <a:tr h="617454">
                <a:tc>
                  <a:txBody>
                    <a:bodyPr/>
                    <a:lstStyle/>
                    <a:p>
                      <a:r>
                        <a:rPr lang="en-US" sz="1400" dirty="0" smtClean="0">
                          <a:latin typeface="Times New Roman" charset="0"/>
                          <a:ea typeface="Times New Roman" charset="0"/>
                          <a:cs typeface="Times New Roman" charset="0"/>
                        </a:rPr>
                        <a:t>College Camp</a:t>
                      </a:r>
                      <a:r>
                        <a:rPr lang="en-US" sz="1400" baseline="0" dirty="0" smtClean="0">
                          <a:latin typeface="Times New Roman" charset="0"/>
                          <a:ea typeface="Times New Roman" charset="0"/>
                          <a:cs typeface="Times New Roman" charset="0"/>
                        </a:rPr>
                        <a:t> </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$15,000</a:t>
                      </a:r>
                      <a:r>
                        <a:rPr lang="en-US" sz="1400" baseline="0" dirty="0" smtClean="0">
                          <a:latin typeface="Times New Roman" charset="0"/>
                          <a:ea typeface="Times New Roman" charset="0"/>
                          <a:cs typeface="Times New Roman" charset="0"/>
                        </a:rPr>
                        <a:t> (75 students per session, 6 sessions ) </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3 months </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$15,000</a:t>
                      </a:r>
                      <a:endParaRPr lang="en-US" sz="1400" dirty="0">
                        <a:latin typeface="Times New Roman" charset="0"/>
                        <a:ea typeface="Times New Roman" charset="0"/>
                        <a:cs typeface="Times New Roman" charset="0"/>
                      </a:endParaRPr>
                    </a:p>
                  </a:txBody>
                  <a:tcPr/>
                </a:tc>
                <a:extLst>
                  <a:ext uri="{0D108BD9-81ED-4DB2-BD59-A6C34878D82A}">
                    <a16:rowId xmlns:a16="http://schemas.microsoft.com/office/drawing/2014/main" xmlns="" val="1193067551"/>
                  </a:ext>
                </a:extLst>
              </a:tr>
              <a:tr h="882077">
                <a:tc>
                  <a:txBody>
                    <a:bodyPr/>
                    <a:lstStyle/>
                    <a:p>
                      <a:r>
                        <a:rPr lang="en-US" sz="1400" dirty="0" smtClean="0">
                          <a:latin typeface="Times New Roman" charset="0"/>
                          <a:ea typeface="Times New Roman" charset="0"/>
                          <a:cs typeface="Times New Roman" charset="0"/>
                        </a:rPr>
                        <a:t>Graduate</a:t>
                      </a:r>
                      <a:r>
                        <a:rPr lang="en-US" sz="1400" baseline="0" dirty="0" smtClean="0">
                          <a:latin typeface="Times New Roman" charset="0"/>
                          <a:ea typeface="Times New Roman" charset="0"/>
                          <a:cs typeface="Times New Roman" charset="0"/>
                        </a:rPr>
                        <a:t> Assistants</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1,200,</a:t>
                      </a:r>
                      <a:r>
                        <a:rPr lang="en-US" sz="1400" baseline="0" dirty="0" smtClean="0">
                          <a:latin typeface="Times New Roman" charset="0"/>
                          <a:ea typeface="Times New Roman" charset="0"/>
                          <a:cs typeface="Times New Roman" charset="0"/>
                        </a:rPr>
                        <a:t> stipend per semester &amp; tuition wavier</a:t>
                      </a:r>
                    </a:p>
                  </a:txBody>
                  <a:tcPr/>
                </a:tc>
                <a:tc>
                  <a:txBody>
                    <a:bodyPr/>
                    <a:lstStyle/>
                    <a:p>
                      <a:r>
                        <a:rPr lang="en-US" sz="1400" dirty="0" smtClean="0">
                          <a:latin typeface="Times New Roman" charset="0"/>
                          <a:ea typeface="Times New Roman" charset="0"/>
                          <a:cs typeface="Times New Roman" charset="0"/>
                        </a:rPr>
                        <a:t>9 months</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$12,000</a:t>
                      </a:r>
                      <a:endParaRPr lang="en-US" sz="1400" dirty="0">
                        <a:latin typeface="Times New Roman" charset="0"/>
                        <a:ea typeface="Times New Roman" charset="0"/>
                        <a:cs typeface="Times New Roman" charset="0"/>
                      </a:endParaRPr>
                    </a:p>
                  </a:txBody>
                  <a:tcPr/>
                </a:tc>
                <a:extLst>
                  <a:ext uri="{0D108BD9-81ED-4DB2-BD59-A6C34878D82A}">
                    <a16:rowId xmlns:a16="http://schemas.microsoft.com/office/drawing/2014/main" xmlns="" val="10003"/>
                  </a:ext>
                </a:extLst>
              </a:tr>
              <a:tr h="617454">
                <a:tc>
                  <a:txBody>
                    <a:bodyPr/>
                    <a:lstStyle/>
                    <a:p>
                      <a:r>
                        <a:rPr lang="en-US" sz="1400" dirty="0" smtClean="0">
                          <a:latin typeface="Times New Roman" charset="0"/>
                          <a:ea typeface="Times New Roman" charset="0"/>
                          <a:cs typeface="Times New Roman" charset="0"/>
                        </a:rPr>
                        <a:t>Associate Director/Advisor</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$45,000</a:t>
                      </a:r>
                      <a:r>
                        <a:rPr lang="en-US" sz="1400" baseline="0" dirty="0" smtClean="0">
                          <a:latin typeface="Times New Roman" charset="0"/>
                          <a:ea typeface="Times New Roman" charset="0"/>
                          <a:cs typeface="Times New Roman" charset="0"/>
                        </a:rPr>
                        <a:t> a year</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12 months</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$45,000</a:t>
                      </a:r>
                    </a:p>
                    <a:p>
                      <a:endParaRPr lang="en-US" sz="1400" dirty="0">
                        <a:latin typeface="Times New Roman" charset="0"/>
                        <a:ea typeface="Times New Roman" charset="0"/>
                        <a:cs typeface="Times New Roman" charset="0"/>
                      </a:endParaRPr>
                    </a:p>
                  </a:txBody>
                  <a:tcPr/>
                </a:tc>
                <a:extLst>
                  <a:ext uri="{0D108BD9-81ED-4DB2-BD59-A6C34878D82A}">
                    <a16:rowId xmlns:a16="http://schemas.microsoft.com/office/drawing/2014/main" xmlns="" val="10004"/>
                  </a:ext>
                </a:extLst>
              </a:tr>
              <a:tr h="352831">
                <a:tc>
                  <a:txBody>
                    <a:bodyPr/>
                    <a:lstStyle/>
                    <a:p>
                      <a:r>
                        <a:rPr lang="en-US" sz="1400" dirty="0" smtClean="0">
                          <a:latin typeface="Times New Roman" charset="0"/>
                          <a:ea typeface="Times New Roman" charset="0"/>
                          <a:cs typeface="Times New Roman" charset="0"/>
                        </a:rPr>
                        <a:t>Director</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$60,000</a:t>
                      </a:r>
                      <a:r>
                        <a:rPr lang="en-US" sz="1400" baseline="0" dirty="0" smtClean="0">
                          <a:latin typeface="Times New Roman" charset="0"/>
                          <a:ea typeface="Times New Roman" charset="0"/>
                          <a:cs typeface="Times New Roman" charset="0"/>
                        </a:rPr>
                        <a:t> a year</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12 months</a:t>
                      </a:r>
                      <a:endParaRPr lang="en-US" sz="1400" dirty="0">
                        <a:latin typeface="Times New Roman" charset="0"/>
                        <a:ea typeface="Times New Roman" charset="0"/>
                        <a:cs typeface="Times New Roman" charset="0"/>
                      </a:endParaRPr>
                    </a:p>
                  </a:txBody>
                  <a:tcPr/>
                </a:tc>
                <a:tc>
                  <a:txBody>
                    <a:bodyPr/>
                    <a:lstStyle/>
                    <a:p>
                      <a:r>
                        <a:rPr lang="en-US" sz="1400" dirty="0" smtClean="0">
                          <a:latin typeface="Times New Roman" charset="0"/>
                          <a:ea typeface="Times New Roman" charset="0"/>
                          <a:cs typeface="Times New Roman" charset="0"/>
                        </a:rPr>
                        <a:t>$60,000</a:t>
                      </a:r>
                      <a:endParaRPr lang="en-US" sz="1400" dirty="0">
                        <a:latin typeface="Times New Roman" charset="0"/>
                        <a:ea typeface="Times New Roman" charset="0"/>
                        <a:cs typeface="Times New Roman" charset="0"/>
                      </a:endParaRPr>
                    </a:p>
                  </a:txBody>
                  <a:tcPr/>
                </a:tc>
                <a:extLst>
                  <a:ext uri="{0D108BD9-81ED-4DB2-BD59-A6C34878D82A}">
                    <a16:rowId xmlns:a16="http://schemas.microsoft.com/office/drawing/2014/main" xmlns="" val="10005"/>
                  </a:ext>
                </a:extLst>
              </a:tr>
              <a:tr h="558649">
                <a:tc gridSpan="4">
                  <a:txBody>
                    <a:bodyPr/>
                    <a:lstStyle/>
                    <a:p>
                      <a:pPr algn="ctr"/>
                      <a:r>
                        <a:rPr lang="en-US" sz="3200" b="1" dirty="0" smtClean="0">
                          <a:latin typeface="Times New Roman" charset="0"/>
                          <a:ea typeface="Times New Roman" charset="0"/>
                          <a:cs typeface="Times New Roman" charset="0"/>
                        </a:rPr>
                        <a:t>Total: $163,000.00</a:t>
                      </a:r>
                      <a:endParaRPr lang="en-US" sz="3200" b="1" dirty="0">
                        <a:latin typeface="Times New Roman" charset="0"/>
                        <a:ea typeface="Times New Roman" charset="0"/>
                        <a:cs typeface="Times New Roman"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18220462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35000">
              <a:srgbClr val="EEEEEE"/>
            </a:gs>
            <a:gs pos="3700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4135" y="-266067"/>
            <a:ext cx="9905998" cy="1478570"/>
          </a:xfrm>
        </p:spPr>
        <p:txBody>
          <a:bodyPr/>
          <a:lstStyle/>
          <a:p>
            <a:pPr algn="ctr"/>
            <a:r>
              <a:rPr lang="en-US" dirty="0" smtClean="0"/>
              <a:t>Meet the Authors: </a:t>
            </a:r>
            <a:endParaRPr lang="en-US" dirty="0"/>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374135" y="616020"/>
            <a:ext cx="2809178" cy="211662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470955" y="291242"/>
            <a:ext cx="3174938" cy="211662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9" name="Content Placeholder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93626" y="3671339"/>
            <a:ext cx="3235147" cy="215676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TextBox 10"/>
          <p:cNvSpPr txBox="1"/>
          <p:nvPr/>
        </p:nvSpPr>
        <p:spPr>
          <a:xfrm>
            <a:off x="1166029" y="2732645"/>
            <a:ext cx="2859629" cy="923330"/>
          </a:xfrm>
          <a:prstGeom prst="rect">
            <a:avLst/>
          </a:prstGeom>
          <a:noFill/>
        </p:spPr>
        <p:txBody>
          <a:bodyPr wrap="none" rtlCol="0">
            <a:spAutoFit/>
          </a:bodyPr>
          <a:lstStyle/>
          <a:p>
            <a:pPr algn="ctr"/>
            <a:r>
              <a:rPr lang="en-US" dirty="0" smtClean="0"/>
              <a:t>Loryn Taylor </a:t>
            </a:r>
            <a:r>
              <a:rPr lang="mr-IN" dirty="0" smtClean="0"/>
              <a:t>–</a:t>
            </a:r>
            <a:r>
              <a:rPr lang="en-US" dirty="0" smtClean="0"/>
              <a:t> Group Leader</a:t>
            </a:r>
          </a:p>
          <a:p>
            <a:pPr algn="ctr"/>
            <a:r>
              <a:rPr lang="en-US" dirty="0" smtClean="0"/>
              <a:t>Arlington, TX</a:t>
            </a:r>
          </a:p>
          <a:p>
            <a:pPr algn="ctr"/>
            <a:r>
              <a:rPr lang="en-US" dirty="0"/>
              <a:t> </a:t>
            </a:r>
            <a:r>
              <a:rPr lang="en-US" dirty="0" smtClean="0"/>
              <a:t> ltayl41@lsu.edu</a:t>
            </a:r>
            <a:endParaRPr lang="en-US" dirty="0"/>
          </a:p>
        </p:txBody>
      </p:sp>
      <p:sp>
        <p:nvSpPr>
          <p:cNvPr id="12" name="TextBox 11"/>
          <p:cNvSpPr txBox="1"/>
          <p:nvPr/>
        </p:nvSpPr>
        <p:spPr>
          <a:xfrm>
            <a:off x="9050147" y="2552436"/>
            <a:ext cx="2321426" cy="923330"/>
          </a:xfrm>
          <a:prstGeom prst="rect">
            <a:avLst/>
          </a:prstGeom>
          <a:noFill/>
        </p:spPr>
        <p:txBody>
          <a:bodyPr wrap="square" rtlCol="0">
            <a:spAutoFit/>
          </a:bodyPr>
          <a:lstStyle/>
          <a:p>
            <a:pPr algn="ctr"/>
            <a:r>
              <a:rPr lang="en-US" dirty="0" smtClean="0"/>
              <a:t>Tori Callais</a:t>
            </a:r>
          </a:p>
          <a:p>
            <a:pPr algn="ctr"/>
            <a:r>
              <a:rPr lang="en-US" dirty="0" smtClean="0"/>
              <a:t>Denham Springs, La</a:t>
            </a:r>
          </a:p>
          <a:p>
            <a:pPr algn="ctr"/>
            <a:r>
              <a:rPr lang="en-US" dirty="0" smtClean="0"/>
              <a:t>vcalla1@lsu.edu </a:t>
            </a:r>
            <a:endParaRPr lang="en-US" dirty="0"/>
          </a:p>
        </p:txBody>
      </p:sp>
      <p:sp>
        <p:nvSpPr>
          <p:cNvPr id="13" name="TextBox 12"/>
          <p:cNvSpPr txBox="1"/>
          <p:nvPr/>
        </p:nvSpPr>
        <p:spPr>
          <a:xfrm>
            <a:off x="1829611" y="5862702"/>
            <a:ext cx="1763175" cy="923330"/>
          </a:xfrm>
          <a:prstGeom prst="rect">
            <a:avLst/>
          </a:prstGeom>
          <a:noFill/>
        </p:spPr>
        <p:txBody>
          <a:bodyPr wrap="none" rtlCol="0">
            <a:spAutoFit/>
          </a:bodyPr>
          <a:lstStyle/>
          <a:p>
            <a:pPr algn="ctr"/>
            <a:r>
              <a:rPr lang="en-US" dirty="0" smtClean="0"/>
              <a:t>Trevor McCray</a:t>
            </a:r>
          </a:p>
          <a:p>
            <a:pPr algn="ctr"/>
            <a:r>
              <a:rPr lang="en-US" dirty="0" smtClean="0"/>
              <a:t>Baton Rouge, La</a:t>
            </a:r>
          </a:p>
          <a:p>
            <a:pPr algn="ctr"/>
            <a:r>
              <a:rPr lang="en-US" dirty="0" smtClean="0"/>
              <a:t>tmccra8@lsu.edu</a:t>
            </a:r>
            <a:endParaRPr lang="en-US" dirty="0"/>
          </a:p>
        </p:txBody>
      </p:sp>
      <p:sp>
        <p:nvSpPr>
          <p:cNvPr id="14" name="TextBox 13"/>
          <p:cNvSpPr txBox="1"/>
          <p:nvPr/>
        </p:nvSpPr>
        <p:spPr>
          <a:xfrm>
            <a:off x="8635297" y="5846969"/>
            <a:ext cx="1972015" cy="923330"/>
          </a:xfrm>
          <a:prstGeom prst="rect">
            <a:avLst/>
          </a:prstGeom>
          <a:noFill/>
        </p:spPr>
        <p:txBody>
          <a:bodyPr wrap="none" rtlCol="0">
            <a:spAutoFit/>
          </a:bodyPr>
          <a:lstStyle/>
          <a:p>
            <a:pPr algn="ctr"/>
            <a:r>
              <a:rPr lang="en-US" dirty="0" smtClean="0"/>
              <a:t>Brittani William</a:t>
            </a:r>
          </a:p>
          <a:p>
            <a:pPr algn="ctr"/>
            <a:r>
              <a:rPr lang="en-US" dirty="0" smtClean="0"/>
              <a:t>Baton Rouge, La</a:t>
            </a:r>
          </a:p>
          <a:p>
            <a:pPr algn="ctr"/>
            <a:r>
              <a:rPr lang="en-US" dirty="0"/>
              <a:t>b</a:t>
            </a:r>
            <a:r>
              <a:rPr lang="en-US" dirty="0" smtClean="0"/>
              <a:t>rittaniw@lsu.edu</a:t>
            </a:r>
            <a:endParaRPr lang="en-US" dirty="0"/>
          </a:p>
        </p:txBody>
      </p:sp>
      <p:sp>
        <p:nvSpPr>
          <p:cNvPr id="17" name="Rectangular Callout 16"/>
          <p:cNvSpPr/>
          <p:nvPr/>
        </p:nvSpPr>
        <p:spPr>
          <a:xfrm rot="20781688">
            <a:off x="6813172" y="1237173"/>
            <a:ext cx="1474914" cy="1727451"/>
          </a:xfrm>
          <a:prstGeom prst="wedgeRectCallout">
            <a:avLst>
              <a:gd name="adj1" fmla="val 70540"/>
              <a:gd name="adj2" fmla="val 119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latin typeface="Times New Roman" charset="0"/>
                <a:ea typeface="Times New Roman" charset="0"/>
                <a:cs typeface="Times New Roman" charset="0"/>
              </a:rPr>
              <a:t>“I aspire </a:t>
            </a:r>
            <a:r>
              <a:rPr lang="en-US" sz="1200" dirty="0">
                <a:latin typeface="Times New Roman" charset="0"/>
                <a:ea typeface="Times New Roman" charset="0"/>
                <a:cs typeface="Times New Roman" charset="0"/>
              </a:rPr>
              <a:t>to work </a:t>
            </a:r>
            <a:r>
              <a:rPr lang="en-US" sz="1200" dirty="0" smtClean="0">
                <a:latin typeface="Times New Roman" charset="0"/>
                <a:ea typeface="Times New Roman" charset="0"/>
                <a:cs typeface="Times New Roman" charset="0"/>
              </a:rPr>
              <a:t>with orientation programs, </a:t>
            </a:r>
            <a:r>
              <a:rPr lang="en-US" sz="1200" dirty="0">
                <a:latin typeface="Times New Roman" charset="0"/>
                <a:ea typeface="Times New Roman" charset="0"/>
                <a:cs typeface="Times New Roman" charset="0"/>
              </a:rPr>
              <a:t>nontraditional students, social </a:t>
            </a:r>
            <a:r>
              <a:rPr lang="en-US" sz="1200" dirty="0" smtClean="0">
                <a:latin typeface="Times New Roman" charset="0"/>
                <a:ea typeface="Times New Roman" charset="0"/>
                <a:cs typeface="Times New Roman" charset="0"/>
              </a:rPr>
              <a:t>justices issues, </a:t>
            </a:r>
            <a:r>
              <a:rPr lang="en-US" sz="1200" dirty="0">
                <a:latin typeface="Times New Roman" charset="0"/>
                <a:ea typeface="Times New Roman" charset="0"/>
                <a:cs typeface="Times New Roman" charset="0"/>
              </a:rPr>
              <a:t>and </a:t>
            </a:r>
            <a:r>
              <a:rPr lang="en-US" sz="1200" dirty="0" smtClean="0">
                <a:latin typeface="Times New Roman" charset="0"/>
                <a:ea typeface="Times New Roman" charset="0"/>
                <a:cs typeface="Times New Roman" charset="0"/>
              </a:rPr>
              <a:t>to purse my Ph.D. </a:t>
            </a:r>
            <a:r>
              <a:rPr lang="en-US" sz="1200" dirty="0">
                <a:latin typeface="Times New Roman" charset="0"/>
                <a:ea typeface="Times New Roman" charset="0"/>
                <a:cs typeface="Times New Roman" charset="0"/>
              </a:rPr>
              <a:t>degree in the future</a:t>
            </a:r>
            <a:r>
              <a:rPr lang="en-US" sz="1200" dirty="0" smtClean="0">
                <a:latin typeface="Times New Roman" charset="0"/>
                <a:ea typeface="Times New Roman" charset="0"/>
                <a:cs typeface="Times New Roman" charset="0"/>
              </a:rPr>
              <a:t>.”</a:t>
            </a:r>
            <a:endParaRPr lang="en-US" sz="1200" dirty="0">
              <a:latin typeface="Times New Roman" charset="0"/>
              <a:ea typeface="Times New Roman" charset="0"/>
              <a:cs typeface="Times New Roman" charset="0"/>
            </a:endParaRPr>
          </a:p>
        </p:txBody>
      </p:sp>
      <p:sp>
        <p:nvSpPr>
          <p:cNvPr id="18" name="Oval Callout 17"/>
          <p:cNvSpPr/>
          <p:nvPr/>
        </p:nvSpPr>
        <p:spPr>
          <a:xfrm>
            <a:off x="4394027" y="1163578"/>
            <a:ext cx="2301530" cy="2342634"/>
          </a:xfrm>
          <a:prstGeom prst="wedgeEllipseCallout">
            <a:avLst>
              <a:gd name="adj1" fmla="val -61512"/>
              <a:gd name="adj2" fmla="val -48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latin typeface="Times New Roman" charset="0"/>
                <a:ea typeface="Times New Roman" charset="0"/>
                <a:cs typeface="Times New Roman" charset="0"/>
              </a:rPr>
              <a:t>“I aspire to develop student leaders in the realm Fraternity and Sorority life, and to make sure that the service we provide to this population helps them grow professionally, socially, and academically.”</a:t>
            </a:r>
            <a:endParaRPr lang="en-US" sz="1200" dirty="0"/>
          </a:p>
        </p:txBody>
      </p:sp>
      <p:sp>
        <p:nvSpPr>
          <p:cNvPr id="21" name="Oval Callout 20"/>
          <p:cNvSpPr/>
          <p:nvPr/>
        </p:nvSpPr>
        <p:spPr>
          <a:xfrm>
            <a:off x="4394027" y="3829049"/>
            <a:ext cx="2301530" cy="2314575"/>
          </a:xfrm>
          <a:prstGeom prst="wedgeEllipseCallout">
            <a:avLst>
              <a:gd name="adj1" fmla="val -62370"/>
              <a:gd name="adj2" fmla="val 229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latin typeface="Times New Roman" charset="0"/>
                <a:ea typeface="Times New Roman" charset="0"/>
                <a:cs typeface="Times New Roman" charset="0"/>
              </a:rPr>
              <a:t>” I aspire to work with  Career Centers to help students grow academically from the </a:t>
            </a:r>
            <a:r>
              <a:rPr lang="en-US" sz="1200" smtClean="0">
                <a:latin typeface="Times New Roman" charset="0"/>
                <a:ea typeface="Times New Roman" charset="0"/>
                <a:cs typeface="Times New Roman" charset="0"/>
              </a:rPr>
              <a:t>person they </a:t>
            </a:r>
            <a:r>
              <a:rPr lang="en-US" sz="1200" dirty="0" smtClean="0">
                <a:latin typeface="Times New Roman" charset="0"/>
                <a:ea typeface="Times New Roman" charset="0"/>
                <a:cs typeface="Times New Roman" charset="0"/>
              </a:rPr>
              <a:t>are, to the person they want to become. My ultimate goal is to become a University President.”</a:t>
            </a:r>
            <a:endParaRPr lang="en-US" sz="1200" dirty="0">
              <a:latin typeface="Times New Roman" charset="0"/>
              <a:ea typeface="Times New Roman" charset="0"/>
              <a:cs typeface="Times New Roman" charset="0"/>
            </a:endParaRPr>
          </a:p>
        </p:txBody>
      </p:sp>
      <p:sp>
        <p:nvSpPr>
          <p:cNvPr id="22" name="Rectangular Callout 21"/>
          <p:cNvSpPr/>
          <p:nvPr/>
        </p:nvSpPr>
        <p:spPr>
          <a:xfrm rot="21374466">
            <a:off x="6791557" y="3828734"/>
            <a:ext cx="1512942" cy="1986511"/>
          </a:xfrm>
          <a:prstGeom prst="wedgeRectCallout">
            <a:avLst>
              <a:gd name="adj1" fmla="val 70027"/>
              <a:gd name="adj2" fmla="val 247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atin typeface="Times New Roman" charset="0"/>
                <a:ea typeface="Times New Roman" charset="0"/>
                <a:cs typeface="Times New Roman" charset="0"/>
              </a:rPr>
              <a:t>“I aspire to work with strategic initiatives programs </a:t>
            </a:r>
            <a:r>
              <a:rPr lang="en-US" sz="1200" smtClean="0">
                <a:latin typeface="Times New Roman" charset="0"/>
                <a:ea typeface="Times New Roman" charset="0"/>
                <a:cs typeface="Times New Roman" charset="0"/>
              </a:rPr>
              <a:t>that allows </a:t>
            </a:r>
            <a:r>
              <a:rPr lang="en-US" sz="1200" dirty="0" smtClean="0">
                <a:latin typeface="Times New Roman" charset="0"/>
                <a:ea typeface="Times New Roman" charset="0"/>
                <a:cs typeface="Times New Roman" charset="0"/>
              </a:rPr>
              <a:t>high school students early access to college environments and provide on campus support to first year students.”</a:t>
            </a:r>
            <a:endParaRPr lang="en-US" sz="1200" dirty="0">
              <a:latin typeface="Times New Roman" charset="0"/>
              <a:ea typeface="Times New Roman" charset="0"/>
              <a:cs typeface="Times New Roman" charset="0"/>
            </a:endParaRPr>
          </a:p>
        </p:txBody>
      </p:sp>
      <p:pic>
        <p:nvPicPr>
          <p:cNvPr id="3" name="Picture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532348" y="3655975"/>
            <a:ext cx="3069490" cy="215927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441220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1484310" y="2106593"/>
            <a:ext cx="10018713" cy="3892952"/>
          </a:xfrm>
        </p:spPr>
        <p:txBody>
          <a:bodyPr>
            <a:normAutofit fontScale="47500" lnSpcReduction="20000"/>
          </a:bodyPr>
          <a:lstStyle/>
          <a:p>
            <a:r>
              <a:rPr lang="en-US" dirty="0" err="1"/>
              <a:t>Burgstahler</a:t>
            </a:r>
            <a:r>
              <a:rPr lang="en-US" dirty="0"/>
              <a:t>, S., &amp; Russo-</a:t>
            </a:r>
            <a:r>
              <a:rPr lang="en-US" dirty="0" err="1"/>
              <a:t>Gleicher</a:t>
            </a:r>
            <a:r>
              <a:rPr lang="en-US" dirty="0"/>
              <a:t>, R. J. (2015). Applying Universal Design to Address the Needs of Postsecondary Students on the Autism Spectrum. </a:t>
            </a:r>
            <a:r>
              <a:rPr lang="en-US" i="1" dirty="0"/>
              <a:t>Journal of Postsecondary Education and Disability</a:t>
            </a:r>
            <a:r>
              <a:rPr lang="en-US" dirty="0"/>
              <a:t>, </a:t>
            </a:r>
            <a:r>
              <a:rPr lang="en-US" i="1" dirty="0"/>
              <a:t>28</a:t>
            </a:r>
            <a:r>
              <a:rPr lang="en-US" dirty="0"/>
              <a:t>(2), 199-212</a:t>
            </a:r>
            <a:r>
              <a:rPr lang="en-US" dirty="0" smtClean="0"/>
              <a:t>.</a:t>
            </a:r>
          </a:p>
          <a:p>
            <a:r>
              <a:rPr lang="en-US" dirty="0" err="1"/>
              <a:t>Hees</a:t>
            </a:r>
            <a:r>
              <a:rPr lang="en-US" dirty="0"/>
              <a:t>, V. V., </a:t>
            </a:r>
            <a:r>
              <a:rPr lang="en-US" dirty="0" err="1"/>
              <a:t>Moyson</a:t>
            </a:r>
            <a:r>
              <a:rPr lang="en-US" dirty="0"/>
              <a:t>, T., &amp; </a:t>
            </a:r>
            <a:r>
              <a:rPr lang="en-US" dirty="0" err="1"/>
              <a:t>Roeyers</a:t>
            </a:r>
            <a:r>
              <a:rPr lang="en-US" dirty="0"/>
              <a:t>, H. (2014). Higher Education Experiences of Students with Autism Spectrum Disorder: Challenges, Benefits and Support Needs. </a:t>
            </a:r>
            <a:r>
              <a:rPr lang="en-US" i="1" dirty="0"/>
              <a:t>Journal of Autism and Developmental Disorders,45</a:t>
            </a:r>
            <a:r>
              <a:rPr lang="en-US" dirty="0"/>
              <a:t>(6), 1673-1688. doi:10.1007/s10803-014-2324-2</a:t>
            </a:r>
          </a:p>
          <a:p>
            <a:r>
              <a:rPr lang="en-US" dirty="0"/>
              <a:t>Evans, Nancy J., Forney, Deanna S., Guido, Florence M., Patton, Lori D., </a:t>
            </a:r>
            <a:r>
              <a:rPr lang="en-US" dirty="0" err="1"/>
              <a:t>Renn</a:t>
            </a:r>
            <a:r>
              <a:rPr lang="en-US" dirty="0"/>
              <a:t>, Kristen A. (2010) </a:t>
            </a:r>
            <a:r>
              <a:rPr lang="en-US" i="1" dirty="0"/>
              <a:t>Student Development In College Theory, Research and Practice</a:t>
            </a:r>
            <a:r>
              <a:rPr lang="en-US" dirty="0"/>
              <a:t> </a:t>
            </a:r>
            <a:r>
              <a:rPr lang="en-US" dirty="0" smtClean="0"/>
              <a:t>(2</a:t>
            </a:r>
            <a:r>
              <a:rPr lang="en-US" baseline="30000" dirty="0" smtClean="0"/>
              <a:t>nd</a:t>
            </a:r>
            <a:r>
              <a:rPr lang="en-US" dirty="0" smtClean="0"/>
              <a:t> ed.), 212-226. </a:t>
            </a:r>
          </a:p>
          <a:p>
            <a:r>
              <a:rPr lang="en-US" dirty="0" err="1"/>
              <a:t>Gelbar</a:t>
            </a:r>
            <a:r>
              <a:rPr lang="en-US" dirty="0"/>
              <a:t>, N. W., Smith, I., &amp; </a:t>
            </a:r>
            <a:r>
              <a:rPr lang="en-US" dirty="0" err="1"/>
              <a:t>Reichow</a:t>
            </a:r>
            <a:r>
              <a:rPr lang="en-US" dirty="0"/>
              <a:t>, B. (2014). Systematic review of articles describing experience and supports of individuals with autism enrolled in college and university programs. </a:t>
            </a:r>
            <a:r>
              <a:rPr lang="en-US" i="1" dirty="0"/>
              <a:t>Journal of autism and developmental disorders</a:t>
            </a:r>
            <a:r>
              <a:rPr lang="en-US" dirty="0"/>
              <a:t>, </a:t>
            </a:r>
            <a:r>
              <a:rPr lang="en-US" i="1" dirty="0"/>
              <a:t>44</a:t>
            </a:r>
            <a:r>
              <a:rPr lang="en-US" dirty="0"/>
              <a:t>(10), 2593-2601.</a:t>
            </a:r>
          </a:p>
          <a:p>
            <a:r>
              <a:rPr lang="en-US" dirty="0" smtClean="0"/>
              <a:t>Grogan</a:t>
            </a:r>
            <a:r>
              <a:rPr lang="en-US" dirty="0"/>
              <a:t>, G. (2015). Supporting students with Autism in higher education through teacher educator programs. </a:t>
            </a:r>
            <a:r>
              <a:rPr lang="en-US" i="1" dirty="0"/>
              <a:t>SRATE Journal</a:t>
            </a:r>
            <a:r>
              <a:rPr lang="en-US" dirty="0"/>
              <a:t>, </a:t>
            </a:r>
            <a:r>
              <a:rPr lang="en-US" i="1" dirty="0"/>
              <a:t>24</a:t>
            </a:r>
            <a:r>
              <a:rPr lang="en-US" dirty="0"/>
              <a:t>(2), 8-13</a:t>
            </a:r>
            <a:r>
              <a:rPr lang="en-US" dirty="0" smtClean="0"/>
              <a:t>.</a:t>
            </a:r>
          </a:p>
          <a:p>
            <a:r>
              <a:rPr lang="en-US" dirty="0" err="1"/>
              <a:t>Longtin</a:t>
            </a:r>
            <a:r>
              <a:rPr lang="en-US" dirty="0"/>
              <a:t>, S. E. (</a:t>
            </a:r>
            <a:r>
              <a:rPr lang="en-US" dirty="0" err="1"/>
              <a:t>n.d.</a:t>
            </a:r>
            <a:r>
              <a:rPr lang="en-US" dirty="0"/>
              <a:t>). Using the College Infrastructure to Support Students on the Autism Spectrum. </a:t>
            </a:r>
            <a:r>
              <a:rPr lang="en-US" i="1" dirty="0"/>
              <a:t>Journal of Postsecondary Education and Disability</a:t>
            </a:r>
            <a:r>
              <a:rPr lang="en-US" dirty="0" smtClean="0"/>
              <a:t>.</a:t>
            </a:r>
          </a:p>
          <a:p>
            <a:r>
              <a:rPr lang="en-US" dirty="0"/>
              <a:t>Lovett, B. J., Nelson, J. M., &amp; Lindstrom, W. (2015). Documenting Hidden Disabilities in Higher Education. </a:t>
            </a:r>
            <a:r>
              <a:rPr lang="en-US" i="1" dirty="0"/>
              <a:t>Journal of Disability Policy Studies,26</a:t>
            </a:r>
            <a:r>
              <a:rPr lang="en-US" dirty="0"/>
              <a:t>(1), 44-53. doi:10.1177/1044207314533383</a:t>
            </a:r>
            <a:endParaRPr lang="en-US" dirty="0" smtClean="0"/>
          </a:p>
          <a:p>
            <a:r>
              <a:rPr lang="en-US" dirty="0" err="1"/>
              <a:t>Shmulsky</a:t>
            </a:r>
            <a:r>
              <a:rPr lang="en-US" dirty="0"/>
              <a:t>, S., </a:t>
            </a:r>
            <a:r>
              <a:rPr lang="en-US" dirty="0" err="1"/>
              <a:t>Gobbo</a:t>
            </a:r>
            <a:r>
              <a:rPr lang="en-US" dirty="0"/>
              <a:t>, K., &amp; Donahue, A. (2015). Groundwork for Success: A College Transition Program for Students with ASD. </a:t>
            </a:r>
            <a:r>
              <a:rPr lang="en-US" i="1" dirty="0"/>
              <a:t>Journal of Postsecondary Education and Disability</a:t>
            </a:r>
            <a:r>
              <a:rPr lang="en-US" dirty="0"/>
              <a:t>, </a:t>
            </a:r>
            <a:r>
              <a:rPr lang="en-US" i="1" dirty="0"/>
              <a:t>28</a:t>
            </a:r>
            <a:r>
              <a:rPr lang="en-US" dirty="0"/>
              <a:t>(2), 235-241</a:t>
            </a:r>
            <a:r>
              <a:rPr lang="en-US" dirty="0" smtClean="0"/>
              <a:t>.</a:t>
            </a:r>
          </a:p>
          <a:p>
            <a:r>
              <a:rPr lang="en-US" dirty="0" err="1"/>
              <a:t>VanBergeijk</a:t>
            </a:r>
            <a:r>
              <a:rPr lang="en-US" dirty="0"/>
              <a:t>, E., </a:t>
            </a:r>
            <a:r>
              <a:rPr lang="en-US" dirty="0" err="1"/>
              <a:t>Klin</a:t>
            </a:r>
            <a:r>
              <a:rPr lang="en-US" dirty="0"/>
              <a:t>, A., &amp; </a:t>
            </a:r>
            <a:r>
              <a:rPr lang="en-US" dirty="0" err="1"/>
              <a:t>Volkmar</a:t>
            </a:r>
            <a:r>
              <a:rPr lang="en-US" dirty="0"/>
              <a:t>, F. (2008). Supporting more able students on the autism spectrum: College and beyond. </a:t>
            </a:r>
            <a:r>
              <a:rPr lang="en-US" i="1" dirty="0"/>
              <a:t>Journal of autism and developmental disorders</a:t>
            </a:r>
            <a:r>
              <a:rPr lang="en-US" dirty="0"/>
              <a:t>, </a:t>
            </a:r>
            <a:r>
              <a:rPr lang="en-US" i="1" dirty="0"/>
              <a:t>38</a:t>
            </a:r>
            <a:r>
              <a:rPr lang="en-US" dirty="0"/>
              <a:t>(7), 1359-1370.</a:t>
            </a:r>
          </a:p>
          <a:p>
            <a:r>
              <a:rPr lang="en-US" dirty="0"/>
              <a:t>Van </a:t>
            </a:r>
            <a:r>
              <a:rPr lang="en-US" dirty="0" err="1"/>
              <a:t>Hees</a:t>
            </a:r>
            <a:r>
              <a:rPr lang="en-US" dirty="0"/>
              <a:t>, V., </a:t>
            </a:r>
            <a:r>
              <a:rPr lang="en-US" dirty="0" err="1"/>
              <a:t>Moyson</a:t>
            </a:r>
            <a:r>
              <a:rPr lang="en-US" dirty="0"/>
              <a:t>, T., &amp; </a:t>
            </a:r>
            <a:r>
              <a:rPr lang="en-US" dirty="0" err="1"/>
              <a:t>Roeyers</a:t>
            </a:r>
            <a:r>
              <a:rPr lang="en-US" dirty="0"/>
              <a:t>, H. (2015). Higher education experiences of students with autism spectrum disorder: Challenges, benefits and support needs. </a:t>
            </a:r>
            <a:r>
              <a:rPr lang="en-US" i="1" dirty="0"/>
              <a:t>Journal of autism and developmental disorders</a:t>
            </a:r>
            <a:r>
              <a:rPr lang="en-US" dirty="0"/>
              <a:t>, </a:t>
            </a:r>
            <a:r>
              <a:rPr lang="en-US" i="1" dirty="0"/>
              <a:t>45</a:t>
            </a:r>
            <a:r>
              <a:rPr lang="en-US" dirty="0"/>
              <a:t>(6), 1673-1688.</a:t>
            </a:r>
          </a:p>
          <a:p>
            <a:endParaRPr lang="en-US" dirty="0" smtClean="0"/>
          </a:p>
          <a:p>
            <a:endParaRPr lang="en-US" dirty="0"/>
          </a:p>
          <a:p>
            <a:endParaRPr lang="en-US" dirty="0"/>
          </a:p>
        </p:txBody>
      </p:sp>
    </p:spTree>
    <p:extLst>
      <p:ext uri="{BB962C8B-B14F-4D97-AF65-F5344CB8AC3E}">
        <p14:creationId xmlns:p14="http://schemas.microsoft.com/office/powerpoint/2010/main" val="489594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601462" y="1806466"/>
            <a:ext cx="3751183" cy="3488601"/>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2" name="Title 1"/>
          <p:cNvSpPr>
            <a:spLocks noGrp="1"/>
          </p:cNvSpPr>
          <p:nvPr>
            <p:ph type="title"/>
          </p:nvPr>
        </p:nvSpPr>
        <p:spPr>
          <a:xfrm>
            <a:off x="6491307" y="53867"/>
            <a:ext cx="4904314" cy="1752599"/>
          </a:xfrm>
        </p:spPr>
        <p:txBody>
          <a:bodyPr vert="horz" lIns="91440" tIns="45720" rIns="91440" bIns="45720" rtlCol="0" anchor="ctr">
            <a:normAutofit/>
          </a:bodyPr>
          <a:lstStyle/>
          <a:p>
            <a:r>
              <a:rPr lang="en-US" dirty="0" smtClean="0"/>
              <a:t> </a:t>
            </a:r>
            <a:r>
              <a:rPr lang="en-US" dirty="0">
                <a:ln w="0"/>
                <a:gradFill>
                  <a:gsLst>
                    <a:gs pos="21000">
                      <a:srgbClr val="53575C"/>
                    </a:gs>
                    <a:gs pos="88000">
                      <a:srgbClr val="C5C7CA"/>
                    </a:gs>
                  </a:gsLst>
                  <a:lin ang="5400000"/>
                </a:gradFill>
              </a:rPr>
              <a:t>The Autism </a:t>
            </a:r>
            <a:r>
              <a:rPr lang="en-US" dirty="0" smtClean="0">
                <a:ln w="0"/>
                <a:gradFill>
                  <a:gsLst>
                    <a:gs pos="21000">
                      <a:srgbClr val="53575C"/>
                    </a:gs>
                    <a:gs pos="88000">
                      <a:srgbClr val="C5C7CA"/>
                    </a:gs>
                  </a:gsLst>
                  <a:lin ang="5400000"/>
                </a:gradFill>
              </a:rPr>
              <a:t>Spectrum</a:t>
            </a:r>
            <a:endParaRPr lang="en-US" dirty="0">
              <a:ln w="0"/>
              <a:gradFill>
                <a:gsLst>
                  <a:gs pos="21000">
                    <a:srgbClr val="53575C"/>
                  </a:gs>
                  <a:gs pos="88000">
                    <a:srgbClr val="C5C7CA"/>
                  </a:gs>
                </a:gsLst>
                <a:lin ang="5400000"/>
              </a:gradFill>
            </a:endParaRPr>
          </a:p>
        </p:txBody>
      </p:sp>
      <p:sp>
        <p:nvSpPr>
          <p:cNvPr id="4" name="TextBox 3"/>
          <p:cNvSpPr txBox="1"/>
          <p:nvPr/>
        </p:nvSpPr>
        <p:spPr>
          <a:xfrm>
            <a:off x="5975131" y="930167"/>
            <a:ext cx="6216869" cy="6113572"/>
          </a:xfrm>
          <a:prstGeom prst="rect">
            <a:avLst/>
          </a:prstGeom>
        </p:spPr>
        <p:txBody>
          <a:bodyPr vert="horz" lIns="91440" tIns="45720" rIns="91440" bIns="45720" rtlCol="0" anchor="ctr">
            <a:normAutofit fontScale="25000" lnSpcReduction="20000"/>
          </a:bodyPr>
          <a:lstStyle/>
          <a:p>
            <a:pPr marL="171450" indent="-171450">
              <a:lnSpc>
                <a:spcPct val="120000"/>
              </a:lnSpc>
              <a:spcBef>
                <a:spcPct val="20000"/>
              </a:spcBef>
              <a:spcAft>
                <a:spcPts val="600"/>
              </a:spcAft>
              <a:buClr>
                <a:schemeClr val="accent1">
                  <a:lumMod val="75000"/>
                </a:schemeClr>
              </a:buClr>
              <a:buSzPct val="145000"/>
              <a:buFont typeface="Arial"/>
              <a:buChar char="•"/>
            </a:pPr>
            <a:r>
              <a:rPr lang="en-US" sz="7200" b="1" dirty="0">
                <a:latin typeface="Times New Roman" charset="0"/>
                <a:ea typeface="Times New Roman" charset="0"/>
                <a:cs typeface="Times New Roman" charset="0"/>
              </a:rPr>
              <a:t>Autism Spectrum Disorder (ASD)-</a:t>
            </a:r>
            <a:r>
              <a:rPr lang="en-US" sz="7200" dirty="0">
                <a:latin typeface="Times New Roman" charset="0"/>
                <a:ea typeface="Times New Roman" charset="0"/>
                <a:cs typeface="Times New Roman" charset="0"/>
              </a:rPr>
              <a:t>  </a:t>
            </a:r>
            <a:r>
              <a:rPr lang="en-US" sz="7400" dirty="0">
                <a:latin typeface="Times New Roman" charset="0"/>
                <a:ea typeface="Times New Roman" charset="0"/>
                <a:cs typeface="Times New Roman" charset="0"/>
              </a:rPr>
              <a:t>a developmental disabilities that cause substantial impairments in social interactions and communication and the presence of unusual behaviors and </a:t>
            </a:r>
            <a:r>
              <a:rPr lang="en-US" sz="7400" dirty="0" smtClean="0">
                <a:latin typeface="Times New Roman" charset="0"/>
                <a:ea typeface="Times New Roman" charset="0"/>
                <a:cs typeface="Times New Roman" charset="0"/>
              </a:rPr>
              <a:t>interests.</a:t>
            </a:r>
            <a:endParaRPr lang="en-US" sz="7400" b="1" dirty="0">
              <a:latin typeface="Times New Roman" charset="0"/>
              <a:ea typeface="Times New Roman" charset="0"/>
              <a:cs typeface="Times New Roman" charset="0"/>
            </a:endParaRPr>
          </a:p>
          <a:p>
            <a:pPr marL="171450" indent="-171450">
              <a:lnSpc>
                <a:spcPct val="120000"/>
              </a:lnSpc>
              <a:spcBef>
                <a:spcPct val="20000"/>
              </a:spcBef>
              <a:spcAft>
                <a:spcPts val="600"/>
              </a:spcAft>
              <a:buClr>
                <a:schemeClr val="accent1">
                  <a:lumMod val="75000"/>
                </a:schemeClr>
              </a:buClr>
              <a:buSzPct val="145000"/>
              <a:buFont typeface="Arial"/>
              <a:buChar char="•"/>
            </a:pPr>
            <a:r>
              <a:rPr lang="en-US" sz="7200" b="1" dirty="0">
                <a:latin typeface="Times New Roman" charset="0"/>
                <a:ea typeface="Times New Roman" charset="0"/>
                <a:cs typeface="Times New Roman" charset="0"/>
              </a:rPr>
              <a:t>High Functioning/Asperger’s Syndrome- </a:t>
            </a:r>
            <a:r>
              <a:rPr lang="en-US" sz="7200" dirty="0">
                <a:latin typeface="Times New Roman" charset="0"/>
                <a:ea typeface="Times New Roman" charset="0"/>
                <a:cs typeface="Times New Roman" charset="0"/>
              </a:rPr>
              <a:t>They have a bright memory and a strong ability to learn, but their unusual reactions to situations them apart from other people. Extreme ability in some areas.</a:t>
            </a:r>
          </a:p>
          <a:p>
            <a:pPr marL="171450" indent="-171450">
              <a:lnSpc>
                <a:spcPct val="120000"/>
              </a:lnSpc>
              <a:spcBef>
                <a:spcPct val="20000"/>
              </a:spcBef>
              <a:spcAft>
                <a:spcPts val="600"/>
              </a:spcAft>
              <a:buClr>
                <a:schemeClr val="accent1">
                  <a:lumMod val="75000"/>
                </a:schemeClr>
              </a:buClr>
              <a:buSzPct val="145000"/>
              <a:buFont typeface="Arial"/>
              <a:buChar char="•"/>
            </a:pPr>
            <a:r>
              <a:rPr lang="en-US" sz="7200" b="1" dirty="0">
                <a:latin typeface="Times New Roman" charset="0"/>
                <a:ea typeface="Times New Roman" charset="0"/>
                <a:cs typeface="Times New Roman" charset="0"/>
              </a:rPr>
              <a:t>High Low Intelligence Quotient-</a:t>
            </a:r>
            <a:r>
              <a:rPr lang="en-US" sz="7200" dirty="0">
                <a:latin typeface="Times New Roman" charset="0"/>
                <a:ea typeface="Times New Roman" charset="0"/>
                <a:cs typeface="Times New Roman" charset="0"/>
              </a:rPr>
              <a:t>They</a:t>
            </a:r>
            <a:r>
              <a:rPr lang="en-US" sz="7200" b="1" dirty="0">
                <a:latin typeface="Times New Roman" charset="0"/>
                <a:ea typeface="Times New Roman" charset="0"/>
                <a:cs typeface="Times New Roman" charset="0"/>
              </a:rPr>
              <a:t> </a:t>
            </a:r>
            <a:r>
              <a:rPr lang="en-US" sz="7200" dirty="0">
                <a:latin typeface="Times New Roman" charset="0"/>
                <a:ea typeface="Times New Roman" charset="0"/>
                <a:cs typeface="Times New Roman" charset="0"/>
              </a:rPr>
              <a:t>are able to learn and solve problems, but with varying degrees ability education can be difficult. Average I.Q. to learning disability.</a:t>
            </a:r>
          </a:p>
          <a:p>
            <a:pPr marL="171450" indent="-171450">
              <a:lnSpc>
                <a:spcPct val="120000"/>
              </a:lnSpc>
              <a:spcBef>
                <a:spcPct val="20000"/>
              </a:spcBef>
              <a:spcAft>
                <a:spcPts val="600"/>
              </a:spcAft>
              <a:buClr>
                <a:schemeClr val="accent1">
                  <a:lumMod val="75000"/>
                </a:schemeClr>
              </a:buClr>
              <a:buSzPct val="145000"/>
              <a:buFont typeface="Arial"/>
              <a:buChar char="•"/>
            </a:pPr>
            <a:r>
              <a:rPr lang="en-US" sz="7200" b="1" dirty="0">
                <a:latin typeface="Times New Roman" charset="0"/>
                <a:ea typeface="Times New Roman" charset="0"/>
                <a:cs typeface="Times New Roman" charset="0"/>
              </a:rPr>
              <a:t>Severe/Classic Autism- </a:t>
            </a:r>
            <a:r>
              <a:rPr lang="en-US" sz="7200" dirty="0">
                <a:latin typeface="Times New Roman" charset="0"/>
                <a:ea typeface="Times New Roman" charset="0"/>
                <a:cs typeface="Times New Roman" charset="0"/>
              </a:rPr>
              <a:t>Problems with communicating and will show repetitive behavior. Learning in a traditional school can be difficult for them. Severe learning difficulties</a:t>
            </a:r>
            <a:r>
              <a:rPr lang="en-US" sz="1300" dirty="0"/>
              <a:t>. </a:t>
            </a:r>
          </a:p>
          <a:p>
            <a:pPr marL="171450" indent="-171450">
              <a:lnSpc>
                <a:spcPct val="120000"/>
              </a:lnSpc>
              <a:spcBef>
                <a:spcPct val="20000"/>
              </a:spcBef>
              <a:spcAft>
                <a:spcPts val="600"/>
              </a:spcAft>
              <a:buClr>
                <a:schemeClr val="accent1">
                  <a:lumMod val="75000"/>
                </a:schemeClr>
              </a:buClr>
              <a:buSzPct val="145000"/>
              <a:buFont typeface="Arial"/>
              <a:buChar char="•"/>
            </a:pPr>
            <a:endParaRPr lang="en-US" sz="1300" dirty="0"/>
          </a:p>
          <a:p>
            <a:pPr marL="171450" indent="-171450">
              <a:lnSpc>
                <a:spcPct val="120000"/>
              </a:lnSpc>
              <a:spcBef>
                <a:spcPct val="20000"/>
              </a:spcBef>
              <a:spcAft>
                <a:spcPts val="600"/>
              </a:spcAft>
              <a:buClr>
                <a:schemeClr val="accent1">
                  <a:lumMod val="75000"/>
                </a:schemeClr>
              </a:buClr>
              <a:buSzPct val="145000"/>
              <a:buFont typeface="Arial"/>
              <a:buChar char="•"/>
            </a:pPr>
            <a:endParaRPr lang="en-US" sz="1300" dirty="0"/>
          </a:p>
          <a:p>
            <a:pPr marL="171450" indent="-171450">
              <a:lnSpc>
                <a:spcPct val="120000"/>
              </a:lnSpc>
              <a:spcBef>
                <a:spcPct val="20000"/>
              </a:spcBef>
              <a:spcAft>
                <a:spcPts val="600"/>
              </a:spcAft>
              <a:buClr>
                <a:schemeClr val="accent1">
                  <a:lumMod val="75000"/>
                </a:schemeClr>
              </a:buClr>
              <a:buSzPct val="145000"/>
              <a:buFont typeface="Arial"/>
              <a:buChar char="•"/>
            </a:pPr>
            <a:endParaRPr lang="en-US" sz="1300" dirty="0"/>
          </a:p>
          <a:p>
            <a:pPr>
              <a:lnSpc>
                <a:spcPct val="120000"/>
              </a:lnSpc>
              <a:spcBef>
                <a:spcPct val="20000"/>
              </a:spcBef>
              <a:spcAft>
                <a:spcPts val="600"/>
              </a:spcAft>
              <a:buClr>
                <a:schemeClr val="accent1">
                  <a:lumMod val="75000"/>
                </a:schemeClr>
              </a:buClr>
              <a:buSzPct val="145000"/>
              <a:buFont typeface="Arial"/>
              <a:buChar char="•"/>
            </a:pPr>
            <a:endParaRPr lang="en-US" sz="1300" dirty="0"/>
          </a:p>
        </p:txBody>
      </p:sp>
    </p:spTree>
    <p:extLst>
      <p:ext uri="{BB962C8B-B14F-4D97-AF65-F5344CB8AC3E}">
        <p14:creationId xmlns:p14="http://schemas.microsoft.com/office/powerpoint/2010/main" val="1537426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940163928"/>
              </p:ext>
            </p:extLst>
          </p:nvPr>
        </p:nvGraphicFramePr>
        <p:xfrm>
          <a:off x="1957387" y="2752725"/>
          <a:ext cx="9925843"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p:cNvSpPr txBox="1"/>
          <p:nvPr/>
        </p:nvSpPr>
        <p:spPr>
          <a:xfrm>
            <a:off x="2362597" y="0"/>
            <a:ext cx="9022556" cy="2831544"/>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dirty="0" smtClean="0">
                <a:ln w="0">
                  <a:solidFill>
                    <a:schemeClr val="bg2">
                      <a:lumMod val="50000"/>
                    </a:schemeClr>
                  </a:solidFill>
                </a:ln>
                <a:solidFill>
                  <a:schemeClr val="bg2">
                    <a:lumMod val="50000"/>
                  </a:schemeClr>
                </a:solidFill>
                <a:effectLst>
                  <a:reflection blurRad="6350" stA="53000" endA="300" endPos="35500" dir="5400000" sy="-90000" algn="bl" rotWithShape="0"/>
                </a:effectLst>
                <a:latin typeface="Times New Roman" charset="0"/>
                <a:ea typeface="Times New Roman" charset="0"/>
                <a:cs typeface="Times New Roman" charset="0"/>
              </a:rPr>
              <a:t>Learning Objectives</a:t>
            </a:r>
          </a:p>
          <a:p>
            <a:pPr algn="ctr"/>
            <a:endParaRPr lang="en-US" sz="3200" dirty="0">
              <a:ln w="0">
                <a:solidFill>
                  <a:schemeClr val="bg2">
                    <a:lumMod val="50000"/>
                  </a:schemeClr>
                </a:solidFill>
              </a:ln>
              <a:solidFill>
                <a:schemeClr val="bg2">
                  <a:lumMod val="50000"/>
                </a:schemeClr>
              </a:solidFill>
              <a:effectLst>
                <a:reflection blurRad="6350" stA="53000" endA="300" endPos="35500" dir="5400000" sy="-90000" algn="bl" rotWithShape="0"/>
              </a:effectLst>
              <a:latin typeface="Times New Roman" charset="0"/>
              <a:ea typeface="Times New Roman" charset="0"/>
              <a:cs typeface="Times New Roman" charset="0"/>
            </a:endParaRPr>
          </a:p>
          <a:p>
            <a:pPr lvl="0" algn="ctr"/>
            <a:r>
              <a:rPr lang="en-US" sz="3200" dirty="0" smtClean="0">
                <a:ln w="0">
                  <a:solidFill>
                    <a:schemeClr val="bg2">
                      <a:lumMod val="50000"/>
                    </a:schemeClr>
                  </a:solidFill>
                </a:ln>
                <a:solidFill>
                  <a:schemeClr val="bg2">
                    <a:lumMod val="50000"/>
                  </a:schemeClr>
                </a:solidFill>
                <a:effectLst>
                  <a:reflection blurRad="6350" stA="53000" endA="300" endPos="35500" dir="5400000" sy="-90000" algn="bl" rotWithShape="0"/>
                </a:effectLst>
                <a:latin typeface="Times New Roman" charset="0"/>
                <a:ea typeface="Times New Roman" charset="0"/>
                <a:cs typeface="Times New Roman" charset="0"/>
              </a:rPr>
              <a:t>To create </a:t>
            </a:r>
            <a:r>
              <a:rPr lang="en-US" sz="3200" dirty="0">
                <a:ln w="0">
                  <a:solidFill>
                    <a:schemeClr val="bg2">
                      <a:lumMod val="50000"/>
                    </a:schemeClr>
                  </a:solidFill>
                </a:ln>
                <a:solidFill>
                  <a:schemeClr val="bg2">
                    <a:lumMod val="50000"/>
                  </a:schemeClr>
                </a:solidFill>
                <a:effectLst>
                  <a:reflection blurRad="6350" stA="53000" endA="300" endPos="35500" dir="5400000" sy="-90000" algn="bl" rotWithShape="0"/>
                </a:effectLst>
                <a:latin typeface="Times New Roman" charset="0"/>
                <a:ea typeface="Times New Roman" charset="0"/>
                <a:cs typeface="Times New Roman" charset="0"/>
              </a:rPr>
              <a:t>programs that </a:t>
            </a:r>
            <a:r>
              <a:rPr lang="en-US" sz="3200" dirty="0" smtClean="0">
                <a:ln w="0">
                  <a:solidFill>
                    <a:schemeClr val="bg2">
                      <a:lumMod val="50000"/>
                    </a:schemeClr>
                  </a:solidFill>
                </a:ln>
                <a:solidFill>
                  <a:schemeClr val="bg2">
                    <a:lumMod val="50000"/>
                  </a:schemeClr>
                </a:solidFill>
                <a:effectLst>
                  <a:reflection blurRad="6350" stA="53000" endA="300" endPos="35500" dir="5400000" sy="-90000" algn="bl" rotWithShape="0"/>
                </a:effectLst>
                <a:latin typeface="Times New Roman" charset="0"/>
                <a:ea typeface="Times New Roman" charset="0"/>
                <a:cs typeface="Times New Roman" charset="0"/>
              </a:rPr>
              <a:t>may </a:t>
            </a:r>
            <a:r>
              <a:rPr lang="en-US" sz="3200" dirty="0">
                <a:ln w="0">
                  <a:solidFill>
                    <a:schemeClr val="bg2">
                      <a:lumMod val="50000"/>
                    </a:schemeClr>
                  </a:solidFill>
                </a:ln>
                <a:solidFill>
                  <a:schemeClr val="bg2">
                    <a:lumMod val="50000"/>
                  </a:schemeClr>
                </a:solidFill>
                <a:effectLst>
                  <a:reflection blurRad="6350" stA="53000" endA="300" endPos="35500" dir="5400000" sy="-90000" algn="bl" rotWithShape="0"/>
                </a:effectLst>
                <a:latin typeface="Times New Roman" charset="0"/>
                <a:ea typeface="Times New Roman" charset="0"/>
                <a:cs typeface="Times New Roman" charset="0"/>
              </a:rPr>
              <a:t>be implemented on real campuses, that is </a:t>
            </a:r>
            <a:r>
              <a:rPr lang="en-US" sz="3200" dirty="0" smtClean="0">
                <a:ln w="0">
                  <a:solidFill>
                    <a:schemeClr val="bg2">
                      <a:lumMod val="50000"/>
                    </a:schemeClr>
                  </a:solidFill>
                </a:ln>
                <a:solidFill>
                  <a:schemeClr val="bg2">
                    <a:lumMod val="50000"/>
                  </a:schemeClr>
                </a:solidFill>
                <a:effectLst>
                  <a:reflection blurRad="6350" stA="53000" endA="300" endPos="35500" dir="5400000" sy="-90000" algn="bl" rotWithShape="0"/>
                </a:effectLst>
                <a:latin typeface="Times New Roman" charset="0"/>
                <a:ea typeface="Times New Roman" charset="0"/>
                <a:cs typeface="Times New Roman" charset="0"/>
              </a:rPr>
              <a:t>financially feasible and time conducive</a:t>
            </a:r>
            <a:endParaRPr lang="en-US" sz="3200" dirty="0">
              <a:ln w="0">
                <a:solidFill>
                  <a:schemeClr val="bg2">
                    <a:lumMod val="50000"/>
                  </a:schemeClr>
                </a:solidFill>
              </a:ln>
              <a:solidFill>
                <a:schemeClr val="bg2">
                  <a:lumMod val="50000"/>
                </a:schemeClr>
              </a:solidFill>
              <a:effectLst>
                <a:reflection blurRad="6350" stA="53000" endA="300" endPos="35500" dir="5400000" sy="-90000" algn="bl" rotWithShape="0"/>
              </a:effectLst>
              <a:latin typeface="Times New Roman" charset="0"/>
              <a:ea typeface="Times New Roman" charset="0"/>
              <a:cs typeface="Times New Roman" charset="0"/>
            </a:endParaRPr>
          </a:p>
          <a:p>
            <a:endParaRPr lang="en-US" b="1" dirty="0">
              <a:ln/>
              <a:solidFill>
                <a:schemeClr val="accent3"/>
              </a:solidFill>
            </a:endParaRPr>
          </a:p>
        </p:txBody>
      </p:sp>
    </p:spTree>
    <p:extLst>
      <p:ext uri="{BB962C8B-B14F-4D97-AF65-F5344CB8AC3E}">
        <p14:creationId xmlns:p14="http://schemas.microsoft.com/office/powerpoint/2010/main" val="188295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29944771"/>
              </p:ext>
            </p:extLst>
          </p:nvPr>
        </p:nvGraphicFramePr>
        <p:xfrm>
          <a:off x="1870074" y="849312"/>
          <a:ext cx="10102851" cy="4637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reeform 4"/>
          <p:cNvSpPr/>
          <p:nvPr/>
        </p:nvSpPr>
        <p:spPr>
          <a:xfrm rot="1842100">
            <a:off x="2665088" y="4982453"/>
            <a:ext cx="1970736" cy="1779418"/>
          </a:xfrm>
          <a:custGeom>
            <a:avLst/>
            <a:gdLst>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2359024 h 2359024"/>
              <a:gd name="connsiteX119" fmla="*/ 411984 w 2316162"/>
              <a:gd name="connsiteY119" fmla="*/ 1368423 h 2359024"/>
              <a:gd name="connsiteX120" fmla="*/ 409575 w 2316162"/>
              <a:gd name="connsiteY120" fmla="*/ 1368423 h 2359024"/>
              <a:gd name="connsiteX121" fmla="*/ 409575 w 2316162"/>
              <a:gd name="connsiteY121" fmla="*/ 1306513 h 2359024"/>
              <a:gd name="connsiteX122" fmla="*/ 406400 w 2316162"/>
              <a:gd name="connsiteY122" fmla="*/ 1284288 h 2359024"/>
              <a:gd name="connsiteX123" fmla="*/ 398463 w 2316162"/>
              <a:gd name="connsiteY123" fmla="*/ 1266825 h 2359024"/>
              <a:gd name="connsiteX124" fmla="*/ 382588 w 2316162"/>
              <a:gd name="connsiteY124" fmla="*/ 1254125 h 2359024"/>
              <a:gd name="connsiteX125" fmla="*/ 365125 w 2316162"/>
              <a:gd name="connsiteY125" fmla="*/ 1247775 h 2359024"/>
              <a:gd name="connsiteX126" fmla="*/ 344488 w 2316162"/>
              <a:gd name="connsiteY126" fmla="*/ 1246188 h 2359024"/>
              <a:gd name="connsiteX127" fmla="*/ 320675 w 2316162"/>
              <a:gd name="connsiteY127" fmla="*/ 1249363 h 2359024"/>
              <a:gd name="connsiteX128" fmla="*/ 295275 w 2316162"/>
              <a:gd name="connsiteY128" fmla="*/ 1257300 h 2359024"/>
              <a:gd name="connsiteX129" fmla="*/ 292100 w 2316162"/>
              <a:gd name="connsiteY129" fmla="*/ 1258888 h 2359024"/>
              <a:gd name="connsiteX130" fmla="*/ 282575 w 2316162"/>
              <a:gd name="connsiteY130" fmla="*/ 1262063 h 2359024"/>
              <a:gd name="connsiteX131" fmla="*/ 266700 w 2316162"/>
              <a:gd name="connsiteY131" fmla="*/ 1265238 h 2359024"/>
              <a:gd name="connsiteX132" fmla="*/ 249238 w 2316162"/>
              <a:gd name="connsiteY132" fmla="*/ 1270000 h 2359024"/>
              <a:gd name="connsiteX133" fmla="*/ 227013 w 2316162"/>
              <a:gd name="connsiteY133" fmla="*/ 1273175 h 2359024"/>
              <a:gd name="connsiteX134" fmla="*/ 204788 w 2316162"/>
              <a:gd name="connsiteY134" fmla="*/ 1277938 h 2359024"/>
              <a:gd name="connsiteX135" fmla="*/ 184150 w 2316162"/>
              <a:gd name="connsiteY135" fmla="*/ 1279525 h 2359024"/>
              <a:gd name="connsiteX136" fmla="*/ 165100 w 2316162"/>
              <a:gd name="connsiteY136" fmla="*/ 1281113 h 2359024"/>
              <a:gd name="connsiteX137" fmla="*/ 127000 w 2316162"/>
              <a:gd name="connsiteY137" fmla="*/ 1276350 h 2359024"/>
              <a:gd name="connsiteX138" fmla="*/ 92075 w 2316162"/>
              <a:gd name="connsiteY138" fmla="*/ 1265238 h 2359024"/>
              <a:gd name="connsiteX139" fmla="*/ 61913 w 2316162"/>
              <a:gd name="connsiteY139" fmla="*/ 1246188 h 2359024"/>
              <a:gd name="connsiteX140" fmla="*/ 36513 w 2316162"/>
              <a:gd name="connsiteY140" fmla="*/ 1220788 h 2359024"/>
              <a:gd name="connsiteX141" fmla="*/ 17463 w 2316162"/>
              <a:gd name="connsiteY141" fmla="*/ 1192213 h 2359024"/>
              <a:gd name="connsiteX142" fmla="*/ 4763 w 2316162"/>
              <a:gd name="connsiteY142" fmla="*/ 1158875 h 2359024"/>
              <a:gd name="connsiteX143" fmla="*/ 0 w 2316162"/>
              <a:gd name="connsiteY143" fmla="*/ 1122362 h 2359024"/>
              <a:gd name="connsiteX144" fmla="*/ 4763 w 2316162"/>
              <a:gd name="connsiteY144" fmla="*/ 1085850 h 2359024"/>
              <a:gd name="connsiteX145" fmla="*/ 17463 w 2316162"/>
              <a:gd name="connsiteY145" fmla="*/ 1052512 h 2359024"/>
              <a:gd name="connsiteX146" fmla="*/ 36513 w 2316162"/>
              <a:gd name="connsiteY146" fmla="*/ 1022350 h 2359024"/>
              <a:gd name="connsiteX147" fmla="*/ 61913 w 2316162"/>
              <a:gd name="connsiteY147" fmla="*/ 998537 h 2359024"/>
              <a:gd name="connsiteX148" fmla="*/ 92075 w 2316162"/>
              <a:gd name="connsiteY148" fmla="*/ 979487 h 2359024"/>
              <a:gd name="connsiteX149" fmla="*/ 127000 w 2316162"/>
              <a:gd name="connsiteY149" fmla="*/ 968375 h 2359024"/>
              <a:gd name="connsiteX150" fmla="*/ 165100 w 2316162"/>
              <a:gd name="connsiteY150" fmla="*/ 963612 h 2359024"/>
              <a:gd name="connsiteX151" fmla="*/ 184150 w 2316162"/>
              <a:gd name="connsiteY151" fmla="*/ 965200 h 2359024"/>
              <a:gd name="connsiteX152" fmla="*/ 206375 w 2316162"/>
              <a:gd name="connsiteY152" fmla="*/ 969962 h 2359024"/>
              <a:gd name="connsiteX153" fmla="*/ 230188 w 2316162"/>
              <a:gd name="connsiteY153" fmla="*/ 976312 h 2359024"/>
              <a:gd name="connsiteX154" fmla="*/ 252413 w 2316162"/>
              <a:gd name="connsiteY154" fmla="*/ 984250 h 2359024"/>
              <a:gd name="connsiteX155" fmla="*/ 273050 w 2316162"/>
              <a:gd name="connsiteY155" fmla="*/ 990600 h 2359024"/>
              <a:gd name="connsiteX156" fmla="*/ 290513 w 2316162"/>
              <a:gd name="connsiteY156" fmla="*/ 996950 h 2359024"/>
              <a:gd name="connsiteX157" fmla="*/ 301625 w 2316162"/>
              <a:gd name="connsiteY157" fmla="*/ 1001712 h 2359024"/>
              <a:gd name="connsiteX158" fmla="*/ 304800 w 2316162"/>
              <a:gd name="connsiteY158" fmla="*/ 1003300 h 2359024"/>
              <a:gd name="connsiteX159" fmla="*/ 333375 w 2316162"/>
              <a:gd name="connsiteY159" fmla="*/ 1011237 h 2359024"/>
              <a:gd name="connsiteX160" fmla="*/ 358775 w 2316162"/>
              <a:gd name="connsiteY160" fmla="*/ 1009650 h 2359024"/>
              <a:gd name="connsiteX161" fmla="*/ 379413 w 2316162"/>
              <a:gd name="connsiteY161" fmla="*/ 1001712 h 2359024"/>
              <a:gd name="connsiteX162" fmla="*/ 396875 w 2316162"/>
              <a:gd name="connsiteY162" fmla="*/ 987425 h 2359024"/>
              <a:gd name="connsiteX163" fmla="*/ 406400 w 2316162"/>
              <a:gd name="connsiteY163" fmla="*/ 965200 h 2359024"/>
              <a:gd name="connsiteX164" fmla="*/ 409575 w 2316162"/>
              <a:gd name="connsiteY164" fmla="*/ 936625 h 2359024"/>
              <a:gd name="connsiteX165" fmla="*/ 409575 w 2316162"/>
              <a:gd name="connsiteY165" fmla="*/ 402374 h 2359024"/>
              <a:gd name="connsiteX166" fmla="*/ 412616 w 2316162"/>
              <a:gd name="connsiteY166" fmla="*/ 402374 h 2359024"/>
              <a:gd name="connsiteX167" fmla="*/ 412616 w 2316162"/>
              <a:gd name="connsiteY167" fmla="*/ 395287 h 2359024"/>
              <a:gd name="connsiteX168" fmla="*/ 969962 w 2316162"/>
              <a:gd name="connsiteY168" fmla="*/ 395287 h 2359024"/>
              <a:gd name="connsiteX169" fmla="*/ 996950 w 2316162"/>
              <a:gd name="connsiteY169" fmla="*/ 392112 h 2359024"/>
              <a:gd name="connsiteX170" fmla="*/ 1020762 w 2316162"/>
              <a:gd name="connsiteY170" fmla="*/ 382587 h 2359024"/>
              <a:gd name="connsiteX171" fmla="*/ 1036637 w 2316162"/>
              <a:gd name="connsiteY171" fmla="*/ 366712 h 2359024"/>
              <a:gd name="connsiteX172" fmla="*/ 1044575 w 2316162"/>
              <a:gd name="connsiteY172" fmla="*/ 346075 h 2359024"/>
              <a:gd name="connsiteX173" fmla="*/ 1046162 w 2316162"/>
              <a:gd name="connsiteY173" fmla="*/ 322262 h 2359024"/>
              <a:gd name="connsiteX174" fmla="*/ 1038225 w 2316162"/>
              <a:gd name="connsiteY174" fmla="*/ 295275 h 2359024"/>
              <a:gd name="connsiteX175" fmla="*/ 1036637 w 2316162"/>
              <a:gd name="connsiteY175" fmla="*/ 290512 h 2359024"/>
              <a:gd name="connsiteX176" fmla="*/ 1031875 w 2316162"/>
              <a:gd name="connsiteY176" fmla="*/ 280987 h 2359024"/>
              <a:gd name="connsiteX177" fmla="*/ 1025525 w 2316162"/>
              <a:gd name="connsiteY177" fmla="*/ 265112 h 2359024"/>
              <a:gd name="connsiteX178" fmla="*/ 1016000 w 2316162"/>
              <a:gd name="connsiteY178" fmla="*/ 244475 h 2359024"/>
              <a:gd name="connsiteX179" fmla="*/ 1008062 w 2316162"/>
              <a:gd name="connsiteY179" fmla="*/ 222250 h 2359024"/>
              <a:gd name="connsiteX180" fmla="*/ 1001712 w 2316162"/>
              <a:gd name="connsiteY180" fmla="*/ 200025 h 2359024"/>
              <a:gd name="connsiteX181" fmla="*/ 996950 w 2316162"/>
              <a:gd name="connsiteY181" fmla="*/ 177800 h 2359024"/>
              <a:gd name="connsiteX182" fmla="*/ 995362 w 2316162"/>
              <a:gd name="connsiteY182" fmla="*/ 158750 h 2359024"/>
              <a:gd name="connsiteX183" fmla="*/ 1000125 w 2316162"/>
              <a:gd name="connsiteY183" fmla="*/ 122237 h 2359024"/>
              <a:gd name="connsiteX184" fmla="*/ 1011237 w 2316162"/>
              <a:gd name="connsiteY184" fmla="*/ 88900 h 2359024"/>
              <a:gd name="connsiteX185" fmla="*/ 1031875 w 2316162"/>
              <a:gd name="connsiteY185" fmla="*/ 60325 h 2359024"/>
              <a:gd name="connsiteX186" fmla="*/ 1057275 w 2316162"/>
              <a:gd name="connsiteY186" fmla="*/ 34925 h 2359024"/>
              <a:gd name="connsiteX187" fmla="*/ 1087437 w 2316162"/>
              <a:gd name="connsiteY187" fmla="*/ 15875 h 2359024"/>
              <a:gd name="connsiteX188" fmla="*/ 1122362 w 2316162"/>
              <a:gd name="connsiteY188" fmla="*/ 4762 h 2359024"/>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1368423 h 2359024"/>
              <a:gd name="connsiteX119" fmla="*/ 409575 w 2316162"/>
              <a:gd name="connsiteY119" fmla="*/ 1368423 h 2359024"/>
              <a:gd name="connsiteX120" fmla="*/ 409575 w 2316162"/>
              <a:gd name="connsiteY120" fmla="*/ 1306513 h 2359024"/>
              <a:gd name="connsiteX121" fmla="*/ 406400 w 2316162"/>
              <a:gd name="connsiteY121" fmla="*/ 1284288 h 2359024"/>
              <a:gd name="connsiteX122" fmla="*/ 398463 w 2316162"/>
              <a:gd name="connsiteY122" fmla="*/ 1266825 h 2359024"/>
              <a:gd name="connsiteX123" fmla="*/ 382588 w 2316162"/>
              <a:gd name="connsiteY123" fmla="*/ 1254125 h 2359024"/>
              <a:gd name="connsiteX124" fmla="*/ 365125 w 2316162"/>
              <a:gd name="connsiteY124" fmla="*/ 1247775 h 2359024"/>
              <a:gd name="connsiteX125" fmla="*/ 344488 w 2316162"/>
              <a:gd name="connsiteY125" fmla="*/ 1246188 h 2359024"/>
              <a:gd name="connsiteX126" fmla="*/ 320675 w 2316162"/>
              <a:gd name="connsiteY126" fmla="*/ 1249363 h 2359024"/>
              <a:gd name="connsiteX127" fmla="*/ 295275 w 2316162"/>
              <a:gd name="connsiteY127" fmla="*/ 1257300 h 2359024"/>
              <a:gd name="connsiteX128" fmla="*/ 292100 w 2316162"/>
              <a:gd name="connsiteY128" fmla="*/ 1258888 h 2359024"/>
              <a:gd name="connsiteX129" fmla="*/ 282575 w 2316162"/>
              <a:gd name="connsiteY129" fmla="*/ 1262063 h 2359024"/>
              <a:gd name="connsiteX130" fmla="*/ 266700 w 2316162"/>
              <a:gd name="connsiteY130" fmla="*/ 1265238 h 2359024"/>
              <a:gd name="connsiteX131" fmla="*/ 249238 w 2316162"/>
              <a:gd name="connsiteY131" fmla="*/ 1270000 h 2359024"/>
              <a:gd name="connsiteX132" fmla="*/ 227013 w 2316162"/>
              <a:gd name="connsiteY132" fmla="*/ 1273175 h 2359024"/>
              <a:gd name="connsiteX133" fmla="*/ 204788 w 2316162"/>
              <a:gd name="connsiteY133" fmla="*/ 1277938 h 2359024"/>
              <a:gd name="connsiteX134" fmla="*/ 184150 w 2316162"/>
              <a:gd name="connsiteY134" fmla="*/ 1279525 h 2359024"/>
              <a:gd name="connsiteX135" fmla="*/ 165100 w 2316162"/>
              <a:gd name="connsiteY135" fmla="*/ 1281113 h 2359024"/>
              <a:gd name="connsiteX136" fmla="*/ 127000 w 2316162"/>
              <a:gd name="connsiteY136" fmla="*/ 1276350 h 2359024"/>
              <a:gd name="connsiteX137" fmla="*/ 92075 w 2316162"/>
              <a:gd name="connsiteY137" fmla="*/ 1265238 h 2359024"/>
              <a:gd name="connsiteX138" fmla="*/ 61913 w 2316162"/>
              <a:gd name="connsiteY138" fmla="*/ 1246188 h 2359024"/>
              <a:gd name="connsiteX139" fmla="*/ 36513 w 2316162"/>
              <a:gd name="connsiteY139" fmla="*/ 1220788 h 2359024"/>
              <a:gd name="connsiteX140" fmla="*/ 17463 w 2316162"/>
              <a:gd name="connsiteY140" fmla="*/ 1192213 h 2359024"/>
              <a:gd name="connsiteX141" fmla="*/ 4763 w 2316162"/>
              <a:gd name="connsiteY141" fmla="*/ 1158875 h 2359024"/>
              <a:gd name="connsiteX142" fmla="*/ 0 w 2316162"/>
              <a:gd name="connsiteY142" fmla="*/ 1122362 h 2359024"/>
              <a:gd name="connsiteX143" fmla="*/ 4763 w 2316162"/>
              <a:gd name="connsiteY143" fmla="*/ 1085850 h 2359024"/>
              <a:gd name="connsiteX144" fmla="*/ 17463 w 2316162"/>
              <a:gd name="connsiteY144" fmla="*/ 1052512 h 2359024"/>
              <a:gd name="connsiteX145" fmla="*/ 36513 w 2316162"/>
              <a:gd name="connsiteY145" fmla="*/ 1022350 h 2359024"/>
              <a:gd name="connsiteX146" fmla="*/ 61913 w 2316162"/>
              <a:gd name="connsiteY146" fmla="*/ 998537 h 2359024"/>
              <a:gd name="connsiteX147" fmla="*/ 92075 w 2316162"/>
              <a:gd name="connsiteY147" fmla="*/ 979487 h 2359024"/>
              <a:gd name="connsiteX148" fmla="*/ 127000 w 2316162"/>
              <a:gd name="connsiteY148" fmla="*/ 968375 h 2359024"/>
              <a:gd name="connsiteX149" fmla="*/ 165100 w 2316162"/>
              <a:gd name="connsiteY149" fmla="*/ 963612 h 2359024"/>
              <a:gd name="connsiteX150" fmla="*/ 184150 w 2316162"/>
              <a:gd name="connsiteY150" fmla="*/ 965200 h 2359024"/>
              <a:gd name="connsiteX151" fmla="*/ 206375 w 2316162"/>
              <a:gd name="connsiteY151" fmla="*/ 969962 h 2359024"/>
              <a:gd name="connsiteX152" fmla="*/ 230188 w 2316162"/>
              <a:gd name="connsiteY152" fmla="*/ 976312 h 2359024"/>
              <a:gd name="connsiteX153" fmla="*/ 252413 w 2316162"/>
              <a:gd name="connsiteY153" fmla="*/ 984250 h 2359024"/>
              <a:gd name="connsiteX154" fmla="*/ 273050 w 2316162"/>
              <a:gd name="connsiteY154" fmla="*/ 990600 h 2359024"/>
              <a:gd name="connsiteX155" fmla="*/ 290513 w 2316162"/>
              <a:gd name="connsiteY155" fmla="*/ 996950 h 2359024"/>
              <a:gd name="connsiteX156" fmla="*/ 301625 w 2316162"/>
              <a:gd name="connsiteY156" fmla="*/ 1001712 h 2359024"/>
              <a:gd name="connsiteX157" fmla="*/ 304800 w 2316162"/>
              <a:gd name="connsiteY157" fmla="*/ 1003300 h 2359024"/>
              <a:gd name="connsiteX158" fmla="*/ 333375 w 2316162"/>
              <a:gd name="connsiteY158" fmla="*/ 1011237 h 2359024"/>
              <a:gd name="connsiteX159" fmla="*/ 358775 w 2316162"/>
              <a:gd name="connsiteY159" fmla="*/ 1009650 h 2359024"/>
              <a:gd name="connsiteX160" fmla="*/ 379413 w 2316162"/>
              <a:gd name="connsiteY160" fmla="*/ 1001712 h 2359024"/>
              <a:gd name="connsiteX161" fmla="*/ 396875 w 2316162"/>
              <a:gd name="connsiteY161" fmla="*/ 987425 h 2359024"/>
              <a:gd name="connsiteX162" fmla="*/ 406400 w 2316162"/>
              <a:gd name="connsiteY162" fmla="*/ 965200 h 2359024"/>
              <a:gd name="connsiteX163" fmla="*/ 409575 w 2316162"/>
              <a:gd name="connsiteY163" fmla="*/ 936625 h 2359024"/>
              <a:gd name="connsiteX164" fmla="*/ 409575 w 2316162"/>
              <a:gd name="connsiteY164" fmla="*/ 402374 h 2359024"/>
              <a:gd name="connsiteX165" fmla="*/ 412616 w 2316162"/>
              <a:gd name="connsiteY165" fmla="*/ 402374 h 2359024"/>
              <a:gd name="connsiteX166" fmla="*/ 412616 w 2316162"/>
              <a:gd name="connsiteY166" fmla="*/ 395287 h 2359024"/>
              <a:gd name="connsiteX167" fmla="*/ 969962 w 2316162"/>
              <a:gd name="connsiteY167" fmla="*/ 395287 h 2359024"/>
              <a:gd name="connsiteX168" fmla="*/ 996950 w 2316162"/>
              <a:gd name="connsiteY168" fmla="*/ 392112 h 2359024"/>
              <a:gd name="connsiteX169" fmla="*/ 1020762 w 2316162"/>
              <a:gd name="connsiteY169" fmla="*/ 382587 h 2359024"/>
              <a:gd name="connsiteX170" fmla="*/ 1036637 w 2316162"/>
              <a:gd name="connsiteY170" fmla="*/ 366712 h 2359024"/>
              <a:gd name="connsiteX171" fmla="*/ 1044575 w 2316162"/>
              <a:gd name="connsiteY171" fmla="*/ 346075 h 2359024"/>
              <a:gd name="connsiteX172" fmla="*/ 1046162 w 2316162"/>
              <a:gd name="connsiteY172" fmla="*/ 322262 h 2359024"/>
              <a:gd name="connsiteX173" fmla="*/ 1038225 w 2316162"/>
              <a:gd name="connsiteY173" fmla="*/ 295275 h 2359024"/>
              <a:gd name="connsiteX174" fmla="*/ 1036637 w 2316162"/>
              <a:gd name="connsiteY174" fmla="*/ 290512 h 2359024"/>
              <a:gd name="connsiteX175" fmla="*/ 1031875 w 2316162"/>
              <a:gd name="connsiteY175" fmla="*/ 280987 h 2359024"/>
              <a:gd name="connsiteX176" fmla="*/ 1025525 w 2316162"/>
              <a:gd name="connsiteY176" fmla="*/ 265112 h 2359024"/>
              <a:gd name="connsiteX177" fmla="*/ 1016000 w 2316162"/>
              <a:gd name="connsiteY177" fmla="*/ 244475 h 2359024"/>
              <a:gd name="connsiteX178" fmla="*/ 1008062 w 2316162"/>
              <a:gd name="connsiteY178" fmla="*/ 222250 h 2359024"/>
              <a:gd name="connsiteX179" fmla="*/ 1001712 w 2316162"/>
              <a:gd name="connsiteY179" fmla="*/ 200025 h 2359024"/>
              <a:gd name="connsiteX180" fmla="*/ 996950 w 2316162"/>
              <a:gd name="connsiteY180" fmla="*/ 177800 h 2359024"/>
              <a:gd name="connsiteX181" fmla="*/ 995362 w 2316162"/>
              <a:gd name="connsiteY181" fmla="*/ 158750 h 2359024"/>
              <a:gd name="connsiteX182" fmla="*/ 1000125 w 2316162"/>
              <a:gd name="connsiteY182" fmla="*/ 122237 h 2359024"/>
              <a:gd name="connsiteX183" fmla="*/ 1011237 w 2316162"/>
              <a:gd name="connsiteY183" fmla="*/ 88900 h 2359024"/>
              <a:gd name="connsiteX184" fmla="*/ 1031875 w 2316162"/>
              <a:gd name="connsiteY184" fmla="*/ 60325 h 2359024"/>
              <a:gd name="connsiteX185" fmla="*/ 1057275 w 2316162"/>
              <a:gd name="connsiteY185" fmla="*/ 34925 h 2359024"/>
              <a:gd name="connsiteX186" fmla="*/ 1087437 w 2316162"/>
              <a:gd name="connsiteY186" fmla="*/ 15875 h 2359024"/>
              <a:gd name="connsiteX187" fmla="*/ 1122362 w 2316162"/>
              <a:gd name="connsiteY187" fmla="*/ 4762 h 2359024"/>
              <a:gd name="connsiteX188" fmla="*/ 1160462 w 2316162"/>
              <a:gd name="connsiteY188" fmla="*/ 0 h 2359024"/>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20687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09209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2316162" h="2259012">
                <a:moveTo>
                  <a:pt x="1160462" y="0"/>
                </a:moveTo>
                <a:lnTo>
                  <a:pt x="1198562" y="4762"/>
                </a:lnTo>
                <a:lnTo>
                  <a:pt x="1231900" y="15875"/>
                </a:lnTo>
                <a:lnTo>
                  <a:pt x="1262062" y="34925"/>
                </a:lnTo>
                <a:lnTo>
                  <a:pt x="1289050" y="60325"/>
                </a:lnTo>
                <a:lnTo>
                  <a:pt x="1308100" y="88900"/>
                </a:lnTo>
                <a:lnTo>
                  <a:pt x="1320800" y="122237"/>
                </a:lnTo>
                <a:lnTo>
                  <a:pt x="1323975" y="158750"/>
                </a:lnTo>
                <a:lnTo>
                  <a:pt x="1322387" y="177800"/>
                </a:lnTo>
                <a:lnTo>
                  <a:pt x="1317625" y="200025"/>
                </a:lnTo>
                <a:lnTo>
                  <a:pt x="1311275" y="222250"/>
                </a:lnTo>
                <a:lnTo>
                  <a:pt x="1304925" y="244475"/>
                </a:lnTo>
                <a:lnTo>
                  <a:pt x="1296987" y="265112"/>
                </a:lnTo>
                <a:lnTo>
                  <a:pt x="1290637" y="280987"/>
                </a:lnTo>
                <a:lnTo>
                  <a:pt x="1285875" y="290512"/>
                </a:lnTo>
                <a:lnTo>
                  <a:pt x="1282700" y="295275"/>
                </a:lnTo>
                <a:lnTo>
                  <a:pt x="1274762" y="322262"/>
                </a:lnTo>
                <a:lnTo>
                  <a:pt x="1274762" y="346075"/>
                </a:lnTo>
                <a:lnTo>
                  <a:pt x="1285875" y="366712"/>
                </a:lnTo>
                <a:lnTo>
                  <a:pt x="1300162" y="382587"/>
                </a:lnTo>
                <a:lnTo>
                  <a:pt x="1322387" y="392112"/>
                </a:lnTo>
                <a:lnTo>
                  <a:pt x="1350962" y="395287"/>
                </a:lnTo>
                <a:lnTo>
                  <a:pt x="1908175" y="395287"/>
                </a:lnTo>
                <a:lnTo>
                  <a:pt x="1911350" y="477837"/>
                </a:lnTo>
                <a:lnTo>
                  <a:pt x="1911350" y="485775"/>
                </a:lnTo>
                <a:lnTo>
                  <a:pt x="1911350" y="496887"/>
                </a:lnTo>
                <a:lnTo>
                  <a:pt x="1911350" y="506412"/>
                </a:lnTo>
                <a:cubicBezTo>
                  <a:pt x="1910292" y="649816"/>
                  <a:pt x="1909233" y="793221"/>
                  <a:pt x="1908175" y="936625"/>
                </a:cubicBezTo>
                <a:lnTo>
                  <a:pt x="1909762" y="962025"/>
                </a:lnTo>
                <a:lnTo>
                  <a:pt x="1917700" y="981075"/>
                </a:lnTo>
                <a:lnTo>
                  <a:pt x="1930400" y="995362"/>
                </a:lnTo>
                <a:lnTo>
                  <a:pt x="1946275" y="1006475"/>
                </a:lnTo>
                <a:lnTo>
                  <a:pt x="1965325" y="1011237"/>
                </a:lnTo>
                <a:lnTo>
                  <a:pt x="1985962" y="1009650"/>
                </a:lnTo>
                <a:lnTo>
                  <a:pt x="2011362" y="1003300"/>
                </a:lnTo>
                <a:lnTo>
                  <a:pt x="2016125" y="1001712"/>
                </a:lnTo>
                <a:lnTo>
                  <a:pt x="2027237" y="996950"/>
                </a:lnTo>
                <a:lnTo>
                  <a:pt x="2043112" y="990600"/>
                </a:lnTo>
                <a:lnTo>
                  <a:pt x="2063750" y="982662"/>
                </a:lnTo>
                <a:lnTo>
                  <a:pt x="2087562" y="976312"/>
                </a:lnTo>
                <a:lnTo>
                  <a:pt x="2109787" y="969962"/>
                </a:lnTo>
                <a:lnTo>
                  <a:pt x="2132012" y="965200"/>
                </a:lnTo>
                <a:lnTo>
                  <a:pt x="2151062" y="963612"/>
                </a:lnTo>
                <a:lnTo>
                  <a:pt x="2190750" y="968375"/>
                </a:lnTo>
                <a:lnTo>
                  <a:pt x="2224087" y="979487"/>
                </a:lnTo>
                <a:lnTo>
                  <a:pt x="2254250" y="998537"/>
                </a:lnTo>
                <a:lnTo>
                  <a:pt x="2281237" y="1022350"/>
                </a:lnTo>
                <a:lnTo>
                  <a:pt x="2298700" y="1052512"/>
                </a:lnTo>
                <a:lnTo>
                  <a:pt x="2311400" y="1085850"/>
                </a:lnTo>
                <a:lnTo>
                  <a:pt x="2316162" y="1120775"/>
                </a:lnTo>
                <a:lnTo>
                  <a:pt x="2311400" y="1158875"/>
                </a:lnTo>
                <a:lnTo>
                  <a:pt x="2298700" y="1192212"/>
                </a:lnTo>
                <a:lnTo>
                  <a:pt x="2281237" y="1220787"/>
                </a:lnTo>
                <a:lnTo>
                  <a:pt x="2254250" y="1246187"/>
                </a:lnTo>
                <a:lnTo>
                  <a:pt x="2224087" y="1265237"/>
                </a:lnTo>
                <a:lnTo>
                  <a:pt x="2190750" y="1276350"/>
                </a:lnTo>
                <a:lnTo>
                  <a:pt x="2151062" y="1281112"/>
                </a:lnTo>
                <a:lnTo>
                  <a:pt x="2132012" y="1279525"/>
                </a:lnTo>
                <a:lnTo>
                  <a:pt x="2109787" y="1274762"/>
                </a:lnTo>
                <a:lnTo>
                  <a:pt x="2087562" y="1268412"/>
                </a:lnTo>
                <a:lnTo>
                  <a:pt x="2063750" y="1260475"/>
                </a:lnTo>
                <a:lnTo>
                  <a:pt x="2043112" y="1254125"/>
                </a:lnTo>
                <a:lnTo>
                  <a:pt x="2027237" y="1247775"/>
                </a:lnTo>
                <a:lnTo>
                  <a:pt x="2016125" y="1243012"/>
                </a:lnTo>
                <a:lnTo>
                  <a:pt x="2011362" y="1241425"/>
                </a:lnTo>
                <a:lnTo>
                  <a:pt x="1985962" y="1235075"/>
                </a:lnTo>
                <a:lnTo>
                  <a:pt x="1965325" y="1233487"/>
                </a:lnTo>
                <a:lnTo>
                  <a:pt x="1946275" y="1238250"/>
                </a:lnTo>
                <a:lnTo>
                  <a:pt x="1930400" y="1247775"/>
                </a:lnTo>
                <a:lnTo>
                  <a:pt x="1917700" y="1263650"/>
                </a:lnTo>
                <a:lnTo>
                  <a:pt x="1909762" y="1282700"/>
                </a:lnTo>
                <a:lnTo>
                  <a:pt x="1908175" y="1306512"/>
                </a:lnTo>
                <a:cubicBezTo>
                  <a:pt x="1908518" y="1491530"/>
                  <a:pt x="1908860" y="1676547"/>
                  <a:pt x="1909203" y="1861565"/>
                </a:cubicBezTo>
                <a:lnTo>
                  <a:pt x="1358900" y="1862137"/>
                </a:lnTo>
                <a:lnTo>
                  <a:pt x="1331912" y="1866900"/>
                </a:lnTo>
                <a:lnTo>
                  <a:pt x="1309687" y="1878012"/>
                </a:lnTo>
                <a:lnTo>
                  <a:pt x="1293812" y="1892300"/>
                </a:lnTo>
                <a:lnTo>
                  <a:pt x="1285875" y="1912937"/>
                </a:lnTo>
                <a:lnTo>
                  <a:pt x="1282700" y="1936750"/>
                </a:lnTo>
                <a:lnTo>
                  <a:pt x="1292225" y="1963737"/>
                </a:lnTo>
                <a:lnTo>
                  <a:pt x="1293812" y="1968500"/>
                </a:lnTo>
                <a:lnTo>
                  <a:pt x="1298575" y="1978025"/>
                </a:lnTo>
                <a:lnTo>
                  <a:pt x="1304925" y="1993900"/>
                </a:lnTo>
                <a:lnTo>
                  <a:pt x="1312862" y="2014537"/>
                </a:lnTo>
                <a:lnTo>
                  <a:pt x="1320800" y="2035175"/>
                </a:lnTo>
                <a:lnTo>
                  <a:pt x="1327150" y="2058987"/>
                </a:lnTo>
                <a:lnTo>
                  <a:pt x="1331912" y="2081212"/>
                </a:lnTo>
                <a:lnTo>
                  <a:pt x="1333500" y="2098675"/>
                </a:lnTo>
                <a:lnTo>
                  <a:pt x="1328737" y="2136775"/>
                </a:lnTo>
                <a:lnTo>
                  <a:pt x="1316037" y="2170112"/>
                </a:lnTo>
                <a:lnTo>
                  <a:pt x="1298575" y="2198687"/>
                </a:lnTo>
                <a:lnTo>
                  <a:pt x="1271587" y="2222500"/>
                </a:lnTo>
                <a:lnTo>
                  <a:pt x="1241425" y="2243137"/>
                </a:lnTo>
                <a:lnTo>
                  <a:pt x="1208087" y="2254250"/>
                </a:lnTo>
                <a:lnTo>
                  <a:pt x="1168400" y="2259012"/>
                </a:lnTo>
                <a:lnTo>
                  <a:pt x="1131887" y="2254250"/>
                </a:lnTo>
                <a:lnTo>
                  <a:pt x="1096962" y="2243137"/>
                </a:lnTo>
                <a:lnTo>
                  <a:pt x="1066800" y="2222500"/>
                </a:lnTo>
                <a:lnTo>
                  <a:pt x="1041400" y="2198687"/>
                </a:lnTo>
                <a:lnTo>
                  <a:pt x="1022350" y="2170112"/>
                </a:lnTo>
                <a:lnTo>
                  <a:pt x="1009650" y="2136775"/>
                </a:lnTo>
                <a:lnTo>
                  <a:pt x="1004887" y="2098675"/>
                </a:lnTo>
                <a:lnTo>
                  <a:pt x="1006475" y="2081212"/>
                </a:lnTo>
                <a:lnTo>
                  <a:pt x="1011237" y="2058987"/>
                </a:lnTo>
                <a:lnTo>
                  <a:pt x="1019175" y="2035175"/>
                </a:lnTo>
                <a:lnTo>
                  <a:pt x="1027112" y="2014537"/>
                </a:lnTo>
                <a:lnTo>
                  <a:pt x="1033462" y="1993900"/>
                </a:lnTo>
                <a:lnTo>
                  <a:pt x="1039812" y="1978025"/>
                </a:lnTo>
                <a:lnTo>
                  <a:pt x="1044575" y="1968500"/>
                </a:lnTo>
                <a:lnTo>
                  <a:pt x="1046162" y="1963737"/>
                </a:lnTo>
                <a:lnTo>
                  <a:pt x="1054100" y="1936750"/>
                </a:lnTo>
                <a:lnTo>
                  <a:pt x="1054100" y="1912937"/>
                </a:lnTo>
                <a:lnTo>
                  <a:pt x="1046162" y="1892300"/>
                </a:lnTo>
                <a:lnTo>
                  <a:pt x="1030287" y="1878012"/>
                </a:lnTo>
                <a:lnTo>
                  <a:pt x="1006475" y="1866900"/>
                </a:lnTo>
                <a:lnTo>
                  <a:pt x="979487" y="1862137"/>
                </a:lnTo>
                <a:lnTo>
                  <a:pt x="409209" y="1862137"/>
                </a:lnTo>
                <a:lnTo>
                  <a:pt x="411984" y="1368423"/>
                </a:lnTo>
                <a:lnTo>
                  <a:pt x="409575" y="1368423"/>
                </a:lnTo>
                <a:lnTo>
                  <a:pt x="409575" y="1306513"/>
                </a:lnTo>
                <a:lnTo>
                  <a:pt x="406400" y="1284288"/>
                </a:lnTo>
                <a:lnTo>
                  <a:pt x="398463" y="1266825"/>
                </a:lnTo>
                <a:lnTo>
                  <a:pt x="382588" y="1254125"/>
                </a:lnTo>
                <a:lnTo>
                  <a:pt x="365125" y="1247775"/>
                </a:lnTo>
                <a:lnTo>
                  <a:pt x="344488" y="1246188"/>
                </a:lnTo>
                <a:lnTo>
                  <a:pt x="320675" y="1249363"/>
                </a:lnTo>
                <a:lnTo>
                  <a:pt x="295275" y="1257300"/>
                </a:lnTo>
                <a:lnTo>
                  <a:pt x="292100" y="1258888"/>
                </a:lnTo>
                <a:lnTo>
                  <a:pt x="282575" y="1262063"/>
                </a:lnTo>
                <a:lnTo>
                  <a:pt x="266700" y="1265238"/>
                </a:lnTo>
                <a:lnTo>
                  <a:pt x="249238" y="1270000"/>
                </a:lnTo>
                <a:lnTo>
                  <a:pt x="227013" y="1273175"/>
                </a:lnTo>
                <a:lnTo>
                  <a:pt x="204788" y="1277938"/>
                </a:lnTo>
                <a:lnTo>
                  <a:pt x="184150" y="1279525"/>
                </a:lnTo>
                <a:lnTo>
                  <a:pt x="165100" y="1281113"/>
                </a:lnTo>
                <a:lnTo>
                  <a:pt x="127000" y="1276350"/>
                </a:lnTo>
                <a:lnTo>
                  <a:pt x="92075" y="1265238"/>
                </a:lnTo>
                <a:lnTo>
                  <a:pt x="61913" y="1246188"/>
                </a:lnTo>
                <a:lnTo>
                  <a:pt x="36513" y="1220788"/>
                </a:lnTo>
                <a:lnTo>
                  <a:pt x="17463" y="1192213"/>
                </a:lnTo>
                <a:lnTo>
                  <a:pt x="4763" y="1158875"/>
                </a:lnTo>
                <a:lnTo>
                  <a:pt x="0" y="1122362"/>
                </a:lnTo>
                <a:lnTo>
                  <a:pt x="4763" y="1085850"/>
                </a:lnTo>
                <a:lnTo>
                  <a:pt x="17463" y="1052512"/>
                </a:lnTo>
                <a:lnTo>
                  <a:pt x="36513" y="1022350"/>
                </a:lnTo>
                <a:lnTo>
                  <a:pt x="61913" y="998537"/>
                </a:lnTo>
                <a:lnTo>
                  <a:pt x="92075" y="979487"/>
                </a:lnTo>
                <a:lnTo>
                  <a:pt x="127000" y="968375"/>
                </a:lnTo>
                <a:lnTo>
                  <a:pt x="165100" y="963612"/>
                </a:lnTo>
                <a:lnTo>
                  <a:pt x="184150" y="965200"/>
                </a:lnTo>
                <a:lnTo>
                  <a:pt x="206375" y="969962"/>
                </a:lnTo>
                <a:lnTo>
                  <a:pt x="230188" y="976312"/>
                </a:lnTo>
                <a:lnTo>
                  <a:pt x="252413" y="984250"/>
                </a:lnTo>
                <a:lnTo>
                  <a:pt x="273050" y="990600"/>
                </a:lnTo>
                <a:lnTo>
                  <a:pt x="290513" y="996950"/>
                </a:lnTo>
                <a:lnTo>
                  <a:pt x="301625" y="1001712"/>
                </a:lnTo>
                <a:lnTo>
                  <a:pt x="304800" y="1003300"/>
                </a:lnTo>
                <a:lnTo>
                  <a:pt x="333375" y="1011237"/>
                </a:lnTo>
                <a:lnTo>
                  <a:pt x="358775" y="1009650"/>
                </a:lnTo>
                <a:lnTo>
                  <a:pt x="379413" y="1001712"/>
                </a:lnTo>
                <a:lnTo>
                  <a:pt x="396875" y="987425"/>
                </a:lnTo>
                <a:lnTo>
                  <a:pt x="406400" y="965200"/>
                </a:lnTo>
                <a:lnTo>
                  <a:pt x="409575" y="936625"/>
                </a:lnTo>
                <a:lnTo>
                  <a:pt x="409575" y="402374"/>
                </a:lnTo>
                <a:lnTo>
                  <a:pt x="412616" y="402374"/>
                </a:lnTo>
                <a:lnTo>
                  <a:pt x="412616" y="395287"/>
                </a:lnTo>
                <a:lnTo>
                  <a:pt x="969962" y="395287"/>
                </a:lnTo>
                <a:lnTo>
                  <a:pt x="996950" y="392112"/>
                </a:lnTo>
                <a:lnTo>
                  <a:pt x="1020762" y="382587"/>
                </a:lnTo>
                <a:lnTo>
                  <a:pt x="1036637" y="366712"/>
                </a:lnTo>
                <a:lnTo>
                  <a:pt x="1044575" y="346075"/>
                </a:lnTo>
                <a:lnTo>
                  <a:pt x="1046162" y="322262"/>
                </a:lnTo>
                <a:lnTo>
                  <a:pt x="1038225" y="295275"/>
                </a:lnTo>
                <a:lnTo>
                  <a:pt x="1036637" y="290512"/>
                </a:lnTo>
                <a:lnTo>
                  <a:pt x="1031875" y="280987"/>
                </a:lnTo>
                <a:lnTo>
                  <a:pt x="1025525" y="265112"/>
                </a:lnTo>
                <a:lnTo>
                  <a:pt x="1016000" y="244475"/>
                </a:lnTo>
                <a:lnTo>
                  <a:pt x="1008062" y="222250"/>
                </a:lnTo>
                <a:lnTo>
                  <a:pt x="1001712" y="200025"/>
                </a:lnTo>
                <a:lnTo>
                  <a:pt x="996950" y="177800"/>
                </a:lnTo>
                <a:lnTo>
                  <a:pt x="995362" y="158750"/>
                </a:lnTo>
                <a:lnTo>
                  <a:pt x="1000125" y="122237"/>
                </a:lnTo>
                <a:lnTo>
                  <a:pt x="1011237" y="88900"/>
                </a:lnTo>
                <a:lnTo>
                  <a:pt x="1031875" y="60325"/>
                </a:lnTo>
                <a:lnTo>
                  <a:pt x="1057275" y="34925"/>
                </a:lnTo>
                <a:lnTo>
                  <a:pt x="1087437" y="15875"/>
                </a:lnTo>
                <a:lnTo>
                  <a:pt x="1122362" y="4762"/>
                </a:lnTo>
                <a:lnTo>
                  <a:pt x="1160462"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rot="19831307">
            <a:off x="9635604" y="4953631"/>
            <a:ext cx="2010443" cy="1837062"/>
          </a:xfrm>
          <a:custGeom>
            <a:avLst/>
            <a:gdLst>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2359024 h 2359024"/>
              <a:gd name="connsiteX119" fmla="*/ 411984 w 2316162"/>
              <a:gd name="connsiteY119" fmla="*/ 1368423 h 2359024"/>
              <a:gd name="connsiteX120" fmla="*/ 409575 w 2316162"/>
              <a:gd name="connsiteY120" fmla="*/ 1368423 h 2359024"/>
              <a:gd name="connsiteX121" fmla="*/ 409575 w 2316162"/>
              <a:gd name="connsiteY121" fmla="*/ 1306513 h 2359024"/>
              <a:gd name="connsiteX122" fmla="*/ 406400 w 2316162"/>
              <a:gd name="connsiteY122" fmla="*/ 1284288 h 2359024"/>
              <a:gd name="connsiteX123" fmla="*/ 398463 w 2316162"/>
              <a:gd name="connsiteY123" fmla="*/ 1266825 h 2359024"/>
              <a:gd name="connsiteX124" fmla="*/ 382588 w 2316162"/>
              <a:gd name="connsiteY124" fmla="*/ 1254125 h 2359024"/>
              <a:gd name="connsiteX125" fmla="*/ 365125 w 2316162"/>
              <a:gd name="connsiteY125" fmla="*/ 1247775 h 2359024"/>
              <a:gd name="connsiteX126" fmla="*/ 344488 w 2316162"/>
              <a:gd name="connsiteY126" fmla="*/ 1246188 h 2359024"/>
              <a:gd name="connsiteX127" fmla="*/ 320675 w 2316162"/>
              <a:gd name="connsiteY127" fmla="*/ 1249363 h 2359024"/>
              <a:gd name="connsiteX128" fmla="*/ 295275 w 2316162"/>
              <a:gd name="connsiteY128" fmla="*/ 1257300 h 2359024"/>
              <a:gd name="connsiteX129" fmla="*/ 292100 w 2316162"/>
              <a:gd name="connsiteY129" fmla="*/ 1258888 h 2359024"/>
              <a:gd name="connsiteX130" fmla="*/ 282575 w 2316162"/>
              <a:gd name="connsiteY130" fmla="*/ 1262063 h 2359024"/>
              <a:gd name="connsiteX131" fmla="*/ 266700 w 2316162"/>
              <a:gd name="connsiteY131" fmla="*/ 1265238 h 2359024"/>
              <a:gd name="connsiteX132" fmla="*/ 249238 w 2316162"/>
              <a:gd name="connsiteY132" fmla="*/ 1270000 h 2359024"/>
              <a:gd name="connsiteX133" fmla="*/ 227013 w 2316162"/>
              <a:gd name="connsiteY133" fmla="*/ 1273175 h 2359024"/>
              <a:gd name="connsiteX134" fmla="*/ 204788 w 2316162"/>
              <a:gd name="connsiteY134" fmla="*/ 1277938 h 2359024"/>
              <a:gd name="connsiteX135" fmla="*/ 184150 w 2316162"/>
              <a:gd name="connsiteY135" fmla="*/ 1279525 h 2359024"/>
              <a:gd name="connsiteX136" fmla="*/ 165100 w 2316162"/>
              <a:gd name="connsiteY136" fmla="*/ 1281113 h 2359024"/>
              <a:gd name="connsiteX137" fmla="*/ 127000 w 2316162"/>
              <a:gd name="connsiteY137" fmla="*/ 1276350 h 2359024"/>
              <a:gd name="connsiteX138" fmla="*/ 92075 w 2316162"/>
              <a:gd name="connsiteY138" fmla="*/ 1265238 h 2359024"/>
              <a:gd name="connsiteX139" fmla="*/ 61913 w 2316162"/>
              <a:gd name="connsiteY139" fmla="*/ 1246188 h 2359024"/>
              <a:gd name="connsiteX140" fmla="*/ 36513 w 2316162"/>
              <a:gd name="connsiteY140" fmla="*/ 1220788 h 2359024"/>
              <a:gd name="connsiteX141" fmla="*/ 17463 w 2316162"/>
              <a:gd name="connsiteY141" fmla="*/ 1192213 h 2359024"/>
              <a:gd name="connsiteX142" fmla="*/ 4763 w 2316162"/>
              <a:gd name="connsiteY142" fmla="*/ 1158875 h 2359024"/>
              <a:gd name="connsiteX143" fmla="*/ 0 w 2316162"/>
              <a:gd name="connsiteY143" fmla="*/ 1122362 h 2359024"/>
              <a:gd name="connsiteX144" fmla="*/ 4763 w 2316162"/>
              <a:gd name="connsiteY144" fmla="*/ 1085850 h 2359024"/>
              <a:gd name="connsiteX145" fmla="*/ 17463 w 2316162"/>
              <a:gd name="connsiteY145" fmla="*/ 1052512 h 2359024"/>
              <a:gd name="connsiteX146" fmla="*/ 36513 w 2316162"/>
              <a:gd name="connsiteY146" fmla="*/ 1022350 h 2359024"/>
              <a:gd name="connsiteX147" fmla="*/ 61913 w 2316162"/>
              <a:gd name="connsiteY147" fmla="*/ 998537 h 2359024"/>
              <a:gd name="connsiteX148" fmla="*/ 92075 w 2316162"/>
              <a:gd name="connsiteY148" fmla="*/ 979487 h 2359024"/>
              <a:gd name="connsiteX149" fmla="*/ 127000 w 2316162"/>
              <a:gd name="connsiteY149" fmla="*/ 968375 h 2359024"/>
              <a:gd name="connsiteX150" fmla="*/ 165100 w 2316162"/>
              <a:gd name="connsiteY150" fmla="*/ 963612 h 2359024"/>
              <a:gd name="connsiteX151" fmla="*/ 184150 w 2316162"/>
              <a:gd name="connsiteY151" fmla="*/ 965200 h 2359024"/>
              <a:gd name="connsiteX152" fmla="*/ 206375 w 2316162"/>
              <a:gd name="connsiteY152" fmla="*/ 969962 h 2359024"/>
              <a:gd name="connsiteX153" fmla="*/ 230188 w 2316162"/>
              <a:gd name="connsiteY153" fmla="*/ 976312 h 2359024"/>
              <a:gd name="connsiteX154" fmla="*/ 252413 w 2316162"/>
              <a:gd name="connsiteY154" fmla="*/ 984250 h 2359024"/>
              <a:gd name="connsiteX155" fmla="*/ 273050 w 2316162"/>
              <a:gd name="connsiteY155" fmla="*/ 990600 h 2359024"/>
              <a:gd name="connsiteX156" fmla="*/ 290513 w 2316162"/>
              <a:gd name="connsiteY156" fmla="*/ 996950 h 2359024"/>
              <a:gd name="connsiteX157" fmla="*/ 301625 w 2316162"/>
              <a:gd name="connsiteY157" fmla="*/ 1001712 h 2359024"/>
              <a:gd name="connsiteX158" fmla="*/ 304800 w 2316162"/>
              <a:gd name="connsiteY158" fmla="*/ 1003300 h 2359024"/>
              <a:gd name="connsiteX159" fmla="*/ 333375 w 2316162"/>
              <a:gd name="connsiteY159" fmla="*/ 1011237 h 2359024"/>
              <a:gd name="connsiteX160" fmla="*/ 358775 w 2316162"/>
              <a:gd name="connsiteY160" fmla="*/ 1009650 h 2359024"/>
              <a:gd name="connsiteX161" fmla="*/ 379413 w 2316162"/>
              <a:gd name="connsiteY161" fmla="*/ 1001712 h 2359024"/>
              <a:gd name="connsiteX162" fmla="*/ 396875 w 2316162"/>
              <a:gd name="connsiteY162" fmla="*/ 987425 h 2359024"/>
              <a:gd name="connsiteX163" fmla="*/ 406400 w 2316162"/>
              <a:gd name="connsiteY163" fmla="*/ 965200 h 2359024"/>
              <a:gd name="connsiteX164" fmla="*/ 409575 w 2316162"/>
              <a:gd name="connsiteY164" fmla="*/ 936625 h 2359024"/>
              <a:gd name="connsiteX165" fmla="*/ 409575 w 2316162"/>
              <a:gd name="connsiteY165" fmla="*/ 402374 h 2359024"/>
              <a:gd name="connsiteX166" fmla="*/ 412616 w 2316162"/>
              <a:gd name="connsiteY166" fmla="*/ 402374 h 2359024"/>
              <a:gd name="connsiteX167" fmla="*/ 412616 w 2316162"/>
              <a:gd name="connsiteY167" fmla="*/ 395287 h 2359024"/>
              <a:gd name="connsiteX168" fmla="*/ 969962 w 2316162"/>
              <a:gd name="connsiteY168" fmla="*/ 395287 h 2359024"/>
              <a:gd name="connsiteX169" fmla="*/ 996950 w 2316162"/>
              <a:gd name="connsiteY169" fmla="*/ 392112 h 2359024"/>
              <a:gd name="connsiteX170" fmla="*/ 1020762 w 2316162"/>
              <a:gd name="connsiteY170" fmla="*/ 382587 h 2359024"/>
              <a:gd name="connsiteX171" fmla="*/ 1036637 w 2316162"/>
              <a:gd name="connsiteY171" fmla="*/ 366712 h 2359024"/>
              <a:gd name="connsiteX172" fmla="*/ 1044575 w 2316162"/>
              <a:gd name="connsiteY172" fmla="*/ 346075 h 2359024"/>
              <a:gd name="connsiteX173" fmla="*/ 1046162 w 2316162"/>
              <a:gd name="connsiteY173" fmla="*/ 322262 h 2359024"/>
              <a:gd name="connsiteX174" fmla="*/ 1038225 w 2316162"/>
              <a:gd name="connsiteY174" fmla="*/ 295275 h 2359024"/>
              <a:gd name="connsiteX175" fmla="*/ 1036637 w 2316162"/>
              <a:gd name="connsiteY175" fmla="*/ 290512 h 2359024"/>
              <a:gd name="connsiteX176" fmla="*/ 1031875 w 2316162"/>
              <a:gd name="connsiteY176" fmla="*/ 280987 h 2359024"/>
              <a:gd name="connsiteX177" fmla="*/ 1025525 w 2316162"/>
              <a:gd name="connsiteY177" fmla="*/ 265112 h 2359024"/>
              <a:gd name="connsiteX178" fmla="*/ 1016000 w 2316162"/>
              <a:gd name="connsiteY178" fmla="*/ 244475 h 2359024"/>
              <a:gd name="connsiteX179" fmla="*/ 1008062 w 2316162"/>
              <a:gd name="connsiteY179" fmla="*/ 222250 h 2359024"/>
              <a:gd name="connsiteX180" fmla="*/ 1001712 w 2316162"/>
              <a:gd name="connsiteY180" fmla="*/ 200025 h 2359024"/>
              <a:gd name="connsiteX181" fmla="*/ 996950 w 2316162"/>
              <a:gd name="connsiteY181" fmla="*/ 177800 h 2359024"/>
              <a:gd name="connsiteX182" fmla="*/ 995362 w 2316162"/>
              <a:gd name="connsiteY182" fmla="*/ 158750 h 2359024"/>
              <a:gd name="connsiteX183" fmla="*/ 1000125 w 2316162"/>
              <a:gd name="connsiteY183" fmla="*/ 122237 h 2359024"/>
              <a:gd name="connsiteX184" fmla="*/ 1011237 w 2316162"/>
              <a:gd name="connsiteY184" fmla="*/ 88900 h 2359024"/>
              <a:gd name="connsiteX185" fmla="*/ 1031875 w 2316162"/>
              <a:gd name="connsiteY185" fmla="*/ 60325 h 2359024"/>
              <a:gd name="connsiteX186" fmla="*/ 1057275 w 2316162"/>
              <a:gd name="connsiteY186" fmla="*/ 34925 h 2359024"/>
              <a:gd name="connsiteX187" fmla="*/ 1087437 w 2316162"/>
              <a:gd name="connsiteY187" fmla="*/ 15875 h 2359024"/>
              <a:gd name="connsiteX188" fmla="*/ 1122362 w 2316162"/>
              <a:gd name="connsiteY188" fmla="*/ 4762 h 2359024"/>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1368423 h 2359024"/>
              <a:gd name="connsiteX119" fmla="*/ 409575 w 2316162"/>
              <a:gd name="connsiteY119" fmla="*/ 1368423 h 2359024"/>
              <a:gd name="connsiteX120" fmla="*/ 409575 w 2316162"/>
              <a:gd name="connsiteY120" fmla="*/ 1306513 h 2359024"/>
              <a:gd name="connsiteX121" fmla="*/ 406400 w 2316162"/>
              <a:gd name="connsiteY121" fmla="*/ 1284288 h 2359024"/>
              <a:gd name="connsiteX122" fmla="*/ 398463 w 2316162"/>
              <a:gd name="connsiteY122" fmla="*/ 1266825 h 2359024"/>
              <a:gd name="connsiteX123" fmla="*/ 382588 w 2316162"/>
              <a:gd name="connsiteY123" fmla="*/ 1254125 h 2359024"/>
              <a:gd name="connsiteX124" fmla="*/ 365125 w 2316162"/>
              <a:gd name="connsiteY124" fmla="*/ 1247775 h 2359024"/>
              <a:gd name="connsiteX125" fmla="*/ 344488 w 2316162"/>
              <a:gd name="connsiteY125" fmla="*/ 1246188 h 2359024"/>
              <a:gd name="connsiteX126" fmla="*/ 320675 w 2316162"/>
              <a:gd name="connsiteY126" fmla="*/ 1249363 h 2359024"/>
              <a:gd name="connsiteX127" fmla="*/ 295275 w 2316162"/>
              <a:gd name="connsiteY127" fmla="*/ 1257300 h 2359024"/>
              <a:gd name="connsiteX128" fmla="*/ 292100 w 2316162"/>
              <a:gd name="connsiteY128" fmla="*/ 1258888 h 2359024"/>
              <a:gd name="connsiteX129" fmla="*/ 282575 w 2316162"/>
              <a:gd name="connsiteY129" fmla="*/ 1262063 h 2359024"/>
              <a:gd name="connsiteX130" fmla="*/ 266700 w 2316162"/>
              <a:gd name="connsiteY130" fmla="*/ 1265238 h 2359024"/>
              <a:gd name="connsiteX131" fmla="*/ 249238 w 2316162"/>
              <a:gd name="connsiteY131" fmla="*/ 1270000 h 2359024"/>
              <a:gd name="connsiteX132" fmla="*/ 227013 w 2316162"/>
              <a:gd name="connsiteY132" fmla="*/ 1273175 h 2359024"/>
              <a:gd name="connsiteX133" fmla="*/ 204788 w 2316162"/>
              <a:gd name="connsiteY133" fmla="*/ 1277938 h 2359024"/>
              <a:gd name="connsiteX134" fmla="*/ 184150 w 2316162"/>
              <a:gd name="connsiteY134" fmla="*/ 1279525 h 2359024"/>
              <a:gd name="connsiteX135" fmla="*/ 165100 w 2316162"/>
              <a:gd name="connsiteY135" fmla="*/ 1281113 h 2359024"/>
              <a:gd name="connsiteX136" fmla="*/ 127000 w 2316162"/>
              <a:gd name="connsiteY136" fmla="*/ 1276350 h 2359024"/>
              <a:gd name="connsiteX137" fmla="*/ 92075 w 2316162"/>
              <a:gd name="connsiteY137" fmla="*/ 1265238 h 2359024"/>
              <a:gd name="connsiteX138" fmla="*/ 61913 w 2316162"/>
              <a:gd name="connsiteY138" fmla="*/ 1246188 h 2359024"/>
              <a:gd name="connsiteX139" fmla="*/ 36513 w 2316162"/>
              <a:gd name="connsiteY139" fmla="*/ 1220788 h 2359024"/>
              <a:gd name="connsiteX140" fmla="*/ 17463 w 2316162"/>
              <a:gd name="connsiteY140" fmla="*/ 1192213 h 2359024"/>
              <a:gd name="connsiteX141" fmla="*/ 4763 w 2316162"/>
              <a:gd name="connsiteY141" fmla="*/ 1158875 h 2359024"/>
              <a:gd name="connsiteX142" fmla="*/ 0 w 2316162"/>
              <a:gd name="connsiteY142" fmla="*/ 1122362 h 2359024"/>
              <a:gd name="connsiteX143" fmla="*/ 4763 w 2316162"/>
              <a:gd name="connsiteY143" fmla="*/ 1085850 h 2359024"/>
              <a:gd name="connsiteX144" fmla="*/ 17463 w 2316162"/>
              <a:gd name="connsiteY144" fmla="*/ 1052512 h 2359024"/>
              <a:gd name="connsiteX145" fmla="*/ 36513 w 2316162"/>
              <a:gd name="connsiteY145" fmla="*/ 1022350 h 2359024"/>
              <a:gd name="connsiteX146" fmla="*/ 61913 w 2316162"/>
              <a:gd name="connsiteY146" fmla="*/ 998537 h 2359024"/>
              <a:gd name="connsiteX147" fmla="*/ 92075 w 2316162"/>
              <a:gd name="connsiteY147" fmla="*/ 979487 h 2359024"/>
              <a:gd name="connsiteX148" fmla="*/ 127000 w 2316162"/>
              <a:gd name="connsiteY148" fmla="*/ 968375 h 2359024"/>
              <a:gd name="connsiteX149" fmla="*/ 165100 w 2316162"/>
              <a:gd name="connsiteY149" fmla="*/ 963612 h 2359024"/>
              <a:gd name="connsiteX150" fmla="*/ 184150 w 2316162"/>
              <a:gd name="connsiteY150" fmla="*/ 965200 h 2359024"/>
              <a:gd name="connsiteX151" fmla="*/ 206375 w 2316162"/>
              <a:gd name="connsiteY151" fmla="*/ 969962 h 2359024"/>
              <a:gd name="connsiteX152" fmla="*/ 230188 w 2316162"/>
              <a:gd name="connsiteY152" fmla="*/ 976312 h 2359024"/>
              <a:gd name="connsiteX153" fmla="*/ 252413 w 2316162"/>
              <a:gd name="connsiteY153" fmla="*/ 984250 h 2359024"/>
              <a:gd name="connsiteX154" fmla="*/ 273050 w 2316162"/>
              <a:gd name="connsiteY154" fmla="*/ 990600 h 2359024"/>
              <a:gd name="connsiteX155" fmla="*/ 290513 w 2316162"/>
              <a:gd name="connsiteY155" fmla="*/ 996950 h 2359024"/>
              <a:gd name="connsiteX156" fmla="*/ 301625 w 2316162"/>
              <a:gd name="connsiteY156" fmla="*/ 1001712 h 2359024"/>
              <a:gd name="connsiteX157" fmla="*/ 304800 w 2316162"/>
              <a:gd name="connsiteY157" fmla="*/ 1003300 h 2359024"/>
              <a:gd name="connsiteX158" fmla="*/ 333375 w 2316162"/>
              <a:gd name="connsiteY158" fmla="*/ 1011237 h 2359024"/>
              <a:gd name="connsiteX159" fmla="*/ 358775 w 2316162"/>
              <a:gd name="connsiteY159" fmla="*/ 1009650 h 2359024"/>
              <a:gd name="connsiteX160" fmla="*/ 379413 w 2316162"/>
              <a:gd name="connsiteY160" fmla="*/ 1001712 h 2359024"/>
              <a:gd name="connsiteX161" fmla="*/ 396875 w 2316162"/>
              <a:gd name="connsiteY161" fmla="*/ 987425 h 2359024"/>
              <a:gd name="connsiteX162" fmla="*/ 406400 w 2316162"/>
              <a:gd name="connsiteY162" fmla="*/ 965200 h 2359024"/>
              <a:gd name="connsiteX163" fmla="*/ 409575 w 2316162"/>
              <a:gd name="connsiteY163" fmla="*/ 936625 h 2359024"/>
              <a:gd name="connsiteX164" fmla="*/ 409575 w 2316162"/>
              <a:gd name="connsiteY164" fmla="*/ 402374 h 2359024"/>
              <a:gd name="connsiteX165" fmla="*/ 412616 w 2316162"/>
              <a:gd name="connsiteY165" fmla="*/ 402374 h 2359024"/>
              <a:gd name="connsiteX166" fmla="*/ 412616 w 2316162"/>
              <a:gd name="connsiteY166" fmla="*/ 395287 h 2359024"/>
              <a:gd name="connsiteX167" fmla="*/ 969962 w 2316162"/>
              <a:gd name="connsiteY167" fmla="*/ 395287 h 2359024"/>
              <a:gd name="connsiteX168" fmla="*/ 996950 w 2316162"/>
              <a:gd name="connsiteY168" fmla="*/ 392112 h 2359024"/>
              <a:gd name="connsiteX169" fmla="*/ 1020762 w 2316162"/>
              <a:gd name="connsiteY169" fmla="*/ 382587 h 2359024"/>
              <a:gd name="connsiteX170" fmla="*/ 1036637 w 2316162"/>
              <a:gd name="connsiteY170" fmla="*/ 366712 h 2359024"/>
              <a:gd name="connsiteX171" fmla="*/ 1044575 w 2316162"/>
              <a:gd name="connsiteY171" fmla="*/ 346075 h 2359024"/>
              <a:gd name="connsiteX172" fmla="*/ 1046162 w 2316162"/>
              <a:gd name="connsiteY172" fmla="*/ 322262 h 2359024"/>
              <a:gd name="connsiteX173" fmla="*/ 1038225 w 2316162"/>
              <a:gd name="connsiteY173" fmla="*/ 295275 h 2359024"/>
              <a:gd name="connsiteX174" fmla="*/ 1036637 w 2316162"/>
              <a:gd name="connsiteY174" fmla="*/ 290512 h 2359024"/>
              <a:gd name="connsiteX175" fmla="*/ 1031875 w 2316162"/>
              <a:gd name="connsiteY175" fmla="*/ 280987 h 2359024"/>
              <a:gd name="connsiteX176" fmla="*/ 1025525 w 2316162"/>
              <a:gd name="connsiteY176" fmla="*/ 265112 h 2359024"/>
              <a:gd name="connsiteX177" fmla="*/ 1016000 w 2316162"/>
              <a:gd name="connsiteY177" fmla="*/ 244475 h 2359024"/>
              <a:gd name="connsiteX178" fmla="*/ 1008062 w 2316162"/>
              <a:gd name="connsiteY178" fmla="*/ 222250 h 2359024"/>
              <a:gd name="connsiteX179" fmla="*/ 1001712 w 2316162"/>
              <a:gd name="connsiteY179" fmla="*/ 200025 h 2359024"/>
              <a:gd name="connsiteX180" fmla="*/ 996950 w 2316162"/>
              <a:gd name="connsiteY180" fmla="*/ 177800 h 2359024"/>
              <a:gd name="connsiteX181" fmla="*/ 995362 w 2316162"/>
              <a:gd name="connsiteY181" fmla="*/ 158750 h 2359024"/>
              <a:gd name="connsiteX182" fmla="*/ 1000125 w 2316162"/>
              <a:gd name="connsiteY182" fmla="*/ 122237 h 2359024"/>
              <a:gd name="connsiteX183" fmla="*/ 1011237 w 2316162"/>
              <a:gd name="connsiteY183" fmla="*/ 88900 h 2359024"/>
              <a:gd name="connsiteX184" fmla="*/ 1031875 w 2316162"/>
              <a:gd name="connsiteY184" fmla="*/ 60325 h 2359024"/>
              <a:gd name="connsiteX185" fmla="*/ 1057275 w 2316162"/>
              <a:gd name="connsiteY185" fmla="*/ 34925 h 2359024"/>
              <a:gd name="connsiteX186" fmla="*/ 1087437 w 2316162"/>
              <a:gd name="connsiteY186" fmla="*/ 15875 h 2359024"/>
              <a:gd name="connsiteX187" fmla="*/ 1122362 w 2316162"/>
              <a:gd name="connsiteY187" fmla="*/ 4762 h 2359024"/>
              <a:gd name="connsiteX188" fmla="*/ 1160462 w 2316162"/>
              <a:gd name="connsiteY188" fmla="*/ 0 h 2359024"/>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20687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09209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2316162" h="2259012">
                <a:moveTo>
                  <a:pt x="1160462" y="0"/>
                </a:moveTo>
                <a:lnTo>
                  <a:pt x="1198562" y="4762"/>
                </a:lnTo>
                <a:lnTo>
                  <a:pt x="1231900" y="15875"/>
                </a:lnTo>
                <a:lnTo>
                  <a:pt x="1262062" y="34925"/>
                </a:lnTo>
                <a:lnTo>
                  <a:pt x="1289050" y="60325"/>
                </a:lnTo>
                <a:lnTo>
                  <a:pt x="1308100" y="88900"/>
                </a:lnTo>
                <a:lnTo>
                  <a:pt x="1320800" y="122237"/>
                </a:lnTo>
                <a:lnTo>
                  <a:pt x="1323975" y="158750"/>
                </a:lnTo>
                <a:lnTo>
                  <a:pt x="1322387" y="177800"/>
                </a:lnTo>
                <a:lnTo>
                  <a:pt x="1317625" y="200025"/>
                </a:lnTo>
                <a:lnTo>
                  <a:pt x="1311275" y="222250"/>
                </a:lnTo>
                <a:lnTo>
                  <a:pt x="1304925" y="244475"/>
                </a:lnTo>
                <a:lnTo>
                  <a:pt x="1296987" y="265112"/>
                </a:lnTo>
                <a:lnTo>
                  <a:pt x="1290637" y="280987"/>
                </a:lnTo>
                <a:lnTo>
                  <a:pt x="1285875" y="290512"/>
                </a:lnTo>
                <a:lnTo>
                  <a:pt x="1282700" y="295275"/>
                </a:lnTo>
                <a:lnTo>
                  <a:pt x="1274762" y="322262"/>
                </a:lnTo>
                <a:lnTo>
                  <a:pt x="1274762" y="346075"/>
                </a:lnTo>
                <a:lnTo>
                  <a:pt x="1285875" y="366712"/>
                </a:lnTo>
                <a:lnTo>
                  <a:pt x="1300162" y="382587"/>
                </a:lnTo>
                <a:lnTo>
                  <a:pt x="1322387" y="392112"/>
                </a:lnTo>
                <a:lnTo>
                  <a:pt x="1350962" y="395287"/>
                </a:lnTo>
                <a:lnTo>
                  <a:pt x="1908175" y="395287"/>
                </a:lnTo>
                <a:lnTo>
                  <a:pt x="1911350" y="477837"/>
                </a:lnTo>
                <a:lnTo>
                  <a:pt x="1911350" y="485775"/>
                </a:lnTo>
                <a:lnTo>
                  <a:pt x="1911350" y="496887"/>
                </a:lnTo>
                <a:lnTo>
                  <a:pt x="1911350" y="506412"/>
                </a:lnTo>
                <a:cubicBezTo>
                  <a:pt x="1910292" y="649816"/>
                  <a:pt x="1909233" y="793221"/>
                  <a:pt x="1908175" y="936625"/>
                </a:cubicBezTo>
                <a:lnTo>
                  <a:pt x="1909762" y="962025"/>
                </a:lnTo>
                <a:lnTo>
                  <a:pt x="1917700" y="981075"/>
                </a:lnTo>
                <a:lnTo>
                  <a:pt x="1930400" y="995362"/>
                </a:lnTo>
                <a:lnTo>
                  <a:pt x="1946275" y="1006475"/>
                </a:lnTo>
                <a:lnTo>
                  <a:pt x="1965325" y="1011237"/>
                </a:lnTo>
                <a:lnTo>
                  <a:pt x="1985962" y="1009650"/>
                </a:lnTo>
                <a:lnTo>
                  <a:pt x="2011362" y="1003300"/>
                </a:lnTo>
                <a:lnTo>
                  <a:pt x="2016125" y="1001712"/>
                </a:lnTo>
                <a:lnTo>
                  <a:pt x="2027237" y="996950"/>
                </a:lnTo>
                <a:lnTo>
                  <a:pt x="2043112" y="990600"/>
                </a:lnTo>
                <a:lnTo>
                  <a:pt x="2063750" y="982662"/>
                </a:lnTo>
                <a:lnTo>
                  <a:pt x="2087562" y="976312"/>
                </a:lnTo>
                <a:lnTo>
                  <a:pt x="2109787" y="969962"/>
                </a:lnTo>
                <a:lnTo>
                  <a:pt x="2132012" y="965200"/>
                </a:lnTo>
                <a:lnTo>
                  <a:pt x="2151062" y="963612"/>
                </a:lnTo>
                <a:lnTo>
                  <a:pt x="2190750" y="968375"/>
                </a:lnTo>
                <a:lnTo>
                  <a:pt x="2224087" y="979487"/>
                </a:lnTo>
                <a:lnTo>
                  <a:pt x="2254250" y="998537"/>
                </a:lnTo>
                <a:lnTo>
                  <a:pt x="2281237" y="1022350"/>
                </a:lnTo>
                <a:lnTo>
                  <a:pt x="2298700" y="1052512"/>
                </a:lnTo>
                <a:lnTo>
                  <a:pt x="2311400" y="1085850"/>
                </a:lnTo>
                <a:lnTo>
                  <a:pt x="2316162" y="1120775"/>
                </a:lnTo>
                <a:lnTo>
                  <a:pt x="2311400" y="1158875"/>
                </a:lnTo>
                <a:lnTo>
                  <a:pt x="2298700" y="1192212"/>
                </a:lnTo>
                <a:lnTo>
                  <a:pt x="2281237" y="1220787"/>
                </a:lnTo>
                <a:lnTo>
                  <a:pt x="2254250" y="1246187"/>
                </a:lnTo>
                <a:lnTo>
                  <a:pt x="2224087" y="1265237"/>
                </a:lnTo>
                <a:lnTo>
                  <a:pt x="2190750" y="1276350"/>
                </a:lnTo>
                <a:lnTo>
                  <a:pt x="2151062" y="1281112"/>
                </a:lnTo>
                <a:lnTo>
                  <a:pt x="2132012" y="1279525"/>
                </a:lnTo>
                <a:lnTo>
                  <a:pt x="2109787" y="1274762"/>
                </a:lnTo>
                <a:lnTo>
                  <a:pt x="2087562" y="1268412"/>
                </a:lnTo>
                <a:lnTo>
                  <a:pt x="2063750" y="1260475"/>
                </a:lnTo>
                <a:lnTo>
                  <a:pt x="2043112" y="1254125"/>
                </a:lnTo>
                <a:lnTo>
                  <a:pt x="2027237" y="1247775"/>
                </a:lnTo>
                <a:lnTo>
                  <a:pt x="2016125" y="1243012"/>
                </a:lnTo>
                <a:lnTo>
                  <a:pt x="2011362" y="1241425"/>
                </a:lnTo>
                <a:lnTo>
                  <a:pt x="1985962" y="1235075"/>
                </a:lnTo>
                <a:lnTo>
                  <a:pt x="1965325" y="1233487"/>
                </a:lnTo>
                <a:lnTo>
                  <a:pt x="1946275" y="1238250"/>
                </a:lnTo>
                <a:lnTo>
                  <a:pt x="1930400" y="1247775"/>
                </a:lnTo>
                <a:lnTo>
                  <a:pt x="1917700" y="1263650"/>
                </a:lnTo>
                <a:lnTo>
                  <a:pt x="1909762" y="1282700"/>
                </a:lnTo>
                <a:lnTo>
                  <a:pt x="1908175" y="1306512"/>
                </a:lnTo>
                <a:cubicBezTo>
                  <a:pt x="1908518" y="1491530"/>
                  <a:pt x="1908860" y="1676547"/>
                  <a:pt x="1909203" y="1861565"/>
                </a:cubicBezTo>
                <a:lnTo>
                  <a:pt x="1358900" y="1862137"/>
                </a:lnTo>
                <a:lnTo>
                  <a:pt x="1331912" y="1866900"/>
                </a:lnTo>
                <a:lnTo>
                  <a:pt x="1309687" y="1878012"/>
                </a:lnTo>
                <a:lnTo>
                  <a:pt x="1293812" y="1892300"/>
                </a:lnTo>
                <a:lnTo>
                  <a:pt x="1285875" y="1912937"/>
                </a:lnTo>
                <a:lnTo>
                  <a:pt x="1282700" y="1936750"/>
                </a:lnTo>
                <a:lnTo>
                  <a:pt x="1292225" y="1963737"/>
                </a:lnTo>
                <a:lnTo>
                  <a:pt x="1293812" y="1968500"/>
                </a:lnTo>
                <a:lnTo>
                  <a:pt x="1298575" y="1978025"/>
                </a:lnTo>
                <a:lnTo>
                  <a:pt x="1304925" y="1993900"/>
                </a:lnTo>
                <a:lnTo>
                  <a:pt x="1312862" y="2014537"/>
                </a:lnTo>
                <a:lnTo>
                  <a:pt x="1320800" y="2035175"/>
                </a:lnTo>
                <a:lnTo>
                  <a:pt x="1327150" y="2058987"/>
                </a:lnTo>
                <a:lnTo>
                  <a:pt x="1331912" y="2081212"/>
                </a:lnTo>
                <a:lnTo>
                  <a:pt x="1333500" y="2098675"/>
                </a:lnTo>
                <a:lnTo>
                  <a:pt x="1328737" y="2136775"/>
                </a:lnTo>
                <a:lnTo>
                  <a:pt x="1316037" y="2170112"/>
                </a:lnTo>
                <a:lnTo>
                  <a:pt x="1298575" y="2198687"/>
                </a:lnTo>
                <a:lnTo>
                  <a:pt x="1271587" y="2222500"/>
                </a:lnTo>
                <a:lnTo>
                  <a:pt x="1241425" y="2243137"/>
                </a:lnTo>
                <a:lnTo>
                  <a:pt x="1208087" y="2254250"/>
                </a:lnTo>
                <a:lnTo>
                  <a:pt x="1168400" y="2259012"/>
                </a:lnTo>
                <a:lnTo>
                  <a:pt x="1131887" y="2254250"/>
                </a:lnTo>
                <a:lnTo>
                  <a:pt x="1096962" y="2243137"/>
                </a:lnTo>
                <a:lnTo>
                  <a:pt x="1066800" y="2222500"/>
                </a:lnTo>
                <a:lnTo>
                  <a:pt x="1041400" y="2198687"/>
                </a:lnTo>
                <a:lnTo>
                  <a:pt x="1022350" y="2170112"/>
                </a:lnTo>
                <a:lnTo>
                  <a:pt x="1009650" y="2136775"/>
                </a:lnTo>
                <a:lnTo>
                  <a:pt x="1004887" y="2098675"/>
                </a:lnTo>
                <a:lnTo>
                  <a:pt x="1006475" y="2081212"/>
                </a:lnTo>
                <a:lnTo>
                  <a:pt x="1011237" y="2058987"/>
                </a:lnTo>
                <a:lnTo>
                  <a:pt x="1019175" y="2035175"/>
                </a:lnTo>
                <a:lnTo>
                  <a:pt x="1027112" y="2014537"/>
                </a:lnTo>
                <a:lnTo>
                  <a:pt x="1033462" y="1993900"/>
                </a:lnTo>
                <a:lnTo>
                  <a:pt x="1039812" y="1978025"/>
                </a:lnTo>
                <a:lnTo>
                  <a:pt x="1044575" y="1968500"/>
                </a:lnTo>
                <a:lnTo>
                  <a:pt x="1046162" y="1963737"/>
                </a:lnTo>
                <a:lnTo>
                  <a:pt x="1054100" y="1936750"/>
                </a:lnTo>
                <a:lnTo>
                  <a:pt x="1054100" y="1912937"/>
                </a:lnTo>
                <a:lnTo>
                  <a:pt x="1046162" y="1892300"/>
                </a:lnTo>
                <a:lnTo>
                  <a:pt x="1030287" y="1878012"/>
                </a:lnTo>
                <a:lnTo>
                  <a:pt x="1006475" y="1866900"/>
                </a:lnTo>
                <a:lnTo>
                  <a:pt x="979487" y="1862137"/>
                </a:lnTo>
                <a:lnTo>
                  <a:pt x="409209" y="1862137"/>
                </a:lnTo>
                <a:lnTo>
                  <a:pt x="411984" y="1368423"/>
                </a:lnTo>
                <a:lnTo>
                  <a:pt x="409575" y="1368423"/>
                </a:lnTo>
                <a:lnTo>
                  <a:pt x="409575" y="1306513"/>
                </a:lnTo>
                <a:lnTo>
                  <a:pt x="406400" y="1284288"/>
                </a:lnTo>
                <a:lnTo>
                  <a:pt x="398463" y="1266825"/>
                </a:lnTo>
                <a:lnTo>
                  <a:pt x="382588" y="1254125"/>
                </a:lnTo>
                <a:lnTo>
                  <a:pt x="365125" y="1247775"/>
                </a:lnTo>
                <a:lnTo>
                  <a:pt x="344488" y="1246188"/>
                </a:lnTo>
                <a:lnTo>
                  <a:pt x="320675" y="1249363"/>
                </a:lnTo>
                <a:lnTo>
                  <a:pt x="295275" y="1257300"/>
                </a:lnTo>
                <a:lnTo>
                  <a:pt x="292100" y="1258888"/>
                </a:lnTo>
                <a:lnTo>
                  <a:pt x="282575" y="1262063"/>
                </a:lnTo>
                <a:lnTo>
                  <a:pt x="266700" y="1265238"/>
                </a:lnTo>
                <a:lnTo>
                  <a:pt x="249238" y="1270000"/>
                </a:lnTo>
                <a:lnTo>
                  <a:pt x="227013" y="1273175"/>
                </a:lnTo>
                <a:lnTo>
                  <a:pt x="204788" y="1277938"/>
                </a:lnTo>
                <a:lnTo>
                  <a:pt x="184150" y="1279525"/>
                </a:lnTo>
                <a:lnTo>
                  <a:pt x="165100" y="1281113"/>
                </a:lnTo>
                <a:lnTo>
                  <a:pt x="127000" y="1276350"/>
                </a:lnTo>
                <a:lnTo>
                  <a:pt x="92075" y="1265238"/>
                </a:lnTo>
                <a:lnTo>
                  <a:pt x="61913" y="1246188"/>
                </a:lnTo>
                <a:lnTo>
                  <a:pt x="36513" y="1220788"/>
                </a:lnTo>
                <a:lnTo>
                  <a:pt x="17463" y="1192213"/>
                </a:lnTo>
                <a:lnTo>
                  <a:pt x="4763" y="1158875"/>
                </a:lnTo>
                <a:lnTo>
                  <a:pt x="0" y="1122362"/>
                </a:lnTo>
                <a:lnTo>
                  <a:pt x="4763" y="1085850"/>
                </a:lnTo>
                <a:lnTo>
                  <a:pt x="17463" y="1052512"/>
                </a:lnTo>
                <a:lnTo>
                  <a:pt x="36513" y="1022350"/>
                </a:lnTo>
                <a:lnTo>
                  <a:pt x="61913" y="998537"/>
                </a:lnTo>
                <a:lnTo>
                  <a:pt x="92075" y="979487"/>
                </a:lnTo>
                <a:lnTo>
                  <a:pt x="127000" y="968375"/>
                </a:lnTo>
                <a:lnTo>
                  <a:pt x="165100" y="963612"/>
                </a:lnTo>
                <a:lnTo>
                  <a:pt x="184150" y="965200"/>
                </a:lnTo>
                <a:lnTo>
                  <a:pt x="206375" y="969962"/>
                </a:lnTo>
                <a:lnTo>
                  <a:pt x="230188" y="976312"/>
                </a:lnTo>
                <a:lnTo>
                  <a:pt x="252413" y="984250"/>
                </a:lnTo>
                <a:lnTo>
                  <a:pt x="273050" y="990600"/>
                </a:lnTo>
                <a:lnTo>
                  <a:pt x="290513" y="996950"/>
                </a:lnTo>
                <a:lnTo>
                  <a:pt x="301625" y="1001712"/>
                </a:lnTo>
                <a:lnTo>
                  <a:pt x="304800" y="1003300"/>
                </a:lnTo>
                <a:lnTo>
                  <a:pt x="333375" y="1011237"/>
                </a:lnTo>
                <a:lnTo>
                  <a:pt x="358775" y="1009650"/>
                </a:lnTo>
                <a:lnTo>
                  <a:pt x="379413" y="1001712"/>
                </a:lnTo>
                <a:lnTo>
                  <a:pt x="396875" y="987425"/>
                </a:lnTo>
                <a:lnTo>
                  <a:pt x="406400" y="965200"/>
                </a:lnTo>
                <a:lnTo>
                  <a:pt x="409575" y="936625"/>
                </a:lnTo>
                <a:lnTo>
                  <a:pt x="409575" y="402374"/>
                </a:lnTo>
                <a:lnTo>
                  <a:pt x="412616" y="402374"/>
                </a:lnTo>
                <a:lnTo>
                  <a:pt x="412616" y="395287"/>
                </a:lnTo>
                <a:lnTo>
                  <a:pt x="969962" y="395287"/>
                </a:lnTo>
                <a:lnTo>
                  <a:pt x="996950" y="392112"/>
                </a:lnTo>
                <a:lnTo>
                  <a:pt x="1020762" y="382587"/>
                </a:lnTo>
                <a:lnTo>
                  <a:pt x="1036637" y="366712"/>
                </a:lnTo>
                <a:lnTo>
                  <a:pt x="1044575" y="346075"/>
                </a:lnTo>
                <a:lnTo>
                  <a:pt x="1046162" y="322262"/>
                </a:lnTo>
                <a:lnTo>
                  <a:pt x="1038225" y="295275"/>
                </a:lnTo>
                <a:lnTo>
                  <a:pt x="1036637" y="290512"/>
                </a:lnTo>
                <a:lnTo>
                  <a:pt x="1031875" y="280987"/>
                </a:lnTo>
                <a:lnTo>
                  <a:pt x="1025525" y="265112"/>
                </a:lnTo>
                <a:lnTo>
                  <a:pt x="1016000" y="244475"/>
                </a:lnTo>
                <a:lnTo>
                  <a:pt x="1008062" y="222250"/>
                </a:lnTo>
                <a:lnTo>
                  <a:pt x="1001712" y="200025"/>
                </a:lnTo>
                <a:lnTo>
                  <a:pt x="996950" y="177800"/>
                </a:lnTo>
                <a:lnTo>
                  <a:pt x="995362" y="158750"/>
                </a:lnTo>
                <a:lnTo>
                  <a:pt x="1000125" y="122237"/>
                </a:lnTo>
                <a:lnTo>
                  <a:pt x="1011237" y="88900"/>
                </a:lnTo>
                <a:lnTo>
                  <a:pt x="1031875" y="60325"/>
                </a:lnTo>
                <a:lnTo>
                  <a:pt x="1057275" y="34925"/>
                </a:lnTo>
                <a:lnTo>
                  <a:pt x="1087437" y="15875"/>
                </a:lnTo>
                <a:lnTo>
                  <a:pt x="1122362" y="4762"/>
                </a:lnTo>
                <a:lnTo>
                  <a:pt x="1160462"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rot="900000">
            <a:off x="10220061" y="85119"/>
            <a:ext cx="2030209" cy="1986281"/>
          </a:xfrm>
          <a:custGeom>
            <a:avLst/>
            <a:gdLst>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2359024 h 2359024"/>
              <a:gd name="connsiteX119" fmla="*/ 411984 w 2316162"/>
              <a:gd name="connsiteY119" fmla="*/ 1368423 h 2359024"/>
              <a:gd name="connsiteX120" fmla="*/ 409575 w 2316162"/>
              <a:gd name="connsiteY120" fmla="*/ 1368423 h 2359024"/>
              <a:gd name="connsiteX121" fmla="*/ 409575 w 2316162"/>
              <a:gd name="connsiteY121" fmla="*/ 1306513 h 2359024"/>
              <a:gd name="connsiteX122" fmla="*/ 406400 w 2316162"/>
              <a:gd name="connsiteY122" fmla="*/ 1284288 h 2359024"/>
              <a:gd name="connsiteX123" fmla="*/ 398463 w 2316162"/>
              <a:gd name="connsiteY123" fmla="*/ 1266825 h 2359024"/>
              <a:gd name="connsiteX124" fmla="*/ 382588 w 2316162"/>
              <a:gd name="connsiteY124" fmla="*/ 1254125 h 2359024"/>
              <a:gd name="connsiteX125" fmla="*/ 365125 w 2316162"/>
              <a:gd name="connsiteY125" fmla="*/ 1247775 h 2359024"/>
              <a:gd name="connsiteX126" fmla="*/ 344488 w 2316162"/>
              <a:gd name="connsiteY126" fmla="*/ 1246188 h 2359024"/>
              <a:gd name="connsiteX127" fmla="*/ 320675 w 2316162"/>
              <a:gd name="connsiteY127" fmla="*/ 1249363 h 2359024"/>
              <a:gd name="connsiteX128" fmla="*/ 295275 w 2316162"/>
              <a:gd name="connsiteY128" fmla="*/ 1257300 h 2359024"/>
              <a:gd name="connsiteX129" fmla="*/ 292100 w 2316162"/>
              <a:gd name="connsiteY129" fmla="*/ 1258888 h 2359024"/>
              <a:gd name="connsiteX130" fmla="*/ 282575 w 2316162"/>
              <a:gd name="connsiteY130" fmla="*/ 1262063 h 2359024"/>
              <a:gd name="connsiteX131" fmla="*/ 266700 w 2316162"/>
              <a:gd name="connsiteY131" fmla="*/ 1265238 h 2359024"/>
              <a:gd name="connsiteX132" fmla="*/ 249238 w 2316162"/>
              <a:gd name="connsiteY132" fmla="*/ 1270000 h 2359024"/>
              <a:gd name="connsiteX133" fmla="*/ 227013 w 2316162"/>
              <a:gd name="connsiteY133" fmla="*/ 1273175 h 2359024"/>
              <a:gd name="connsiteX134" fmla="*/ 204788 w 2316162"/>
              <a:gd name="connsiteY134" fmla="*/ 1277938 h 2359024"/>
              <a:gd name="connsiteX135" fmla="*/ 184150 w 2316162"/>
              <a:gd name="connsiteY135" fmla="*/ 1279525 h 2359024"/>
              <a:gd name="connsiteX136" fmla="*/ 165100 w 2316162"/>
              <a:gd name="connsiteY136" fmla="*/ 1281113 h 2359024"/>
              <a:gd name="connsiteX137" fmla="*/ 127000 w 2316162"/>
              <a:gd name="connsiteY137" fmla="*/ 1276350 h 2359024"/>
              <a:gd name="connsiteX138" fmla="*/ 92075 w 2316162"/>
              <a:gd name="connsiteY138" fmla="*/ 1265238 h 2359024"/>
              <a:gd name="connsiteX139" fmla="*/ 61913 w 2316162"/>
              <a:gd name="connsiteY139" fmla="*/ 1246188 h 2359024"/>
              <a:gd name="connsiteX140" fmla="*/ 36513 w 2316162"/>
              <a:gd name="connsiteY140" fmla="*/ 1220788 h 2359024"/>
              <a:gd name="connsiteX141" fmla="*/ 17463 w 2316162"/>
              <a:gd name="connsiteY141" fmla="*/ 1192213 h 2359024"/>
              <a:gd name="connsiteX142" fmla="*/ 4763 w 2316162"/>
              <a:gd name="connsiteY142" fmla="*/ 1158875 h 2359024"/>
              <a:gd name="connsiteX143" fmla="*/ 0 w 2316162"/>
              <a:gd name="connsiteY143" fmla="*/ 1122362 h 2359024"/>
              <a:gd name="connsiteX144" fmla="*/ 4763 w 2316162"/>
              <a:gd name="connsiteY144" fmla="*/ 1085850 h 2359024"/>
              <a:gd name="connsiteX145" fmla="*/ 17463 w 2316162"/>
              <a:gd name="connsiteY145" fmla="*/ 1052512 h 2359024"/>
              <a:gd name="connsiteX146" fmla="*/ 36513 w 2316162"/>
              <a:gd name="connsiteY146" fmla="*/ 1022350 h 2359024"/>
              <a:gd name="connsiteX147" fmla="*/ 61913 w 2316162"/>
              <a:gd name="connsiteY147" fmla="*/ 998537 h 2359024"/>
              <a:gd name="connsiteX148" fmla="*/ 92075 w 2316162"/>
              <a:gd name="connsiteY148" fmla="*/ 979487 h 2359024"/>
              <a:gd name="connsiteX149" fmla="*/ 127000 w 2316162"/>
              <a:gd name="connsiteY149" fmla="*/ 968375 h 2359024"/>
              <a:gd name="connsiteX150" fmla="*/ 165100 w 2316162"/>
              <a:gd name="connsiteY150" fmla="*/ 963612 h 2359024"/>
              <a:gd name="connsiteX151" fmla="*/ 184150 w 2316162"/>
              <a:gd name="connsiteY151" fmla="*/ 965200 h 2359024"/>
              <a:gd name="connsiteX152" fmla="*/ 206375 w 2316162"/>
              <a:gd name="connsiteY152" fmla="*/ 969962 h 2359024"/>
              <a:gd name="connsiteX153" fmla="*/ 230188 w 2316162"/>
              <a:gd name="connsiteY153" fmla="*/ 976312 h 2359024"/>
              <a:gd name="connsiteX154" fmla="*/ 252413 w 2316162"/>
              <a:gd name="connsiteY154" fmla="*/ 984250 h 2359024"/>
              <a:gd name="connsiteX155" fmla="*/ 273050 w 2316162"/>
              <a:gd name="connsiteY155" fmla="*/ 990600 h 2359024"/>
              <a:gd name="connsiteX156" fmla="*/ 290513 w 2316162"/>
              <a:gd name="connsiteY156" fmla="*/ 996950 h 2359024"/>
              <a:gd name="connsiteX157" fmla="*/ 301625 w 2316162"/>
              <a:gd name="connsiteY157" fmla="*/ 1001712 h 2359024"/>
              <a:gd name="connsiteX158" fmla="*/ 304800 w 2316162"/>
              <a:gd name="connsiteY158" fmla="*/ 1003300 h 2359024"/>
              <a:gd name="connsiteX159" fmla="*/ 333375 w 2316162"/>
              <a:gd name="connsiteY159" fmla="*/ 1011237 h 2359024"/>
              <a:gd name="connsiteX160" fmla="*/ 358775 w 2316162"/>
              <a:gd name="connsiteY160" fmla="*/ 1009650 h 2359024"/>
              <a:gd name="connsiteX161" fmla="*/ 379413 w 2316162"/>
              <a:gd name="connsiteY161" fmla="*/ 1001712 h 2359024"/>
              <a:gd name="connsiteX162" fmla="*/ 396875 w 2316162"/>
              <a:gd name="connsiteY162" fmla="*/ 987425 h 2359024"/>
              <a:gd name="connsiteX163" fmla="*/ 406400 w 2316162"/>
              <a:gd name="connsiteY163" fmla="*/ 965200 h 2359024"/>
              <a:gd name="connsiteX164" fmla="*/ 409575 w 2316162"/>
              <a:gd name="connsiteY164" fmla="*/ 936625 h 2359024"/>
              <a:gd name="connsiteX165" fmla="*/ 409575 w 2316162"/>
              <a:gd name="connsiteY165" fmla="*/ 402374 h 2359024"/>
              <a:gd name="connsiteX166" fmla="*/ 412616 w 2316162"/>
              <a:gd name="connsiteY166" fmla="*/ 402374 h 2359024"/>
              <a:gd name="connsiteX167" fmla="*/ 412616 w 2316162"/>
              <a:gd name="connsiteY167" fmla="*/ 395287 h 2359024"/>
              <a:gd name="connsiteX168" fmla="*/ 969962 w 2316162"/>
              <a:gd name="connsiteY168" fmla="*/ 395287 h 2359024"/>
              <a:gd name="connsiteX169" fmla="*/ 996950 w 2316162"/>
              <a:gd name="connsiteY169" fmla="*/ 392112 h 2359024"/>
              <a:gd name="connsiteX170" fmla="*/ 1020762 w 2316162"/>
              <a:gd name="connsiteY170" fmla="*/ 382587 h 2359024"/>
              <a:gd name="connsiteX171" fmla="*/ 1036637 w 2316162"/>
              <a:gd name="connsiteY171" fmla="*/ 366712 h 2359024"/>
              <a:gd name="connsiteX172" fmla="*/ 1044575 w 2316162"/>
              <a:gd name="connsiteY172" fmla="*/ 346075 h 2359024"/>
              <a:gd name="connsiteX173" fmla="*/ 1046162 w 2316162"/>
              <a:gd name="connsiteY173" fmla="*/ 322262 h 2359024"/>
              <a:gd name="connsiteX174" fmla="*/ 1038225 w 2316162"/>
              <a:gd name="connsiteY174" fmla="*/ 295275 h 2359024"/>
              <a:gd name="connsiteX175" fmla="*/ 1036637 w 2316162"/>
              <a:gd name="connsiteY175" fmla="*/ 290512 h 2359024"/>
              <a:gd name="connsiteX176" fmla="*/ 1031875 w 2316162"/>
              <a:gd name="connsiteY176" fmla="*/ 280987 h 2359024"/>
              <a:gd name="connsiteX177" fmla="*/ 1025525 w 2316162"/>
              <a:gd name="connsiteY177" fmla="*/ 265112 h 2359024"/>
              <a:gd name="connsiteX178" fmla="*/ 1016000 w 2316162"/>
              <a:gd name="connsiteY178" fmla="*/ 244475 h 2359024"/>
              <a:gd name="connsiteX179" fmla="*/ 1008062 w 2316162"/>
              <a:gd name="connsiteY179" fmla="*/ 222250 h 2359024"/>
              <a:gd name="connsiteX180" fmla="*/ 1001712 w 2316162"/>
              <a:gd name="connsiteY180" fmla="*/ 200025 h 2359024"/>
              <a:gd name="connsiteX181" fmla="*/ 996950 w 2316162"/>
              <a:gd name="connsiteY181" fmla="*/ 177800 h 2359024"/>
              <a:gd name="connsiteX182" fmla="*/ 995362 w 2316162"/>
              <a:gd name="connsiteY182" fmla="*/ 158750 h 2359024"/>
              <a:gd name="connsiteX183" fmla="*/ 1000125 w 2316162"/>
              <a:gd name="connsiteY183" fmla="*/ 122237 h 2359024"/>
              <a:gd name="connsiteX184" fmla="*/ 1011237 w 2316162"/>
              <a:gd name="connsiteY184" fmla="*/ 88900 h 2359024"/>
              <a:gd name="connsiteX185" fmla="*/ 1031875 w 2316162"/>
              <a:gd name="connsiteY185" fmla="*/ 60325 h 2359024"/>
              <a:gd name="connsiteX186" fmla="*/ 1057275 w 2316162"/>
              <a:gd name="connsiteY186" fmla="*/ 34925 h 2359024"/>
              <a:gd name="connsiteX187" fmla="*/ 1087437 w 2316162"/>
              <a:gd name="connsiteY187" fmla="*/ 15875 h 2359024"/>
              <a:gd name="connsiteX188" fmla="*/ 1122362 w 2316162"/>
              <a:gd name="connsiteY188" fmla="*/ 4762 h 2359024"/>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1368423 h 2359024"/>
              <a:gd name="connsiteX119" fmla="*/ 409575 w 2316162"/>
              <a:gd name="connsiteY119" fmla="*/ 1368423 h 2359024"/>
              <a:gd name="connsiteX120" fmla="*/ 409575 w 2316162"/>
              <a:gd name="connsiteY120" fmla="*/ 1306513 h 2359024"/>
              <a:gd name="connsiteX121" fmla="*/ 406400 w 2316162"/>
              <a:gd name="connsiteY121" fmla="*/ 1284288 h 2359024"/>
              <a:gd name="connsiteX122" fmla="*/ 398463 w 2316162"/>
              <a:gd name="connsiteY122" fmla="*/ 1266825 h 2359024"/>
              <a:gd name="connsiteX123" fmla="*/ 382588 w 2316162"/>
              <a:gd name="connsiteY123" fmla="*/ 1254125 h 2359024"/>
              <a:gd name="connsiteX124" fmla="*/ 365125 w 2316162"/>
              <a:gd name="connsiteY124" fmla="*/ 1247775 h 2359024"/>
              <a:gd name="connsiteX125" fmla="*/ 344488 w 2316162"/>
              <a:gd name="connsiteY125" fmla="*/ 1246188 h 2359024"/>
              <a:gd name="connsiteX126" fmla="*/ 320675 w 2316162"/>
              <a:gd name="connsiteY126" fmla="*/ 1249363 h 2359024"/>
              <a:gd name="connsiteX127" fmla="*/ 295275 w 2316162"/>
              <a:gd name="connsiteY127" fmla="*/ 1257300 h 2359024"/>
              <a:gd name="connsiteX128" fmla="*/ 292100 w 2316162"/>
              <a:gd name="connsiteY128" fmla="*/ 1258888 h 2359024"/>
              <a:gd name="connsiteX129" fmla="*/ 282575 w 2316162"/>
              <a:gd name="connsiteY129" fmla="*/ 1262063 h 2359024"/>
              <a:gd name="connsiteX130" fmla="*/ 266700 w 2316162"/>
              <a:gd name="connsiteY130" fmla="*/ 1265238 h 2359024"/>
              <a:gd name="connsiteX131" fmla="*/ 249238 w 2316162"/>
              <a:gd name="connsiteY131" fmla="*/ 1270000 h 2359024"/>
              <a:gd name="connsiteX132" fmla="*/ 227013 w 2316162"/>
              <a:gd name="connsiteY132" fmla="*/ 1273175 h 2359024"/>
              <a:gd name="connsiteX133" fmla="*/ 204788 w 2316162"/>
              <a:gd name="connsiteY133" fmla="*/ 1277938 h 2359024"/>
              <a:gd name="connsiteX134" fmla="*/ 184150 w 2316162"/>
              <a:gd name="connsiteY134" fmla="*/ 1279525 h 2359024"/>
              <a:gd name="connsiteX135" fmla="*/ 165100 w 2316162"/>
              <a:gd name="connsiteY135" fmla="*/ 1281113 h 2359024"/>
              <a:gd name="connsiteX136" fmla="*/ 127000 w 2316162"/>
              <a:gd name="connsiteY136" fmla="*/ 1276350 h 2359024"/>
              <a:gd name="connsiteX137" fmla="*/ 92075 w 2316162"/>
              <a:gd name="connsiteY137" fmla="*/ 1265238 h 2359024"/>
              <a:gd name="connsiteX138" fmla="*/ 61913 w 2316162"/>
              <a:gd name="connsiteY138" fmla="*/ 1246188 h 2359024"/>
              <a:gd name="connsiteX139" fmla="*/ 36513 w 2316162"/>
              <a:gd name="connsiteY139" fmla="*/ 1220788 h 2359024"/>
              <a:gd name="connsiteX140" fmla="*/ 17463 w 2316162"/>
              <a:gd name="connsiteY140" fmla="*/ 1192213 h 2359024"/>
              <a:gd name="connsiteX141" fmla="*/ 4763 w 2316162"/>
              <a:gd name="connsiteY141" fmla="*/ 1158875 h 2359024"/>
              <a:gd name="connsiteX142" fmla="*/ 0 w 2316162"/>
              <a:gd name="connsiteY142" fmla="*/ 1122362 h 2359024"/>
              <a:gd name="connsiteX143" fmla="*/ 4763 w 2316162"/>
              <a:gd name="connsiteY143" fmla="*/ 1085850 h 2359024"/>
              <a:gd name="connsiteX144" fmla="*/ 17463 w 2316162"/>
              <a:gd name="connsiteY144" fmla="*/ 1052512 h 2359024"/>
              <a:gd name="connsiteX145" fmla="*/ 36513 w 2316162"/>
              <a:gd name="connsiteY145" fmla="*/ 1022350 h 2359024"/>
              <a:gd name="connsiteX146" fmla="*/ 61913 w 2316162"/>
              <a:gd name="connsiteY146" fmla="*/ 998537 h 2359024"/>
              <a:gd name="connsiteX147" fmla="*/ 92075 w 2316162"/>
              <a:gd name="connsiteY147" fmla="*/ 979487 h 2359024"/>
              <a:gd name="connsiteX148" fmla="*/ 127000 w 2316162"/>
              <a:gd name="connsiteY148" fmla="*/ 968375 h 2359024"/>
              <a:gd name="connsiteX149" fmla="*/ 165100 w 2316162"/>
              <a:gd name="connsiteY149" fmla="*/ 963612 h 2359024"/>
              <a:gd name="connsiteX150" fmla="*/ 184150 w 2316162"/>
              <a:gd name="connsiteY150" fmla="*/ 965200 h 2359024"/>
              <a:gd name="connsiteX151" fmla="*/ 206375 w 2316162"/>
              <a:gd name="connsiteY151" fmla="*/ 969962 h 2359024"/>
              <a:gd name="connsiteX152" fmla="*/ 230188 w 2316162"/>
              <a:gd name="connsiteY152" fmla="*/ 976312 h 2359024"/>
              <a:gd name="connsiteX153" fmla="*/ 252413 w 2316162"/>
              <a:gd name="connsiteY153" fmla="*/ 984250 h 2359024"/>
              <a:gd name="connsiteX154" fmla="*/ 273050 w 2316162"/>
              <a:gd name="connsiteY154" fmla="*/ 990600 h 2359024"/>
              <a:gd name="connsiteX155" fmla="*/ 290513 w 2316162"/>
              <a:gd name="connsiteY155" fmla="*/ 996950 h 2359024"/>
              <a:gd name="connsiteX156" fmla="*/ 301625 w 2316162"/>
              <a:gd name="connsiteY156" fmla="*/ 1001712 h 2359024"/>
              <a:gd name="connsiteX157" fmla="*/ 304800 w 2316162"/>
              <a:gd name="connsiteY157" fmla="*/ 1003300 h 2359024"/>
              <a:gd name="connsiteX158" fmla="*/ 333375 w 2316162"/>
              <a:gd name="connsiteY158" fmla="*/ 1011237 h 2359024"/>
              <a:gd name="connsiteX159" fmla="*/ 358775 w 2316162"/>
              <a:gd name="connsiteY159" fmla="*/ 1009650 h 2359024"/>
              <a:gd name="connsiteX160" fmla="*/ 379413 w 2316162"/>
              <a:gd name="connsiteY160" fmla="*/ 1001712 h 2359024"/>
              <a:gd name="connsiteX161" fmla="*/ 396875 w 2316162"/>
              <a:gd name="connsiteY161" fmla="*/ 987425 h 2359024"/>
              <a:gd name="connsiteX162" fmla="*/ 406400 w 2316162"/>
              <a:gd name="connsiteY162" fmla="*/ 965200 h 2359024"/>
              <a:gd name="connsiteX163" fmla="*/ 409575 w 2316162"/>
              <a:gd name="connsiteY163" fmla="*/ 936625 h 2359024"/>
              <a:gd name="connsiteX164" fmla="*/ 409575 w 2316162"/>
              <a:gd name="connsiteY164" fmla="*/ 402374 h 2359024"/>
              <a:gd name="connsiteX165" fmla="*/ 412616 w 2316162"/>
              <a:gd name="connsiteY165" fmla="*/ 402374 h 2359024"/>
              <a:gd name="connsiteX166" fmla="*/ 412616 w 2316162"/>
              <a:gd name="connsiteY166" fmla="*/ 395287 h 2359024"/>
              <a:gd name="connsiteX167" fmla="*/ 969962 w 2316162"/>
              <a:gd name="connsiteY167" fmla="*/ 395287 h 2359024"/>
              <a:gd name="connsiteX168" fmla="*/ 996950 w 2316162"/>
              <a:gd name="connsiteY168" fmla="*/ 392112 h 2359024"/>
              <a:gd name="connsiteX169" fmla="*/ 1020762 w 2316162"/>
              <a:gd name="connsiteY169" fmla="*/ 382587 h 2359024"/>
              <a:gd name="connsiteX170" fmla="*/ 1036637 w 2316162"/>
              <a:gd name="connsiteY170" fmla="*/ 366712 h 2359024"/>
              <a:gd name="connsiteX171" fmla="*/ 1044575 w 2316162"/>
              <a:gd name="connsiteY171" fmla="*/ 346075 h 2359024"/>
              <a:gd name="connsiteX172" fmla="*/ 1046162 w 2316162"/>
              <a:gd name="connsiteY172" fmla="*/ 322262 h 2359024"/>
              <a:gd name="connsiteX173" fmla="*/ 1038225 w 2316162"/>
              <a:gd name="connsiteY173" fmla="*/ 295275 h 2359024"/>
              <a:gd name="connsiteX174" fmla="*/ 1036637 w 2316162"/>
              <a:gd name="connsiteY174" fmla="*/ 290512 h 2359024"/>
              <a:gd name="connsiteX175" fmla="*/ 1031875 w 2316162"/>
              <a:gd name="connsiteY175" fmla="*/ 280987 h 2359024"/>
              <a:gd name="connsiteX176" fmla="*/ 1025525 w 2316162"/>
              <a:gd name="connsiteY176" fmla="*/ 265112 h 2359024"/>
              <a:gd name="connsiteX177" fmla="*/ 1016000 w 2316162"/>
              <a:gd name="connsiteY177" fmla="*/ 244475 h 2359024"/>
              <a:gd name="connsiteX178" fmla="*/ 1008062 w 2316162"/>
              <a:gd name="connsiteY178" fmla="*/ 222250 h 2359024"/>
              <a:gd name="connsiteX179" fmla="*/ 1001712 w 2316162"/>
              <a:gd name="connsiteY179" fmla="*/ 200025 h 2359024"/>
              <a:gd name="connsiteX180" fmla="*/ 996950 w 2316162"/>
              <a:gd name="connsiteY180" fmla="*/ 177800 h 2359024"/>
              <a:gd name="connsiteX181" fmla="*/ 995362 w 2316162"/>
              <a:gd name="connsiteY181" fmla="*/ 158750 h 2359024"/>
              <a:gd name="connsiteX182" fmla="*/ 1000125 w 2316162"/>
              <a:gd name="connsiteY182" fmla="*/ 122237 h 2359024"/>
              <a:gd name="connsiteX183" fmla="*/ 1011237 w 2316162"/>
              <a:gd name="connsiteY183" fmla="*/ 88900 h 2359024"/>
              <a:gd name="connsiteX184" fmla="*/ 1031875 w 2316162"/>
              <a:gd name="connsiteY184" fmla="*/ 60325 h 2359024"/>
              <a:gd name="connsiteX185" fmla="*/ 1057275 w 2316162"/>
              <a:gd name="connsiteY185" fmla="*/ 34925 h 2359024"/>
              <a:gd name="connsiteX186" fmla="*/ 1087437 w 2316162"/>
              <a:gd name="connsiteY186" fmla="*/ 15875 h 2359024"/>
              <a:gd name="connsiteX187" fmla="*/ 1122362 w 2316162"/>
              <a:gd name="connsiteY187" fmla="*/ 4762 h 2359024"/>
              <a:gd name="connsiteX188" fmla="*/ 1160462 w 2316162"/>
              <a:gd name="connsiteY188" fmla="*/ 0 h 2359024"/>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20687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09209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2316162" h="2259012">
                <a:moveTo>
                  <a:pt x="1160462" y="0"/>
                </a:moveTo>
                <a:lnTo>
                  <a:pt x="1198562" y="4762"/>
                </a:lnTo>
                <a:lnTo>
                  <a:pt x="1231900" y="15875"/>
                </a:lnTo>
                <a:lnTo>
                  <a:pt x="1262062" y="34925"/>
                </a:lnTo>
                <a:lnTo>
                  <a:pt x="1289050" y="60325"/>
                </a:lnTo>
                <a:lnTo>
                  <a:pt x="1308100" y="88900"/>
                </a:lnTo>
                <a:lnTo>
                  <a:pt x="1320800" y="122237"/>
                </a:lnTo>
                <a:lnTo>
                  <a:pt x="1323975" y="158750"/>
                </a:lnTo>
                <a:lnTo>
                  <a:pt x="1322387" y="177800"/>
                </a:lnTo>
                <a:lnTo>
                  <a:pt x="1317625" y="200025"/>
                </a:lnTo>
                <a:lnTo>
                  <a:pt x="1311275" y="222250"/>
                </a:lnTo>
                <a:lnTo>
                  <a:pt x="1304925" y="244475"/>
                </a:lnTo>
                <a:lnTo>
                  <a:pt x="1296987" y="265112"/>
                </a:lnTo>
                <a:lnTo>
                  <a:pt x="1290637" y="280987"/>
                </a:lnTo>
                <a:lnTo>
                  <a:pt x="1285875" y="290512"/>
                </a:lnTo>
                <a:lnTo>
                  <a:pt x="1282700" y="295275"/>
                </a:lnTo>
                <a:lnTo>
                  <a:pt x="1274762" y="322262"/>
                </a:lnTo>
                <a:lnTo>
                  <a:pt x="1274762" y="346075"/>
                </a:lnTo>
                <a:lnTo>
                  <a:pt x="1285875" y="366712"/>
                </a:lnTo>
                <a:lnTo>
                  <a:pt x="1300162" y="382587"/>
                </a:lnTo>
                <a:lnTo>
                  <a:pt x="1322387" y="392112"/>
                </a:lnTo>
                <a:lnTo>
                  <a:pt x="1350962" y="395287"/>
                </a:lnTo>
                <a:lnTo>
                  <a:pt x="1908175" y="395287"/>
                </a:lnTo>
                <a:lnTo>
                  <a:pt x="1911350" y="477837"/>
                </a:lnTo>
                <a:lnTo>
                  <a:pt x="1911350" y="485775"/>
                </a:lnTo>
                <a:lnTo>
                  <a:pt x="1911350" y="496887"/>
                </a:lnTo>
                <a:lnTo>
                  <a:pt x="1911350" y="506412"/>
                </a:lnTo>
                <a:cubicBezTo>
                  <a:pt x="1910292" y="649816"/>
                  <a:pt x="1909233" y="793221"/>
                  <a:pt x="1908175" y="936625"/>
                </a:cubicBezTo>
                <a:lnTo>
                  <a:pt x="1909762" y="962025"/>
                </a:lnTo>
                <a:lnTo>
                  <a:pt x="1917700" y="981075"/>
                </a:lnTo>
                <a:lnTo>
                  <a:pt x="1930400" y="995362"/>
                </a:lnTo>
                <a:lnTo>
                  <a:pt x="1946275" y="1006475"/>
                </a:lnTo>
                <a:lnTo>
                  <a:pt x="1965325" y="1011237"/>
                </a:lnTo>
                <a:lnTo>
                  <a:pt x="1985962" y="1009650"/>
                </a:lnTo>
                <a:lnTo>
                  <a:pt x="2011362" y="1003300"/>
                </a:lnTo>
                <a:lnTo>
                  <a:pt x="2016125" y="1001712"/>
                </a:lnTo>
                <a:lnTo>
                  <a:pt x="2027237" y="996950"/>
                </a:lnTo>
                <a:lnTo>
                  <a:pt x="2043112" y="990600"/>
                </a:lnTo>
                <a:lnTo>
                  <a:pt x="2063750" y="982662"/>
                </a:lnTo>
                <a:lnTo>
                  <a:pt x="2087562" y="976312"/>
                </a:lnTo>
                <a:lnTo>
                  <a:pt x="2109787" y="969962"/>
                </a:lnTo>
                <a:lnTo>
                  <a:pt x="2132012" y="965200"/>
                </a:lnTo>
                <a:lnTo>
                  <a:pt x="2151062" y="963612"/>
                </a:lnTo>
                <a:lnTo>
                  <a:pt x="2190750" y="968375"/>
                </a:lnTo>
                <a:lnTo>
                  <a:pt x="2224087" y="979487"/>
                </a:lnTo>
                <a:lnTo>
                  <a:pt x="2254250" y="998537"/>
                </a:lnTo>
                <a:lnTo>
                  <a:pt x="2281237" y="1022350"/>
                </a:lnTo>
                <a:lnTo>
                  <a:pt x="2298700" y="1052512"/>
                </a:lnTo>
                <a:lnTo>
                  <a:pt x="2311400" y="1085850"/>
                </a:lnTo>
                <a:lnTo>
                  <a:pt x="2316162" y="1120775"/>
                </a:lnTo>
                <a:lnTo>
                  <a:pt x="2311400" y="1158875"/>
                </a:lnTo>
                <a:lnTo>
                  <a:pt x="2298700" y="1192212"/>
                </a:lnTo>
                <a:lnTo>
                  <a:pt x="2281237" y="1220787"/>
                </a:lnTo>
                <a:lnTo>
                  <a:pt x="2254250" y="1246187"/>
                </a:lnTo>
                <a:lnTo>
                  <a:pt x="2224087" y="1265237"/>
                </a:lnTo>
                <a:lnTo>
                  <a:pt x="2190750" y="1276350"/>
                </a:lnTo>
                <a:lnTo>
                  <a:pt x="2151062" y="1281112"/>
                </a:lnTo>
                <a:lnTo>
                  <a:pt x="2132012" y="1279525"/>
                </a:lnTo>
                <a:lnTo>
                  <a:pt x="2109787" y="1274762"/>
                </a:lnTo>
                <a:lnTo>
                  <a:pt x="2087562" y="1268412"/>
                </a:lnTo>
                <a:lnTo>
                  <a:pt x="2063750" y="1260475"/>
                </a:lnTo>
                <a:lnTo>
                  <a:pt x="2043112" y="1254125"/>
                </a:lnTo>
                <a:lnTo>
                  <a:pt x="2027237" y="1247775"/>
                </a:lnTo>
                <a:lnTo>
                  <a:pt x="2016125" y="1243012"/>
                </a:lnTo>
                <a:lnTo>
                  <a:pt x="2011362" y="1241425"/>
                </a:lnTo>
                <a:lnTo>
                  <a:pt x="1985962" y="1235075"/>
                </a:lnTo>
                <a:lnTo>
                  <a:pt x="1965325" y="1233487"/>
                </a:lnTo>
                <a:lnTo>
                  <a:pt x="1946275" y="1238250"/>
                </a:lnTo>
                <a:lnTo>
                  <a:pt x="1930400" y="1247775"/>
                </a:lnTo>
                <a:lnTo>
                  <a:pt x="1917700" y="1263650"/>
                </a:lnTo>
                <a:lnTo>
                  <a:pt x="1909762" y="1282700"/>
                </a:lnTo>
                <a:lnTo>
                  <a:pt x="1908175" y="1306512"/>
                </a:lnTo>
                <a:cubicBezTo>
                  <a:pt x="1908518" y="1491530"/>
                  <a:pt x="1908860" y="1676547"/>
                  <a:pt x="1909203" y="1861565"/>
                </a:cubicBezTo>
                <a:lnTo>
                  <a:pt x="1358900" y="1862137"/>
                </a:lnTo>
                <a:lnTo>
                  <a:pt x="1331912" y="1866900"/>
                </a:lnTo>
                <a:lnTo>
                  <a:pt x="1309687" y="1878012"/>
                </a:lnTo>
                <a:lnTo>
                  <a:pt x="1293812" y="1892300"/>
                </a:lnTo>
                <a:lnTo>
                  <a:pt x="1285875" y="1912937"/>
                </a:lnTo>
                <a:lnTo>
                  <a:pt x="1282700" y="1936750"/>
                </a:lnTo>
                <a:lnTo>
                  <a:pt x="1292225" y="1963737"/>
                </a:lnTo>
                <a:lnTo>
                  <a:pt x="1293812" y="1968500"/>
                </a:lnTo>
                <a:lnTo>
                  <a:pt x="1298575" y="1978025"/>
                </a:lnTo>
                <a:lnTo>
                  <a:pt x="1304925" y="1993900"/>
                </a:lnTo>
                <a:lnTo>
                  <a:pt x="1312862" y="2014537"/>
                </a:lnTo>
                <a:lnTo>
                  <a:pt x="1320800" y="2035175"/>
                </a:lnTo>
                <a:lnTo>
                  <a:pt x="1327150" y="2058987"/>
                </a:lnTo>
                <a:lnTo>
                  <a:pt x="1331912" y="2081212"/>
                </a:lnTo>
                <a:lnTo>
                  <a:pt x="1333500" y="2098675"/>
                </a:lnTo>
                <a:lnTo>
                  <a:pt x="1328737" y="2136775"/>
                </a:lnTo>
                <a:lnTo>
                  <a:pt x="1316037" y="2170112"/>
                </a:lnTo>
                <a:lnTo>
                  <a:pt x="1298575" y="2198687"/>
                </a:lnTo>
                <a:lnTo>
                  <a:pt x="1271587" y="2222500"/>
                </a:lnTo>
                <a:lnTo>
                  <a:pt x="1241425" y="2243137"/>
                </a:lnTo>
                <a:lnTo>
                  <a:pt x="1208087" y="2254250"/>
                </a:lnTo>
                <a:lnTo>
                  <a:pt x="1168400" y="2259012"/>
                </a:lnTo>
                <a:lnTo>
                  <a:pt x="1131887" y="2254250"/>
                </a:lnTo>
                <a:lnTo>
                  <a:pt x="1096962" y="2243137"/>
                </a:lnTo>
                <a:lnTo>
                  <a:pt x="1066800" y="2222500"/>
                </a:lnTo>
                <a:lnTo>
                  <a:pt x="1041400" y="2198687"/>
                </a:lnTo>
                <a:lnTo>
                  <a:pt x="1022350" y="2170112"/>
                </a:lnTo>
                <a:lnTo>
                  <a:pt x="1009650" y="2136775"/>
                </a:lnTo>
                <a:lnTo>
                  <a:pt x="1004887" y="2098675"/>
                </a:lnTo>
                <a:lnTo>
                  <a:pt x="1006475" y="2081212"/>
                </a:lnTo>
                <a:lnTo>
                  <a:pt x="1011237" y="2058987"/>
                </a:lnTo>
                <a:lnTo>
                  <a:pt x="1019175" y="2035175"/>
                </a:lnTo>
                <a:lnTo>
                  <a:pt x="1027112" y="2014537"/>
                </a:lnTo>
                <a:lnTo>
                  <a:pt x="1033462" y="1993900"/>
                </a:lnTo>
                <a:lnTo>
                  <a:pt x="1039812" y="1978025"/>
                </a:lnTo>
                <a:lnTo>
                  <a:pt x="1044575" y="1968500"/>
                </a:lnTo>
                <a:lnTo>
                  <a:pt x="1046162" y="1963737"/>
                </a:lnTo>
                <a:lnTo>
                  <a:pt x="1054100" y="1936750"/>
                </a:lnTo>
                <a:lnTo>
                  <a:pt x="1054100" y="1912937"/>
                </a:lnTo>
                <a:lnTo>
                  <a:pt x="1046162" y="1892300"/>
                </a:lnTo>
                <a:lnTo>
                  <a:pt x="1030287" y="1878012"/>
                </a:lnTo>
                <a:lnTo>
                  <a:pt x="1006475" y="1866900"/>
                </a:lnTo>
                <a:lnTo>
                  <a:pt x="979487" y="1862137"/>
                </a:lnTo>
                <a:lnTo>
                  <a:pt x="409209" y="1862137"/>
                </a:lnTo>
                <a:lnTo>
                  <a:pt x="411984" y="1368423"/>
                </a:lnTo>
                <a:lnTo>
                  <a:pt x="409575" y="1368423"/>
                </a:lnTo>
                <a:lnTo>
                  <a:pt x="409575" y="1306513"/>
                </a:lnTo>
                <a:lnTo>
                  <a:pt x="406400" y="1284288"/>
                </a:lnTo>
                <a:lnTo>
                  <a:pt x="398463" y="1266825"/>
                </a:lnTo>
                <a:lnTo>
                  <a:pt x="382588" y="1254125"/>
                </a:lnTo>
                <a:lnTo>
                  <a:pt x="365125" y="1247775"/>
                </a:lnTo>
                <a:lnTo>
                  <a:pt x="344488" y="1246188"/>
                </a:lnTo>
                <a:lnTo>
                  <a:pt x="320675" y="1249363"/>
                </a:lnTo>
                <a:lnTo>
                  <a:pt x="295275" y="1257300"/>
                </a:lnTo>
                <a:lnTo>
                  <a:pt x="292100" y="1258888"/>
                </a:lnTo>
                <a:lnTo>
                  <a:pt x="282575" y="1262063"/>
                </a:lnTo>
                <a:lnTo>
                  <a:pt x="266700" y="1265238"/>
                </a:lnTo>
                <a:lnTo>
                  <a:pt x="249238" y="1270000"/>
                </a:lnTo>
                <a:lnTo>
                  <a:pt x="227013" y="1273175"/>
                </a:lnTo>
                <a:lnTo>
                  <a:pt x="204788" y="1277938"/>
                </a:lnTo>
                <a:lnTo>
                  <a:pt x="184150" y="1279525"/>
                </a:lnTo>
                <a:lnTo>
                  <a:pt x="165100" y="1281113"/>
                </a:lnTo>
                <a:lnTo>
                  <a:pt x="127000" y="1276350"/>
                </a:lnTo>
                <a:lnTo>
                  <a:pt x="92075" y="1265238"/>
                </a:lnTo>
                <a:lnTo>
                  <a:pt x="61913" y="1246188"/>
                </a:lnTo>
                <a:lnTo>
                  <a:pt x="36513" y="1220788"/>
                </a:lnTo>
                <a:lnTo>
                  <a:pt x="17463" y="1192213"/>
                </a:lnTo>
                <a:lnTo>
                  <a:pt x="4763" y="1158875"/>
                </a:lnTo>
                <a:lnTo>
                  <a:pt x="0" y="1122362"/>
                </a:lnTo>
                <a:lnTo>
                  <a:pt x="4763" y="1085850"/>
                </a:lnTo>
                <a:lnTo>
                  <a:pt x="17463" y="1052512"/>
                </a:lnTo>
                <a:lnTo>
                  <a:pt x="36513" y="1022350"/>
                </a:lnTo>
                <a:lnTo>
                  <a:pt x="61913" y="998537"/>
                </a:lnTo>
                <a:lnTo>
                  <a:pt x="92075" y="979487"/>
                </a:lnTo>
                <a:lnTo>
                  <a:pt x="127000" y="968375"/>
                </a:lnTo>
                <a:lnTo>
                  <a:pt x="165100" y="963612"/>
                </a:lnTo>
                <a:lnTo>
                  <a:pt x="184150" y="965200"/>
                </a:lnTo>
                <a:lnTo>
                  <a:pt x="206375" y="969962"/>
                </a:lnTo>
                <a:lnTo>
                  <a:pt x="230188" y="976312"/>
                </a:lnTo>
                <a:lnTo>
                  <a:pt x="252413" y="984250"/>
                </a:lnTo>
                <a:lnTo>
                  <a:pt x="273050" y="990600"/>
                </a:lnTo>
                <a:lnTo>
                  <a:pt x="290513" y="996950"/>
                </a:lnTo>
                <a:lnTo>
                  <a:pt x="301625" y="1001712"/>
                </a:lnTo>
                <a:lnTo>
                  <a:pt x="304800" y="1003300"/>
                </a:lnTo>
                <a:lnTo>
                  <a:pt x="333375" y="1011237"/>
                </a:lnTo>
                <a:lnTo>
                  <a:pt x="358775" y="1009650"/>
                </a:lnTo>
                <a:lnTo>
                  <a:pt x="379413" y="1001712"/>
                </a:lnTo>
                <a:lnTo>
                  <a:pt x="396875" y="987425"/>
                </a:lnTo>
                <a:lnTo>
                  <a:pt x="406400" y="965200"/>
                </a:lnTo>
                <a:lnTo>
                  <a:pt x="409575" y="936625"/>
                </a:lnTo>
                <a:lnTo>
                  <a:pt x="409575" y="402374"/>
                </a:lnTo>
                <a:lnTo>
                  <a:pt x="412616" y="402374"/>
                </a:lnTo>
                <a:lnTo>
                  <a:pt x="412616" y="395287"/>
                </a:lnTo>
                <a:lnTo>
                  <a:pt x="969962" y="395287"/>
                </a:lnTo>
                <a:lnTo>
                  <a:pt x="996950" y="392112"/>
                </a:lnTo>
                <a:lnTo>
                  <a:pt x="1020762" y="382587"/>
                </a:lnTo>
                <a:lnTo>
                  <a:pt x="1036637" y="366712"/>
                </a:lnTo>
                <a:lnTo>
                  <a:pt x="1044575" y="346075"/>
                </a:lnTo>
                <a:lnTo>
                  <a:pt x="1046162" y="322262"/>
                </a:lnTo>
                <a:lnTo>
                  <a:pt x="1038225" y="295275"/>
                </a:lnTo>
                <a:lnTo>
                  <a:pt x="1036637" y="290512"/>
                </a:lnTo>
                <a:lnTo>
                  <a:pt x="1031875" y="280987"/>
                </a:lnTo>
                <a:lnTo>
                  <a:pt x="1025525" y="265112"/>
                </a:lnTo>
                <a:lnTo>
                  <a:pt x="1016000" y="244475"/>
                </a:lnTo>
                <a:lnTo>
                  <a:pt x="1008062" y="222250"/>
                </a:lnTo>
                <a:lnTo>
                  <a:pt x="1001712" y="200025"/>
                </a:lnTo>
                <a:lnTo>
                  <a:pt x="996950" y="177800"/>
                </a:lnTo>
                <a:lnTo>
                  <a:pt x="995362" y="158750"/>
                </a:lnTo>
                <a:lnTo>
                  <a:pt x="1000125" y="122237"/>
                </a:lnTo>
                <a:lnTo>
                  <a:pt x="1011237" y="88900"/>
                </a:lnTo>
                <a:lnTo>
                  <a:pt x="1031875" y="60325"/>
                </a:lnTo>
                <a:lnTo>
                  <a:pt x="1057275" y="34925"/>
                </a:lnTo>
                <a:lnTo>
                  <a:pt x="1087437" y="15875"/>
                </a:lnTo>
                <a:lnTo>
                  <a:pt x="1122362" y="4762"/>
                </a:lnTo>
                <a:lnTo>
                  <a:pt x="1160462"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rot="3285312">
            <a:off x="5919137" y="-96087"/>
            <a:ext cx="1563399" cy="1528875"/>
          </a:xfrm>
          <a:custGeom>
            <a:avLst/>
            <a:gdLst>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2359024 h 2359024"/>
              <a:gd name="connsiteX119" fmla="*/ 411984 w 2316162"/>
              <a:gd name="connsiteY119" fmla="*/ 1368423 h 2359024"/>
              <a:gd name="connsiteX120" fmla="*/ 409575 w 2316162"/>
              <a:gd name="connsiteY120" fmla="*/ 1368423 h 2359024"/>
              <a:gd name="connsiteX121" fmla="*/ 409575 w 2316162"/>
              <a:gd name="connsiteY121" fmla="*/ 1306513 h 2359024"/>
              <a:gd name="connsiteX122" fmla="*/ 406400 w 2316162"/>
              <a:gd name="connsiteY122" fmla="*/ 1284288 h 2359024"/>
              <a:gd name="connsiteX123" fmla="*/ 398463 w 2316162"/>
              <a:gd name="connsiteY123" fmla="*/ 1266825 h 2359024"/>
              <a:gd name="connsiteX124" fmla="*/ 382588 w 2316162"/>
              <a:gd name="connsiteY124" fmla="*/ 1254125 h 2359024"/>
              <a:gd name="connsiteX125" fmla="*/ 365125 w 2316162"/>
              <a:gd name="connsiteY125" fmla="*/ 1247775 h 2359024"/>
              <a:gd name="connsiteX126" fmla="*/ 344488 w 2316162"/>
              <a:gd name="connsiteY126" fmla="*/ 1246188 h 2359024"/>
              <a:gd name="connsiteX127" fmla="*/ 320675 w 2316162"/>
              <a:gd name="connsiteY127" fmla="*/ 1249363 h 2359024"/>
              <a:gd name="connsiteX128" fmla="*/ 295275 w 2316162"/>
              <a:gd name="connsiteY128" fmla="*/ 1257300 h 2359024"/>
              <a:gd name="connsiteX129" fmla="*/ 292100 w 2316162"/>
              <a:gd name="connsiteY129" fmla="*/ 1258888 h 2359024"/>
              <a:gd name="connsiteX130" fmla="*/ 282575 w 2316162"/>
              <a:gd name="connsiteY130" fmla="*/ 1262063 h 2359024"/>
              <a:gd name="connsiteX131" fmla="*/ 266700 w 2316162"/>
              <a:gd name="connsiteY131" fmla="*/ 1265238 h 2359024"/>
              <a:gd name="connsiteX132" fmla="*/ 249238 w 2316162"/>
              <a:gd name="connsiteY132" fmla="*/ 1270000 h 2359024"/>
              <a:gd name="connsiteX133" fmla="*/ 227013 w 2316162"/>
              <a:gd name="connsiteY133" fmla="*/ 1273175 h 2359024"/>
              <a:gd name="connsiteX134" fmla="*/ 204788 w 2316162"/>
              <a:gd name="connsiteY134" fmla="*/ 1277938 h 2359024"/>
              <a:gd name="connsiteX135" fmla="*/ 184150 w 2316162"/>
              <a:gd name="connsiteY135" fmla="*/ 1279525 h 2359024"/>
              <a:gd name="connsiteX136" fmla="*/ 165100 w 2316162"/>
              <a:gd name="connsiteY136" fmla="*/ 1281113 h 2359024"/>
              <a:gd name="connsiteX137" fmla="*/ 127000 w 2316162"/>
              <a:gd name="connsiteY137" fmla="*/ 1276350 h 2359024"/>
              <a:gd name="connsiteX138" fmla="*/ 92075 w 2316162"/>
              <a:gd name="connsiteY138" fmla="*/ 1265238 h 2359024"/>
              <a:gd name="connsiteX139" fmla="*/ 61913 w 2316162"/>
              <a:gd name="connsiteY139" fmla="*/ 1246188 h 2359024"/>
              <a:gd name="connsiteX140" fmla="*/ 36513 w 2316162"/>
              <a:gd name="connsiteY140" fmla="*/ 1220788 h 2359024"/>
              <a:gd name="connsiteX141" fmla="*/ 17463 w 2316162"/>
              <a:gd name="connsiteY141" fmla="*/ 1192213 h 2359024"/>
              <a:gd name="connsiteX142" fmla="*/ 4763 w 2316162"/>
              <a:gd name="connsiteY142" fmla="*/ 1158875 h 2359024"/>
              <a:gd name="connsiteX143" fmla="*/ 0 w 2316162"/>
              <a:gd name="connsiteY143" fmla="*/ 1122362 h 2359024"/>
              <a:gd name="connsiteX144" fmla="*/ 4763 w 2316162"/>
              <a:gd name="connsiteY144" fmla="*/ 1085850 h 2359024"/>
              <a:gd name="connsiteX145" fmla="*/ 17463 w 2316162"/>
              <a:gd name="connsiteY145" fmla="*/ 1052512 h 2359024"/>
              <a:gd name="connsiteX146" fmla="*/ 36513 w 2316162"/>
              <a:gd name="connsiteY146" fmla="*/ 1022350 h 2359024"/>
              <a:gd name="connsiteX147" fmla="*/ 61913 w 2316162"/>
              <a:gd name="connsiteY147" fmla="*/ 998537 h 2359024"/>
              <a:gd name="connsiteX148" fmla="*/ 92075 w 2316162"/>
              <a:gd name="connsiteY148" fmla="*/ 979487 h 2359024"/>
              <a:gd name="connsiteX149" fmla="*/ 127000 w 2316162"/>
              <a:gd name="connsiteY149" fmla="*/ 968375 h 2359024"/>
              <a:gd name="connsiteX150" fmla="*/ 165100 w 2316162"/>
              <a:gd name="connsiteY150" fmla="*/ 963612 h 2359024"/>
              <a:gd name="connsiteX151" fmla="*/ 184150 w 2316162"/>
              <a:gd name="connsiteY151" fmla="*/ 965200 h 2359024"/>
              <a:gd name="connsiteX152" fmla="*/ 206375 w 2316162"/>
              <a:gd name="connsiteY152" fmla="*/ 969962 h 2359024"/>
              <a:gd name="connsiteX153" fmla="*/ 230188 w 2316162"/>
              <a:gd name="connsiteY153" fmla="*/ 976312 h 2359024"/>
              <a:gd name="connsiteX154" fmla="*/ 252413 w 2316162"/>
              <a:gd name="connsiteY154" fmla="*/ 984250 h 2359024"/>
              <a:gd name="connsiteX155" fmla="*/ 273050 w 2316162"/>
              <a:gd name="connsiteY155" fmla="*/ 990600 h 2359024"/>
              <a:gd name="connsiteX156" fmla="*/ 290513 w 2316162"/>
              <a:gd name="connsiteY156" fmla="*/ 996950 h 2359024"/>
              <a:gd name="connsiteX157" fmla="*/ 301625 w 2316162"/>
              <a:gd name="connsiteY157" fmla="*/ 1001712 h 2359024"/>
              <a:gd name="connsiteX158" fmla="*/ 304800 w 2316162"/>
              <a:gd name="connsiteY158" fmla="*/ 1003300 h 2359024"/>
              <a:gd name="connsiteX159" fmla="*/ 333375 w 2316162"/>
              <a:gd name="connsiteY159" fmla="*/ 1011237 h 2359024"/>
              <a:gd name="connsiteX160" fmla="*/ 358775 w 2316162"/>
              <a:gd name="connsiteY160" fmla="*/ 1009650 h 2359024"/>
              <a:gd name="connsiteX161" fmla="*/ 379413 w 2316162"/>
              <a:gd name="connsiteY161" fmla="*/ 1001712 h 2359024"/>
              <a:gd name="connsiteX162" fmla="*/ 396875 w 2316162"/>
              <a:gd name="connsiteY162" fmla="*/ 987425 h 2359024"/>
              <a:gd name="connsiteX163" fmla="*/ 406400 w 2316162"/>
              <a:gd name="connsiteY163" fmla="*/ 965200 h 2359024"/>
              <a:gd name="connsiteX164" fmla="*/ 409575 w 2316162"/>
              <a:gd name="connsiteY164" fmla="*/ 936625 h 2359024"/>
              <a:gd name="connsiteX165" fmla="*/ 409575 w 2316162"/>
              <a:gd name="connsiteY165" fmla="*/ 402374 h 2359024"/>
              <a:gd name="connsiteX166" fmla="*/ 412616 w 2316162"/>
              <a:gd name="connsiteY166" fmla="*/ 402374 h 2359024"/>
              <a:gd name="connsiteX167" fmla="*/ 412616 w 2316162"/>
              <a:gd name="connsiteY167" fmla="*/ 395287 h 2359024"/>
              <a:gd name="connsiteX168" fmla="*/ 969962 w 2316162"/>
              <a:gd name="connsiteY168" fmla="*/ 395287 h 2359024"/>
              <a:gd name="connsiteX169" fmla="*/ 996950 w 2316162"/>
              <a:gd name="connsiteY169" fmla="*/ 392112 h 2359024"/>
              <a:gd name="connsiteX170" fmla="*/ 1020762 w 2316162"/>
              <a:gd name="connsiteY170" fmla="*/ 382587 h 2359024"/>
              <a:gd name="connsiteX171" fmla="*/ 1036637 w 2316162"/>
              <a:gd name="connsiteY171" fmla="*/ 366712 h 2359024"/>
              <a:gd name="connsiteX172" fmla="*/ 1044575 w 2316162"/>
              <a:gd name="connsiteY172" fmla="*/ 346075 h 2359024"/>
              <a:gd name="connsiteX173" fmla="*/ 1046162 w 2316162"/>
              <a:gd name="connsiteY173" fmla="*/ 322262 h 2359024"/>
              <a:gd name="connsiteX174" fmla="*/ 1038225 w 2316162"/>
              <a:gd name="connsiteY174" fmla="*/ 295275 h 2359024"/>
              <a:gd name="connsiteX175" fmla="*/ 1036637 w 2316162"/>
              <a:gd name="connsiteY175" fmla="*/ 290512 h 2359024"/>
              <a:gd name="connsiteX176" fmla="*/ 1031875 w 2316162"/>
              <a:gd name="connsiteY176" fmla="*/ 280987 h 2359024"/>
              <a:gd name="connsiteX177" fmla="*/ 1025525 w 2316162"/>
              <a:gd name="connsiteY177" fmla="*/ 265112 h 2359024"/>
              <a:gd name="connsiteX178" fmla="*/ 1016000 w 2316162"/>
              <a:gd name="connsiteY178" fmla="*/ 244475 h 2359024"/>
              <a:gd name="connsiteX179" fmla="*/ 1008062 w 2316162"/>
              <a:gd name="connsiteY179" fmla="*/ 222250 h 2359024"/>
              <a:gd name="connsiteX180" fmla="*/ 1001712 w 2316162"/>
              <a:gd name="connsiteY180" fmla="*/ 200025 h 2359024"/>
              <a:gd name="connsiteX181" fmla="*/ 996950 w 2316162"/>
              <a:gd name="connsiteY181" fmla="*/ 177800 h 2359024"/>
              <a:gd name="connsiteX182" fmla="*/ 995362 w 2316162"/>
              <a:gd name="connsiteY182" fmla="*/ 158750 h 2359024"/>
              <a:gd name="connsiteX183" fmla="*/ 1000125 w 2316162"/>
              <a:gd name="connsiteY183" fmla="*/ 122237 h 2359024"/>
              <a:gd name="connsiteX184" fmla="*/ 1011237 w 2316162"/>
              <a:gd name="connsiteY184" fmla="*/ 88900 h 2359024"/>
              <a:gd name="connsiteX185" fmla="*/ 1031875 w 2316162"/>
              <a:gd name="connsiteY185" fmla="*/ 60325 h 2359024"/>
              <a:gd name="connsiteX186" fmla="*/ 1057275 w 2316162"/>
              <a:gd name="connsiteY186" fmla="*/ 34925 h 2359024"/>
              <a:gd name="connsiteX187" fmla="*/ 1087437 w 2316162"/>
              <a:gd name="connsiteY187" fmla="*/ 15875 h 2359024"/>
              <a:gd name="connsiteX188" fmla="*/ 1122362 w 2316162"/>
              <a:gd name="connsiteY188" fmla="*/ 4762 h 2359024"/>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1368423 h 2359024"/>
              <a:gd name="connsiteX119" fmla="*/ 409575 w 2316162"/>
              <a:gd name="connsiteY119" fmla="*/ 1368423 h 2359024"/>
              <a:gd name="connsiteX120" fmla="*/ 409575 w 2316162"/>
              <a:gd name="connsiteY120" fmla="*/ 1306513 h 2359024"/>
              <a:gd name="connsiteX121" fmla="*/ 406400 w 2316162"/>
              <a:gd name="connsiteY121" fmla="*/ 1284288 h 2359024"/>
              <a:gd name="connsiteX122" fmla="*/ 398463 w 2316162"/>
              <a:gd name="connsiteY122" fmla="*/ 1266825 h 2359024"/>
              <a:gd name="connsiteX123" fmla="*/ 382588 w 2316162"/>
              <a:gd name="connsiteY123" fmla="*/ 1254125 h 2359024"/>
              <a:gd name="connsiteX124" fmla="*/ 365125 w 2316162"/>
              <a:gd name="connsiteY124" fmla="*/ 1247775 h 2359024"/>
              <a:gd name="connsiteX125" fmla="*/ 344488 w 2316162"/>
              <a:gd name="connsiteY125" fmla="*/ 1246188 h 2359024"/>
              <a:gd name="connsiteX126" fmla="*/ 320675 w 2316162"/>
              <a:gd name="connsiteY126" fmla="*/ 1249363 h 2359024"/>
              <a:gd name="connsiteX127" fmla="*/ 295275 w 2316162"/>
              <a:gd name="connsiteY127" fmla="*/ 1257300 h 2359024"/>
              <a:gd name="connsiteX128" fmla="*/ 292100 w 2316162"/>
              <a:gd name="connsiteY128" fmla="*/ 1258888 h 2359024"/>
              <a:gd name="connsiteX129" fmla="*/ 282575 w 2316162"/>
              <a:gd name="connsiteY129" fmla="*/ 1262063 h 2359024"/>
              <a:gd name="connsiteX130" fmla="*/ 266700 w 2316162"/>
              <a:gd name="connsiteY130" fmla="*/ 1265238 h 2359024"/>
              <a:gd name="connsiteX131" fmla="*/ 249238 w 2316162"/>
              <a:gd name="connsiteY131" fmla="*/ 1270000 h 2359024"/>
              <a:gd name="connsiteX132" fmla="*/ 227013 w 2316162"/>
              <a:gd name="connsiteY132" fmla="*/ 1273175 h 2359024"/>
              <a:gd name="connsiteX133" fmla="*/ 204788 w 2316162"/>
              <a:gd name="connsiteY133" fmla="*/ 1277938 h 2359024"/>
              <a:gd name="connsiteX134" fmla="*/ 184150 w 2316162"/>
              <a:gd name="connsiteY134" fmla="*/ 1279525 h 2359024"/>
              <a:gd name="connsiteX135" fmla="*/ 165100 w 2316162"/>
              <a:gd name="connsiteY135" fmla="*/ 1281113 h 2359024"/>
              <a:gd name="connsiteX136" fmla="*/ 127000 w 2316162"/>
              <a:gd name="connsiteY136" fmla="*/ 1276350 h 2359024"/>
              <a:gd name="connsiteX137" fmla="*/ 92075 w 2316162"/>
              <a:gd name="connsiteY137" fmla="*/ 1265238 h 2359024"/>
              <a:gd name="connsiteX138" fmla="*/ 61913 w 2316162"/>
              <a:gd name="connsiteY138" fmla="*/ 1246188 h 2359024"/>
              <a:gd name="connsiteX139" fmla="*/ 36513 w 2316162"/>
              <a:gd name="connsiteY139" fmla="*/ 1220788 h 2359024"/>
              <a:gd name="connsiteX140" fmla="*/ 17463 w 2316162"/>
              <a:gd name="connsiteY140" fmla="*/ 1192213 h 2359024"/>
              <a:gd name="connsiteX141" fmla="*/ 4763 w 2316162"/>
              <a:gd name="connsiteY141" fmla="*/ 1158875 h 2359024"/>
              <a:gd name="connsiteX142" fmla="*/ 0 w 2316162"/>
              <a:gd name="connsiteY142" fmla="*/ 1122362 h 2359024"/>
              <a:gd name="connsiteX143" fmla="*/ 4763 w 2316162"/>
              <a:gd name="connsiteY143" fmla="*/ 1085850 h 2359024"/>
              <a:gd name="connsiteX144" fmla="*/ 17463 w 2316162"/>
              <a:gd name="connsiteY144" fmla="*/ 1052512 h 2359024"/>
              <a:gd name="connsiteX145" fmla="*/ 36513 w 2316162"/>
              <a:gd name="connsiteY145" fmla="*/ 1022350 h 2359024"/>
              <a:gd name="connsiteX146" fmla="*/ 61913 w 2316162"/>
              <a:gd name="connsiteY146" fmla="*/ 998537 h 2359024"/>
              <a:gd name="connsiteX147" fmla="*/ 92075 w 2316162"/>
              <a:gd name="connsiteY147" fmla="*/ 979487 h 2359024"/>
              <a:gd name="connsiteX148" fmla="*/ 127000 w 2316162"/>
              <a:gd name="connsiteY148" fmla="*/ 968375 h 2359024"/>
              <a:gd name="connsiteX149" fmla="*/ 165100 w 2316162"/>
              <a:gd name="connsiteY149" fmla="*/ 963612 h 2359024"/>
              <a:gd name="connsiteX150" fmla="*/ 184150 w 2316162"/>
              <a:gd name="connsiteY150" fmla="*/ 965200 h 2359024"/>
              <a:gd name="connsiteX151" fmla="*/ 206375 w 2316162"/>
              <a:gd name="connsiteY151" fmla="*/ 969962 h 2359024"/>
              <a:gd name="connsiteX152" fmla="*/ 230188 w 2316162"/>
              <a:gd name="connsiteY152" fmla="*/ 976312 h 2359024"/>
              <a:gd name="connsiteX153" fmla="*/ 252413 w 2316162"/>
              <a:gd name="connsiteY153" fmla="*/ 984250 h 2359024"/>
              <a:gd name="connsiteX154" fmla="*/ 273050 w 2316162"/>
              <a:gd name="connsiteY154" fmla="*/ 990600 h 2359024"/>
              <a:gd name="connsiteX155" fmla="*/ 290513 w 2316162"/>
              <a:gd name="connsiteY155" fmla="*/ 996950 h 2359024"/>
              <a:gd name="connsiteX156" fmla="*/ 301625 w 2316162"/>
              <a:gd name="connsiteY156" fmla="*/ 1001712 h 2359024"/>
              <a:gd name="connsiteX157" fmla="*/ 304800 w 2316162"/>
              <a:gd name="connsiteY157" fmla="*/ 1003300 h 2359024"/>
              <a:gd name="connsiteX158" fmla="*/ 333375 w 2316162"/>
              <a:gd name="connsiteY158" fmla="*/ 1011237 h 2359024"/>
              <a:gd name="connsiteX159" fmla="*/ 358775 w 2316162"/>
              <a:gd name="connsiteY159" fmla="*/ 1009650 h 2359024"/>
              <a:gd name="connsiteX160" fmla="*/ 379413 w 2316162"/>
              <a:gd name="connsiteY160" fmla="*/ 1001712 h 2359024"/>
              <a:gd name="connsiteX161" fmla="*/ 396875 w 2316162"/>
              <a:gd name="connsiteY161" fmla="*/ 987425 h 2359024"/>
              <a:gd name="connsiteX162" fmla="*/ 406400 w 2316162"/>
              <a:gd name="connsiteY162" fmla="*/ 965200 h 2359024"/>
              <a:gd name="connsiteX163" fmla="*/ 409575 w 2316162"/>
              <a:gd name="connsiteY163" fmla="*/ 936625 h 2359024"/>
              <a:gd name="connsiteX164" fmla="*/ 409575 w 2316162"/>
              <a:gd name="connsiteY164" fmla="*/ 402374 h 2359024"/>
              <a:gd name="connsiteX165" fmla="*/ 412616 w 2316162"/>
              <a:gd name="connsiteY165" fmla="*/ 402374 h 2359024"/>
              <a:gd name="connsiteX166" fmla="*/ 412616 w 2316162"/>
              <a:gd name="connsiteY166" fmla="*/ 395287 h 2359024"/>
              <a:gd name="connsiteX167" fmla="*/ 969962 w 2316162"/>
              <a:gd name="connsiteY167" fmla="*/ 395287 h 2359024"/>
              <a:gd name="connsiteX168" fmla="*/ 996950 w 2316162"/>
              <a:gd name="connsiteY168" fmla="*/ 392112 h 2359024"/>
              <a:gd name="connsiteX169" fmla="*/ 1020762 w 2316162"/>
              <a:gd name="connsiteY169" fmla="*/ 382587 h 2359024"/>
              <a:gd name="connsiteX170" fmla="*/ 1036637 w 2316162"/>
              <a:gd name="connsiteY170" fmla="*/ 366712 h 2359024"/>
              <a:gd name="connsiteX171" fmla="*/ 1044575 w 2316162"/>
              <a:gd name="connsiteY171" fmla="*/ 346075 h 2359024"/>
              <a:gd name="connsiteX172" fmla="*/ 1046162 w 2316162"/>
              <a:gd name="connsiteY172" fmla="*/ 322262 h 2359024"/>
              <a:gd name="connsiteX173" fmla="*/ 1038225 w 2316162"/>
              <a:gd name="connsiteY173" fmla="*/ 295275 h 2359024"/>
              <a:gd name="connsiteX174" fmla="*/ 1036637 w 2316162"/>
              <a:gd name="connsiteY174" fmla="*/ 290512 h 2359024"/>
              <a:gd name="connsiteX175" fmla="*/ 1031875 w 2316162"/>
              <a:gd name="connsiteY175" fmla="*/ 280987 h 2359024"/>
              <a:gd name="connsiteX176" fmla="*/ 1025525 w 2316162"/>
              <a:gd name="connsiteY176" fmla="*/ 265112 h 2359024"/>
              <a:gd name="connsiteX177" fmla="*/ 1016000 w 2316162"/>
              <a:gd name="connsiteY177" fmla="*/ 244475 h 2359024"/>
              <a:gd name="connsiteX178" fmla="*/ 1008062 w 2316162"/>
              <a:gd name="connsiteY178" fmla="*/ 222250 h 2359024"/>
              <a:gd name="connsiteX179" fmla="*/ 1001712 w 2316162"/>
              <a:gd name="connsiteY179" fmla="*/ 200025 h 2359024"/>
              <a:gd name="connsiteX180" fmla="*/ 996950 w 2316162"/>
              <a:gd name="connsiteY180" fmla="*/ 177800 h 2359024"/>
              <a:gd name="connsiteX181" fmla="*/ 995362 w 2316162"/>
              <a:gd name="connsiteY181" fmla="*/ 158750 h 2359024"/>
              <a:gd name="connsiteX182" fmla="*/ 1000125 w 2316162"/>
              <a:gd name="connsiteY182" fmla="*/ 122237 h 2359024"/>
              <a:gd name="connsiteX183" fmla="*/ 1011237 w 2316162"/>
              <a:gd name="connsiteY183" fmla="*/ 88900 h 2359024"/>
              <a:gd name="connsiteX184" fmla="*/ 1031875 w 2316162"/>
              <a:gd name="connsiteY184" fmla="*/ 60325 h 2359024"/>
              <a:gd name="connsiteX185" fmla="*/ 1057275 w 2316162"/>
              <a:gd name="connsiteY185" fmla="*/ 34925 h 2359024"/>
              <a:gd name="connsiteX186" fmla="*/ 1087437 w 2316162"/>
              <a:gd name="connsiteY186" fmla="*/ 15875 h 2359024"/>
              <a:gd name="connsiteX187" fmla="*/ 1122362 w 2316162"/>
              <a:gd name="connsiteY187" fmla="*/ 4762 h 2359024"/>
              <a:gd name="connsiteX188" fmla="*/ 1160462 w 2316162"/>
              <a:gd name="connsiteY188" fmla="*/ 0 h 2359024"/>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20687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09209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2316162" h="2259012">
                <a:moveTo>
                  <a:pt x="1160462" y="0"/>
                </a:moveTo>
                <a:lnTo>
                  <a:pt x="1198562" y="4762"/>
                </a:lnTo>
                <a:lnTo>
                  <a:pt x="1231900" y="15875"/>
                </a:lnTo>
                <a:lnTo>
                  <a:pt x="1262062" y="34925"/>
                </a:lnTo>
                <a:lnTo>
                  <a:pt x="1289050" y="60325"/>
                </a:lnTo>
                <a:lnTo>
                  <a:pt x="1308100" y="88900"/>
                </a:lnTo>
                <a:lnTo>
                  <a:pt x="1320800" y="122237"/>
                </a:lnTo>
                <a:lnTo>
                  <a:pt x="1323975" y="158750"/>
                </a:lnTo>
                <a:lnTo>
                  <a:pt x="1322387" y="177800"/>
                </a:lnTo>
                <a:lnTo>
                  <a:pt x="1317625" y="200025"/>
                </a:lnTo>
                <a:lnTo>
                  <a:pt x="1311275" y="222250"/>
                </a:lnTo>
                <a:lnTo>
                  <a:pt x="1304925" y="244475"/>
                </a:lnTo>
                <a:lnTo>
                  <a:pt x="1296987" y="265112"/>
                </a:lnTo>
                <a:lnTo>
                  <a:pt x="1290637" y="280987"/>
                </a:lnTo>
                <a:lnTo>
                  <a:pt x="1285875" y="290512"/>
                </a:lnTo>
                <a:lnTo>
                  <a:pt x="1282700" y="295275"/>
                </a:lnTo>
                <a:lnTo>
                  <a:pt x="1274762" y="322262"/>
                </a:lnTo>
                <a:lnTo>
                  <a:pt x="1274762" y="346075"/>
                </a:lnTo>
                <a:lnTo>
                  <a:pt x="1285875" y="366712"/>
                </a:lnTo>
                <a:lnTo>
                  <a:pt x="1300162" y="382587"/>
                </a:lnTo>
                <a:lnTo>
                  <a:pt x="1322387" y="392112"/>
                </a:lnTo>
                <a:lnTo>
                  <a:pt x="1350962" y="395287"/>
                </a:lnTo>
                <a:lnTo>
                  <a:pt x="1908175" y="395287"/>
                </a:lnTo>
                <a:lnTo>
                  <a:pt x="1911350" y="477837"/>
                </a:lnTo>
                <a:lnTo>
                  <a:pt x="1911350" y="485775"/>
                </a:lnTo>
                <a:lnTo>
                  <a:pt x="1911350" y="496887"/>
                </a:lnTo>
                <a:lnTo>
                  <a:pt x="1911350" y="506412"/>
                </a:lnTo>
                <a:cubicBezTo>
                  <a:pt x="1910292" y="649816"/>
                  <a:pt x="1909233" y="793221"/>
                  <a:pt x="1908175" y="936625"/>
                </a:cubicBezTo>
                <a:lnTo>
                  <a:pt x="1909762" y="962025"/>
                </a:lnTo>
                <a:lnTo>
                  <a:pt x="1917700" y="981075"/>
                </a:lnTo>
                <a:lnTo>
                  <a:pt x="1930400" y="995362"/>
                </a:lnTo>
                <a:lnTo>
                  <a:pt x="1946275" y="1006475"/>
                </a:lnTo>
                <a:lnTo>
                  <a:pt x="1965325" y="1011237"/>
                </a:lnTo>
                <a:lnTo>
                  <a:pt x="1985962" y="1009650"/>
                </a:lnTo>
                <a:lnTo>
                  <a:pt x="2011362" y="1003300"/>
                </a:lnTo>
                <a:lnTo>
                  <a:pt x="2016125" y="1001712"/>
                </a:lnTo>
                <a:lnTo>
                  <a:pt x="2027237" y="996950"/>
                </a:lnTo>
                <a:lnTo>
                  <a:pt x="2043112" y="990600"/>
                </a:lnTo>
                <a:lnTo>
                  <a:pt x="2063750" y="982662"/>
                </a:lnTo>
                <a:lnTo>
                  <a:pt x="2087562" y="976312"/>
                </a:lnTo>
                <a:lnTo>
                  <a:pt x="2109787" y="969962"/>
                </a:lnTo>
                <a:lnTo>
                  <a:pt x="2132012" y="965200"/>
                </a:lnTo>
                <a:lnTo>
                  <a:pt x="2151062" y="963612"/>
                </a:lnTo>
                <a:lnTo>
                  <a:pt x="2190750" y="968375"/>
                </a:lnTo>
                <a:lnTo>
                  <a:pt x="2224087" y="979487"/>
                </a:lnTo>
                <a:lnTo>
                  <a:pt x="2254250" y="998537"/>
                </a:lnTo>
                <a:lnTo>
                  <a:pt x="2281237" y="1022350"/>
                </a:lnTo>
                <a:lnTo>
                  <a:pt x="2298700" y="1052512"/>
                </a:lnTo>
                <a:lnTo>
                  <a:pt x="2311400" y="1085850"/>
                </a:lnTo>
                <a:lnTo>
                  <a:pt x="2316162" y="1120775"/>
                </a:lnTo>
                <a:lnTo>
                  <a:pt x="2311400" y="1158875"/>
                </a:lnTo>
                <a:lnTo>
                  <a:pt x="2298700" y="1192212"/>
                </a:lnTo>
                <a:lnTo>
                  <a:pt x="2281237" y="1220787"/>
                </a:lnTo>
                <a:lnTo>
                  <a:pt x="2254250" y="1246187"/>
                </a:lnTo>
                <a:lnTo>
                  <a:pt x="2224087" y="1265237"/>
                </a:lnTo>
                <a:lnTo>
                  <a:pt x="2190750" y="1276350"/>
                </a:lnTo>
                <a:lnTo>
                  <a:pt x="2151062" y="1281112"/>
                </a:lnTo>
                <a:lnTo>
                  <a:pt x="2132012" y="1279525"/>
                </a:lnTo>
                <a:lnTo>
                  <a:pt x="2109787" y="1274762"/>
                </a:lnTo>
                <a:lnTo>
                  <a:pt x="2087562" y="1268412"/>
                </a:lnTo>
                <a:lnTo>
                  <a:pt x="2063750" y="1260475"/>
                </a:lnTo>
                <a:lnTo>
                  <a:pt x="2043112" y="1254125"/>
                </a:lnTo>
                <a:lnTo>
                  <a:pt x="2027237" y="1247775"/>
                </a:lnTo>
                <a:lnTo>
                  <a:pt x="2016125" y="1243012"/>
                </a:lnTo>
                <a:lnTo>
                  <a:pt x="2011362" y="1241425"/>
                </a:lnTo>
                <a:lnTo>
                  <a:pt x="1985962" y="1235075"/>
                </a:lnTo>
                <a:lnTo>
                  <a:pt x="1965325" y="1233487"/>
                </a:lnTo>
                <a:lnTo>
                  <a:pt x="1946275" y="1238250"/>
                </a:lnTo>
                <a:lnTo>
                  <a:pt x="1930400" y="1247775"/>
                </a:lnTo>
                <a:lnTo>
                  <a:pt x="1917700" y="1263650"/>
                </a:lnTo>
                <a:lnTo>
                  <a:pt x="1909762" y="1282700"/>
                </a:lnTo>
                <a:lnTo>
                  <a:pt x="1908175" y="1306512"/>
                </a:lnTo>
                <a:cubicBezTo>
                  <a:pt x="1908518" y="1491530"/>
                  <a:pt x="1908860" y="1676547"/>
                  <a:pt x="1909203" y="1861565"/>
                </a:cubicBezTo>
                <a:lnTo>
                  <a:pt x="1358900" y="1862137"/>
                </a:lnTo>
                <a:lnTo>
                  <a:pt x="1331912" y="1866900"/>
                </a:lnTo>
                <a:lnTo>
                  <a:pt x="1309687" y="1878012"/>
                </a:lnTo>
                <a:lnTo>
                  <a:pt x="1293812" y="1892300"/>
                </a:lnTo>
                <a:lnTo>
                  <a:pt x="1285875" y="1912937"/>
                </a:lnTo>
                <a:lnTo>
                  <a:pt x="1282700" y="1936750"/>
                </a:lnTo>
                <a:lnTo>
                  <a:pt x="1292225" y="1963737"/>
                </a:lnTo>
                <a:lnTo>
                  <a:pt x="1293812" y="1968500"/>
                </a:lnTo>
                <a:lnTo>
                  <a:pt x="1298575" y="1978025"/>
                </a:lnTo>
                <a:lnTo>
                  <a:pt x="1304925" y="1993900"/>
                </a:lnTo>
                <a:lnTo>
                  <a:pt x="1312862" y="2014537"/>
                </a:lnTo>
                <a:lnTo>
                  <a:pt x="1320800" y="2035175"/>
                </a:lnTo>
                <a:lnTo>
                  <a:pt x="1327150" y="2058987"/>
                </a:lnTo>
                <a:lnTo>
                  <a:pt x="1331912" y="2081212"/>
                </a:lnTo>
                <a:lnTo>
                  <a:pt x="1333500" y="2098675"/>
                </a:lnTo>
                <a:lnTo>
                  <a:pt x="1328737" y="2136775"/>
                </a:lnTo>
                <a:lnTo>
                  <a:pt x="1316037" y="2170112"/>
                </a:lnTo>
                <a:lnTo>
                  <a:pt x="1298575" y="2198687"/>
                </a:lnTo>
                <a:lnTo>
                  <a:pt x="1271587" y="2222500"/>
                </a:lnTo>
                <a:lnTo>
                  <a:pt x="1241425" y="2243137"/>
                </a:lnTo>
                <a:lnTo>
                  <a:pt x="1208087" y="2254250"/>
                </a:lnTo>
                <a:lnTo>
                  <a:pt x="1168400" y="2259012"/>
                </a:lnTo>
                <a:lnTo>
                  <a:pt x="1131887" y="2254250"/>
                </a:lnTo>
                <a:lnTo>
                  <a:pt x="1096962" y="2243137"/>
                </a:lnTo>
                <a:lnTo>
                  <a:pt x="1066800" y="2222500"/>
                </a:lnTo>
                <a:lnTo>
                  <a:pt x="1041400" y="2198687"/>
                </a:lnTo>
                <a:lnTo>
                  <a:pt x="1022350" y="2170112"/>
                </a:lnTo>
                <a:lnTo>
                  <a:pt x="1009650" y="2136775"/>
                </a:lnTo>
                <a:lnTo>
                  <a:pt x="1004887" y="2098675"/>
                </a:lnTo>
                <a:lnTo>
                  <a:pt x="1006475" y="2081212"/>
                </a:lnTo>
                <a:lnTo>
                  <a:pt x="1011237" y="2058987"/>
                </a:lnTo>
                <a:lnTo>
                  <a:pt x="1019175" y="2035175"/>
                </a:lnTo>
                <a:lnTo>
                  <a:pt x="1027112" y="2014537"/>
                </a:lnTo>
                <a:lnTo>
                  <a:pt x="1033462" y="1993900"/>
                </a:lnTo>
                <a:lnTo>
                  <a:pt x="1039812" y="1978025"/>
                </a:lnTo>
                <a:lnTo>
                  <a:pt x="1044575" y="1968500"/>
                </a:lnTo>
                <a:lnTo>
                  <a:pt x="1046162" y="1963737"/>
                </a:lnTo>
                <a:lnTo>
                  <a:pt x="1054100" y="1936750"/>
                </a:lnTo>
                <a:lnTo>
                  <a:pt x="1054100" y="1912937"/>
                </a:lnTo>
                <a:lnTo>
                  <a:pt x="1046162" y="1892300"/>
                </a:lnTo>
                <a:lnTo>
                  <a:pt x="1030287" y="1878012"/>
                </a:lnTo>
                <a:lnTo>
                  <a:pt x="1006475" y="1866900"/>
                </a:lnTo>
                <a:lnTo>
                  <a:pt x="979487" y="1862137"/>
                </a:lnTo>
                <a:lnTo>
                  <a:pt x="409209" y="1862137"/>
                </a:lnTo>
                <a:lnTo>
                  <a:pt x="411984" y="1368423"/>
                </a:lnTo>
                <a:lnTo>
                  <a:pt x="409575" y="1368423"/>
                </a:lnTo>
                <a:lnTo>
                  <a:pt x="409575" y="1306513"/>
                </a:lnTo>
                <a:lnTo>
                  <a:pt x="406400" y="1284288"/>
                </a:lnTo>
                <a:lnTo>
                  <a:pt x="398463" y="1266825"/>
                </a:lnTo>
                <a:lnTo>
                  <a:pt x="382588" y="1254125"/>
                </a:lnTo>
                <a:lnTo>
                  <a:pt x="365125" y="1247775"/>
                </a:lnTo>
                <a:lnTo>
                  <a:pt x="344488" y="1246188"/>
                </a:lnTo>
                <a:lnTo>
                  <a:pt x="320675" y="1249363"/>
                </a:lnTo>
                <a:lnTo>
                  <a:pt x="295275" y="1257300"/>
                </a:lnTo>
                <a:lnTo>
                  <a:pt x="292100" y="1258888"/>
                </a:lnTo>
                <a:lnTo>
                  <a:pt x="282575" y="1262063"/>
                </a:lnTo>
                <a:lnTo>
                  <a:pt x="266700" y="1265238"/>
                </a:lnTo>
                <a:lnTo>
                  <a:pt x="249238" y="1270000"/>
                </a:lnTo>
                <a:lnTo>
                  <a:pt x="227013" y="1273175"/>
                </a:lnTo>
                <a:lnTo>
                  <a:pt x="204788" y="1277938"/>
                </a:lnTo>
                <a:lnTo>
                  <a:pt x="184150" y="1279525"/>
                </a:lnTo>
                <a:lnTo>
                  <a:pt x="165100" y="1281113"/>
                </a:lnTo>
                <a:lnTo>
                  <a:pt x="127000" y="1276350"/>
                </a:lnTo>
                <a:lnTo>
                  <a:pt x="92075" y="1265238"/>
                </a:lnTo>
                <a:lnTo>
                  <a:pt x="61913" y="1246188"/>
                </a:lnTo>
                <a:lnTo>
                  <a:pt x="36513" y="1220788"/>
                </a:lnTo>
                <a:lnTo>
                  <a:pt x="17463" y="1192213"/>
                </a:lnTo>
                <a:lnTo>
                  <a:pt x="4763" y="1158875"/>
                </a:lnTo>
                <a:lnTo>
                  <a:pt x="0" y="1122362"/>
                </a:lnTo>
                <a:lnTo>
                  <a:pt x="4763" y="1085850"/>
                </a:lnTo>
                <a:lnTo>
                  <a:pt x="17463" y="1052512"/>
                </a:lnTo>
                <a:lnTo>
                  <a:pt x="36513" y="1022350"/>
                </a:lnTo>
                <a:lnTo>
                  <a:pt x="61913" y="998537"/>
                </a:lnTo>
                <a:lnTo>
                  <a:pt x="92075" y="979487"/>
                </a:lnTo>
                <a:lnTo>
                  <a:pt x="127000" y="968375"/>
                </a:lnTo>
                <a:lnTo>
                  <a:pt x="165100" y="963612"/>
                </a:lnTo>
                <a:lnTo>
                  <a:pt x="184150" y="965200"/>
                </a:lnTo>
                <a:lnTo>
                  <a:pt x="206375" y="969962"/>
                </a:lnTo>
                <a:lnTo>
                  <a:pt x="230188" y="976312"/>
                </a:lnTo>
                <a:lnTo>
                  <a:pt x="252413" y="984250"/>
                </a:lnTo>
                <a:lnTo>
                  <a:pt x="273050" y="990600"/>
                </a:lnTo>
                <a:lnTo>
                  <a:pt x="290513" y="996950"/>
                </a:lnTo>
                <a:lnTo>
                  <a:pt x="301625" y="1001712"/>
                </a:lnTo>
                <a:lnTo>
                  <a:pt x="304800" y="1003300"/>
                </a:lnTo>
                <a:lnTo>
                  <a:pt x="333375" y="1011237"/>
                </a:lnTo>
                <a:lnTo>
                  <a:pt x="358775" y="1009650"/>
                </a:lnTo>
                <a:lnTo>
                  <a:pt x="379413" y="1001712"/>
                </a:lnTo>
                <a:lnTo>
                  <a:pt x="396875" y="987425"/>
                </a:lnTo>
                <a:lnTo>
                  <a:pt x="406400" y="965200"/>
                </a:lnTo>
                <a:lnTo>
                  <a:pt x="409575" y="936625"/>
                </a:lnTo>
                <a:lnTo>
                  <a:pt x="409575" y="402374"/>
                </a:lnTo>
                <a:lnTo>
                  <a:pt x="412616" y="402374"/>
                </a:lnTo>
                <a:lnTo>
                  <a:pt x="412616" y="395287"/>
                </a:lnTo>
                <a:lnTo>
                  <a:pt x="969962" y="395287"/>
                </a:lnTo>
                <a:lnTo>
                  <a:pt x="996950" y="392112"/>
                </a:lnTo>
                <a:lnTo>
                  <a:pt x="1020762" y="382587"/>
                </a:lnTo>
                <a:lnTo>
                  <a:pt x="1036637" y="366712"/>
                </a:lnTo>
                <a:lnTo>
                  <a:pt x="1044575" y="346075"/>
                </a:lnTo>
                <a:lnTo>
                  <a:pt x="1046162" y="322262"/>
                </a:lnTo>
                <a:lnTo>
                  <a:pt x="1038225" y="295275"/>
                </a:lnTo>
                <a:lnTo>
                  <a:pt x="1036637" y="290512"/>
                </a:lnTo>
                <a:lnTo>
                  <a:pt x="1031875" y="280987"/>
                </a:lnTo>
                <a:lnTo>
                  <a:pt x="1025525" y="265112"/>
                </a:lnTo>
                <a:lnTo>
                  <a:pt x="1016000" y="244475"/>
                </a:lnTo>
                <a:lnTo>
                  <a:pt x="1008062" y="222250"/>
                </a:lnTo>
                <a:lnTo>
                  <a:pt x="1001712" y="200025"/>
                </a:lnTo>
                <a:lnTo>
                  <a:pt x="996950" y="177800"/>
                </a:lnTo>
                <a:lnTo>
                  <a:pt x="995362" y="158750"/>
                </a:lnTo>
                <a:lnTo>
                  <a:pt x="1000125" y="122237"/>
                </a:lnTo>
                <a:lnTo>
                  <a:pt x="1011237" y="88900"/>
                </a:lnTo>
                <a:lnTo>
                  <a:pt x="1031875" y="60325"/>
                </a:lnTo>
                <a:lnTo>
                  <a:pt x="1057275" y="34925"/>
                </a:lnTo>
                <a:lnTo>
                  <a:pt x="1087437" y="15875"/>
                </a:lnTo>
                <a:lnTo>
                  <a:pt x="1122362" y="4762"/>
                </a:lnTo>
                <a:lnTo>
                  <a:pt x="1160462" y="0"/>
                </a:ln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rot="900000">
            <a:off x="1401473" y="583862"/>
            <a:ext cx="2119136" cy="2034210"/>
          </a:xfrm>
          <a:custGeom>
            <a:avLst/>
            <a:gdLst>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2359024 h 2359024"/>
              <a:gd name="connsiteX119" fmla="*/ 411984 w 2316162"/>
              <a:gd name="connsiteY119" fmla="*/ 1368423 h 2359024"/>
              <a:gd name="connsiteX120" fmla="*/ 409575 w 2316162"/>
              <a:gd name="connsiteY120" fmla="*/ 1368423 h 2359024"/>
              <a:gd name="connsiteX121" fmla="*/ 409575 w 2316162"/>
              <a:gd name="connsiteY121" fmla="*/ 1306513 h 2359024"/>
              <a:gd name="connsiteX122" fmla="*/ 406400 w 2316162"/>
              <a:gd name="connsiteY122" fmla="*/ 1284288 h 2359024"/>
              <a:gd name="connsiteX123" fmla="*/ 398463 w 2316162"/>
              <a:gd name="connsiteY123" fmla="*/ 1266825 h 2359024"/>
              <a:gd name="connsiteX124" fmla="*/ 382588 w 2316162"/>
              <a:gd name="connsiteY124" fmla="*/ 1254125 h 2359024"/>
              <a:gd name="connsiteX125" fmla="*/ 365125 w 2316162"/>
              <a:gd name="connsiteY125" fmla="*/ 1247775 h 2359024"/>
              <a:gd name="connsiteX126" fmla="*/ 344488 w 2316162"/>
              <a:gd name="connsiteY126" fmla="*/ 1246188 h 2359024"/>
              <a:gd name="connsiteX127" fmla="*/ 320675 w 2316162"/>
              <a:gd name="connsiteY127" fmla="*/ 1249363 h 2359024"/>
              <a:gd name="connsiteX128" fmla="*/ 295275 w 2316162"/>
              <a:gd name="connsiteY128" fmla="*/ 1257300 h 2359024"/>
              <a:gd name="connsiteX129" fmla="*/ 292100 w 2316162"/>
              <a:gd name="connsiteY129" fmla="*/ 1258888 h 2359024"/>
              <a:gd name="connsiteX130" fmla="*/ 282575 w 2316162"/>
              <a:gd name="connsiteY130" fmla="*/ 1262063 h 2359024"/>
              <a:gd name="connsiteX131" fmla="*/ 266700 w 2316162"/>
              <a:gd name="connsiteY131" fmla="*/ 1265238 h 2359024"/>
              <a:gd name="connsiteX132" fmla="*/ 249238 w 2316162"/>
              <a:gd name="connsiteY132" fmla="*/ 1270000 h 2359024"/>
              <a:gd name="connsiteX133" fmla="*/ 227013 w 2316162"/>
              <a:gd name="connsiteY133" fmla="*/ 1273175 h 2359024"/>
              <a:gd name="connsiteX134" fmla="*/ 204788 w 2316162"/>
              <a:gd name="connsiteY134" fmla="*/ 1277938 h 2359024"/>
              <a:gd name="connsiteX135" fmla="*/ 184150 w 2316162"/>
              <a:gd name="connsiteY135" fmla="*/ 1279525 h 2359024"/>
              <a:gd name="connsiteX136" fmla="*/ 165100 w 2316162"/>
              <a:gd name="connsiteY136" fmla="*/ 1281113 h 2359024"/>
              <a:gd name="connsiteX137" fmla="*/ 127000 w 2316162"/>
              <a:gd name="connsiteY137" fmla="*/ 1276350 h 2359024"/>
              <a:gd name="connsiteX138" fmla="*/ 92075 w 2316162"/>
              <a:gd name="connsiteY138" fmla="*/ 1265238 h 2359024"/>
              <a:gd name="connsiteX139" fmla="*/ 61913 w 2316162"/>
              <a:gd name="connsiteY139" fmla="*/ 1246188 h 2359024"/>
              <a:gd name="connsiteX140" fmla="*/ 36513 w 2316162"/>
              <a:gd name="connsiteY140" fmla="*/ 1220788 h 2359024"/>
              <a:gd name="connsiteX141" fmla="*/ 17463 w 2316162"/>
              <a:gd name="connsiteY141" fmla="*/ 1192213 h 2359024"/>
              <a:gd name="connsiteX142" fmla="*/ 4763 w 2316162"/>
              <a:gd name="connsiteY142" fmla="*/ 1158875 h 2359024"/>
              <a:gd name="connsiteX143" fmla="*/ 0 w 2316162"/>
              <a:gd name="connsiteY143" fmla="*/ 1122362 h 2359024"/>
              <a:gd name="connsiteX144" fmla="*/ 4763 w 2316162"/>
              <a:gd name="connsiteY144" fmla="*/ 1085850 h 2359024"/>
              <a:gd name="connsiteX145" fmla="*/ 17463 w 2316162"/>
              <a:gd name="connsiteY145" fmla="*/ 1052512 h 2359024"/>
              <a:gd name="connsiteX146" fmla="*/ 36513 w 2316162"/>
              <a:gd name="connsiteY146" fmla="*/ 1022350 h 2359024"/>
              <a:gd name="connsiteX147" fmla="*/ 61913 w 2316162"/>
              <a:gd name="connsiteY147" fmla="*/ 998537 h 2359024"/>
              <a:gd name="connsiteX148" fmla="*/ 92075 w 2316162"/>
              <a:gd name="connsiteY148" fmla="*/ 979487 h 2359024"/>
              <a:gd name="connsiteX149" fmla="*/ 127000 w 2316162"/>
              <a:gd name="connsiteY149" fmla="*/ 968375 h 2359024"/>
              <a:gd name="connsiteX150" fmla="*/ 165100 w 2316162"/>
              <a:gd name="connsiteY150" fmla="*/ 963612 h 2359024"/>
              <a:gd name="connsiteX151" fmla="*/ 184150 w 2316162"/>
              <a:gd name="connsiteY151" fmla="*/ 965200 h 2359024"/>
              <a:gd name="connsiteX152" fmla="*/ 206375 w 2316162"/>
              <a:gd name="connsiteY152" fmla="*/ 969962 h 2359024"/>
              <a:gd name="connsiteX153" fmla="*/ 230188 w 2316162"/>
              <a:gd name="connsiteY153" fmla="*/ 976312 h 2359024"/>
              <a:gd name="connsiteX154" fmla="*/ 252413 w 2316162"/>
              <a:gd name="connsiteY154" fmla="*/ 984250 h 2359024"/>
              <a:gd name="connsiteX155" fmla="*/ 273050 w 2316162"/>
              <a:gd name="connsiteY155" fmla="*/ 990600 h 2359024"/>
              <a:gd name="connsiteX156" fmla="*/ 290513 w 2316162"/>
              <a:gd name="connsiteY156" fmla="*/ 996950 h 2359024"/>
              <a:gd name="connsiteX157" fmla="*/ 301625 w 2316162"/>
              <a:gd name="connsiteY157" fmla="*/ 1001712 h 2359024"/>
              <a:gd name="connsiteX158" fmla="*/ 304800 w 2316162"/>
              <a:gd name="connsiteY158" fmla="*/ 1003300 h 2359024"/>
              <a:gd name="connsiteX159" fmla="*/ 333375 w 2316162"/>
              <a:gd name="connsiteY159" fmla="*/ 1011237 h 2359024"/>
              <a:gd name="connsiteX160" fmla="*/ 358775 w 2316162"/>
              <a:gd name="connsiteY160" fmla="*/ 1009650 h 2359024"/>
              <a:gd name="connsiteX161" fmla="*/ 379413 w 2316162"/>
              <a:gd name="connsiteY161" fmla="*/ 1001712 h 2359024"/>
              <a:gd name="connsiteX162" fmla="*/ 396875 w 2316162"/>
              <a:gd name="connsiteY162" fmla="*/ 987425 h 2359024"/>
              <a:gd name="connsiteX163" fmla="*/ 406400 w 2316162"/>
              <a:gd name="connsiteY163" fmla="*/ 965200 h 2359024"/>
              <a:gd name="connsiteX164" fmla="*/ 409575 w 2316162"/>
              <a:gd name="connsiteY164" fmla="*/ 936625 h 2359024"/>
              <a:gd name="connsiteX165" fmla="*/ 409575 w 2316162"/>
              <a:gd name="connsiteY165" fmla="*/ 402374 h 2359024"/>
              <a:gd name="connsiteX166" fmla="*/ 412616 w 2316162"/>
              <a:gd name="connsiteY166" fmla="*/ 402374 h 2359024"/>
              <a:gd name="connsiteX167" fmla="*/ 412616 w 2316162"/>
              <a:gd name="connsiteY167" fmla="*/ 395287 h 2359024"/>
              <a:gd name="connsiteX168" fmla="*/ 969962 w 2316162"/>
              <a:gd name="connsiteY168" fmla="*/ 395287 h 2359024"/>
              <a:gd name="connsiteX169" fmla="*/ 996950 w 2316162"/>
              <a:gd name="connsiteY169" fmla="*/ 392112 h 2359024"/>
              <a:gd name="connsiteX170" fmla="*/ 1020762 w 2316162"/>
              <a:gd name="connsiteY170" fmla="*/ 382587 h 2359024"/>
              <a:gd name="connsiteX171" fmla="*/ 1036637 w 2316162"/>
              <a:gd name="connsiteY171" fmla="*/ 366712 h 2359024"/>
              <a:gd name="connsiteX172" fmla="*/ 1044575 w 2316162"/>
              <a:gd name="connsiteY172" fmla="*/ 346075 h 2359024"/>
              <a:gd name="connsiteX173" fmla="*/ 1046162 w 2316162"/>
              <a:gd name="connsiteY173" fmla="*/ 322262 h 2359024"/>
              <a:gd name="connsiteX174" fmla="*/ 1038225 w 2316162"/>
              <a:gd name="connsiteY174" fmla="*/ 295275 h 2359024"/>
              <a:gd name="connsiteX175" fmla="*/ 1036637 w 2316162"/>
              <a:gd name="connsiteY175" fmla="*/ 290512 h 2359024"/>
              <a:gd name="connsiteX176" fmla="*/ 1031875 w 2316162"/>
              <a:gd name="connsiteY176" fmla="*/ 280987 h 2359024"/>
              <a:gd name="connsiteX177" fmla="*/ 1025525 w 2316162"/>
              <a:gd name="connsiteY177" fmla="*/ 265112 h 2359024"/>
              <a:gd name="connsiteX178" fmla="*/ 1016000 w 2316162"/>
              <a:gd name="connsiteY178" fmla="*/ 244475 h 2359024"/>
              <a:gd name="connsiteX179" fmla="*/ 1008062 w 2316162"/>
              <a:gd name="connsiteY179" fmla="*/ 222250 h 2359024"/>
              <a:gd name="connsiteX180" fmla="*/ 1001712 w 2316162"/>
              <a:gd name="connsiteY180" fmla="*/ 200025 h 2359024"/>
              <a:gd name="connsiteX181" fmla="*/ 996950 w 2316162"/>
              <a:gd name="connsiteY181" fmla="*/ 177800 h 2359024"/>
              <a:gd name="connsiteX182" fmla="*/ 995362 w 2316162"/>
              <a:gd name="connsiteY182" fmla="*/ 158750 h 2359024"/>
              <a:gd name="connsiteX183" fmla="*/ 1000125 w 2316162"/>
              <a:gd name="connsiteY183" fmla="*/ 122237 h 2359024"/>
              <a:gd name="connsiteX184" fmla="*/ 1011237 w 2316162"/>
              <a:gd name="connsiteY184" fmla="*/ 88900 h 2359024"/>
              <a:gd name="connsiteX185" fmla="*/ 1031875 w 2316162"/>
              <a:gd name="connsiteY185" fmla="*/ 60325 h 2359024"/>
              <a:gd name="connsiteX186" fmla="*/ 1057275 w 2316162"/>
              <a:gd name="connsiteY186" fmla="*/ 34925 h 2359024"/>
              <a:gd name="connsiteX187" fmla="*/ 1087437 w 2316162"/>
              <a:gd name="connsiteY187" fmla="*/ 15875 h 2359024"/>
              <a:gd name="connsiteX188" fmla="*/ 1122362 w 2316162"/>
              <a:gd name="connsiteY188" fmla="*/ 4762 h 2359024"/>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1368423 h 2359024"/>
              <a:gd name="connsiteX119" fmla="*/ 409575 w 2316162"/>
              <a:gd name="connsiteY119" fmla="*/ 1368423 h 2359024"/>
              <a:gd name="connsiteX120" fmla="*/ 409575 w 2316162"/>
              <a:gd name="connsiteY120" fmla="*/ 1306513 h 2359024"/>
              <a:gd name="connsiteX121" fmla="*/ 406400 w 2316162"/>
              <a:gd name="connsiteY121" fmla="*/ 1284288 h 2359024"/>
              <a:gd name="connsiteX122" fmla="*/ 398463 w 2316162"/>
              <a:gd name="connsiteY122" fmla="*/ 1266825 h 2359024"/>
              <a:gd name="connsiteX123" fmla="*/ 382588 w 2316162"/>
              <a:gd name="connsiteY123" fmla="*/ 1254125 h 2359024"/>
              <a:gd name="connsiteX124" fmla="*/ 365125 w 2316162"/>
              <a:gd name="connsiteY124" fmla="*/ 1247775 h 2359024"/>
              <a:gd name="connsiteX125" fmla="*/ 344488 w 2316162"/>
              <a:gd name="connsiteY125" fmla="*/ 1246188 h 2359024"/>
              <a:gd name="connsiteX126" fmla="*/ 320675 w 2316162"/>
              <a:gd name="connsiteY126" fmla="*/ 1249363 h 2359024"/>
              <a:gd name="connsiteX127" fmla="*/ 295275 w 2316162"/>
              <a:gd name="connsiteY127" fmla="*/ 1257300 h 2359024"/>
              <a:gd name="connsiteX128" fmla="*/ 292100 w 2316162"/>
              <a:gd name="connsiteY128" fmla="*/ 1258888 h 2359024"/>
              <a:gd name="connsiteX129" fmla="*/ 282575 w 2316162"/>
              <a:gd name="connsiteY129" fmla="*/ 1262063 h 2359024"/>
              <a:gd name="connsiteX130" fmla="*/ 266700 w 2316162"/>
              <a:gd name="connsiteY130" fmla="*/ 1265238 h 2359024"/>
              <a:gd name="connsiteX131" fmla="*/ 249238 w 2316162"/>
              <a:gd name="connsiteY131" fmla="*/ 1270000 h 2359024"/>
              <a:gd name="connsiteX132" fmla="*/ 227013 w 2316162"/>
              <a:gd name="connsiteY132" fmla="*/ 1273175 h 2359024"/>
              <a:gd name="connsiteX133" fmla="*/ 204788 w 2316162"/>
              <a:gd name="connsiteY133" fmla="*/ 1277938 h 2359024"/>
              <a:gd name="connsiteX134" fmla="*/ 184150 w 2316162"/>
              <a:gd name="connsiteY134" fmla="*/ 1279525 h 2359024"/>
              <a:gd name="connsiteX135" fmla="*/ 165100 w 2316162"/>
              <a:gd name="connsiteY135" fmla="*/ 1281113 h 2359024"/>
              <a:gd name="connsiteX136" fmla="*/ 127000 w 2316162"/>
              <a:gd name="connsiteY136" fmla="*/ 1276350 h 2359024"/>
              <a:gd name="connsiteX137" fmla="*/ 92075 w 2316162"/>
              <a:gd name="connsiteY137" fmla="*/ 1265238 h 2359024"/>
              <a:gd name="connsiteX138" fmla="*/ 61913 w 2316162"/>
              <a:gd name="connsiteY138" fmla="*/ 1246188 h 2359024"/>
              <a:gd name="connsiteX139" fmla="*/ 36513 w 2316162"/>
              <a:gd name="connsiteY139" fmla="*/ 1220788 h 2359024"/>
              <a:gd name="connsiteX140" fmla="*/ 17463 w 2316162"/>
              <a:gd name="connsiteY140" fmla="*/ 1192213 h 2359024"/>
              <a:gd name="connsiteX141" fmla="*/ 4763 w 2316162"/>
              <a:gd name="connsiteY141" fmla="*/ 1158875 h 2359024"/>
              <a:gd name="connsiteX142" fmla="*/ 0 w 2316162"/>
              <a:gd name="connsiteY142" fmla="*/ 1122362 h 2359024"/>
              <a:gd name="connsiteX143" fmla="*/ 4763 w 2316162"/>
              <a:gd name="connsiteY143" fmla="*/ 1085850 h 2359024"/>
              <a:gd name="connsiteX144" fmla="*/ 17463 w 2316162"/>
              <a:gd name="connsiteY144" fmla="*/ 1052512 h 2359024"/>
              <a:gd name="connsiteX145" fmla="*/ 36513 w 2316162"/>
              <a:gd name="connsiteY145" fmla="*/ 1022350 h 2359024"/>
              <a:gd name="connsiteX146" fmla="*/ 61913 w 2316162"/>
              <a:gd name="connsiteY146" fmla="*/ 998537 h 2359024"/>
              <a:gd name="connsiteX147" fmla="*/ 92075 w 2316162"/>
              <a:gd name="connsiteY147" fmla="*/ 979487 h 2359024"/>
              <a:gd name="connsiteX148" fmla="*/ 127000 w 2316162"/>
              <a:gd name="connsiteY148" fmla="*/ 968375 h 2359024"/>
              <a:gd name="connsiteX149" fmla="*/ 165100 w 2316162"/>
              <a:gd name="connsiteY149" fmla="*/ 963612 h 2359024"/>
              <a:gd name="connsiteX150" fmla="*/ 184150 w 2316162"/>
              <a:gd name="connsiteY150" fmla="*/ 965200 h 2359024"/>
              <a:gd name="connsiteX151" fmla="*/ 206375 w 2316162"/>
              <a:gd name="connsiteY151" fmla="*/ 969962 h 2359024"/>
              <a:gd name="connsiteX152" fmla="*/ 230188 w 2316162"/>
              <a:gd name="connsiteY152" fmla="*/ 976312 h 2359024"/>
              <a:gd name="connsiteX153" fmla="*/ 252413 w 2316162"/>
              <a:gd name="connsiteY153" fmla="*/ 984250 h 2359024"/>
              <a:gd name="connsiteX154" fmla="*/ 273050 w 2316162"/>
              <a:gd name="connsiteY154" fmla="*/ 990600 h 2359024"/>
              <a:gd name="connsiteX155" fmla="*/ 290513 w 2316162"/>
              <a:gd name="connsiteY155" fmla="*/ 996950 h 2359024"/>
              <a:gd name="connsiteX156" fmla="*/ 301625 w 2316162"/>
              <a:gd name="connsiteY156" fmla="*/ 1001712 h 2359024"/>
              <a:gd name="connsiteX157" fmla="*/ 304800 w 2316162"/>
              <a:gd name="connsiteY157" fmla="*/ 1003300 h 2359024"/>
              <a:gd name="connsiteX158" fmla="*/ 333375 w 2316162"/>
              <a:gd name="connsiteY158" fmla="*/ 1011237 h 2359024"/>
              <a:gd name="connsiteX159" fmla="*/ 358775 w 2316162"/>
              <a:gd name="connsiteY159" fmla="*/ 1009650 h 2359024"/>
              <a:gd name="connsiteX160" fmla="*/ 379413 w 2316162"/>
              <a:gd name="connsiteY160" fmla="*/ 1001712 h 2359024"/>
              <a:gd name="connsiteX161" fmla="*/ 396875 w 2316162"/>
              <a:gd name="connsiteY161" fmla="*/ 987425 h 2359024"/>
              <a:gd name="connsiteX162" fmla="*/ 406400 w 2316162"/>
              <a:gd name="connsiteY162" fmla="*/ 965200 h 2359024"/>
              <a:gd name="connsiteX163" fmla="*/ 409575 w 2316162"/>
              <a:gd name="connsiteY163" fmla="*/ 936625 h 2359024"/>
              <a:gd name="connsiteX164" fmla="*/ 409575 w 2316162"/>
              <a:gd name="connsiteY164" fmla="*/ 402374 h 2359024"/>
              <a:gd name="connsiteX165" fmla="*/ 412616 w 2316162"/>
              <a:gd name="connsiteY165" fmla="*/ 402374 h 2359024"/>
              <a:gd name="connsiteX166" fmla="*/ 412616 w 2316162"/>
              <a:gd name="connsiteY166" fmla="*/ 395287 h 2359024"/>
              <a:gd name="connsiteX167" fmla="*/ 969962 w 2316162"/>
              <a:gd name="connsiteY167" fmla="*/ 395287 h 2359024"/>
              <a:gd name="connsiteX168" fmla="*/ 996950 w 2316162"/>
              <a:gd name="connsiteY168" fmla="*/ 392112 h 2359024"/>
              <a:gd name="connsiteX169" fmla="*/ 1020762 w 2316162"/>
              <a:gd name="connsiteY169" fmla="*/ 382587 h 2359024"/>
              <a:gd name="connsiteX170" fmla="*/ 1036637 w 2316162"/>
              <a:gd name="connsiteY170" fmla="*/ 366712 h 2359024"/>
              <a:gd name="connsiteX171" fmla="*/ 1044575 w 2316162"/>
              <a:gd name="connsiteY171" fmla="*/ 346075 h 2359024"/>
              <a:gd name="connsiteX172" fmla="*/ 1046162 w 2316162"/>
              <a:gd name="connsiteY172" fmla="*/ 322262 h 2359024"/>
              <a:gd name="connsiteX173" fmla="*/ 1038225 w 2316162"/>
              <a:gd name="connsiteY173" fmla="*/ 295275 h 2359024"/>
              <a:gd name="connsiteX174" fmla="*/ 1036637 w 2316162"/>
              <a:gd name="connsiteY174" fmla="*/ 290512 h 2359024"/>
              <a:gd name="connsiteX175" fmla="*/ 1031875 w 2316162"/>
              <a:gd name="connsiteY175" fmla="*/ 280987 h 2359024"/>
              <a:gd name="connsiteX176" fmla="*/ 1025525 w 2316162"/>
              <a:gd name="connsiteY176" fmla="*/ 265112 h 2359024"/>
              <a:gd name="connsiteX177" fmla="*/ 1016000 w 2316162"/>
              <a:gd name="connsiteY177" fmla="*/ 244475 h 2359024"/>
              <a:gd name="connsiteX178" fmla="*/ 1008062 w 2316162"/>
              <a:gd name="connsiteY178" fmla="*/ 222250 h 2359024"/>
              <a:gd name="connsiteX179" fmla="*/ 1001712 w 2316162"/>
              <a:gd name="connsiteY179" fmla="*/ 200025 h 2359024"/>
              <a:gd name="connsiteX180" fmla="*/ 996950 w 2316162"/>
              <a:gd name="connsiteY180" fmla="*/ 177800 h 2359024"/>
              <a:gd name="connsiteX181" fmla="*/ 995362 w 2316162"/>
              <a:gd name="connsiteY181" fmla="*/ 158750 h 2359024"/>
              <a:gd name="connsiteX182" fmla="*/ 1000125 w 2316162"/>
              <a:gd name="connsiteY182" fmla="*/ 122237 h 2359024"/>
              <a:gd name="connsiteX183" fmla="*/ 1011237 w 2316162"/>
              <a:gd name="connsiteY183" fmla="*/ 88900 h 2359024"/>
              <a:gd name="connsiteX184" fmla="*/ 1031875 w 2316162"/>
              <a:gd name="connsiteY184" fmla="*/ 60325 h 2359024"/>
              <a:gd name="connsiteX185" fmla="*/ 1057275 w 2316162"/>
              <a:gd name="connsiteY185" fmla="*/ 34925 h 2359024"/>
              <a:gd name="connsiteX186" fmla="*/ 1087437 w 2316162"/>
              <a:gd name="connsiteY186" fmla="*/ 15875 h 2359024"/>
              <a:gd name="connsiteX187" fmla="*/ 1122362 w 2316162"/>
              <a:gd name="connsiteY187" fmla="*/ 4762 h 2359024"/>
              <a:gd name="connsiteX188" fmla="*/ 1160462 w 2316162"/>
              <a:gd name="connsiteY188" fmla="*/ 0 h 2359024"/>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20687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09209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2316162" h="2259012">
                <a:moveTo>
                  <a:pt x="1160462" y="0"/>
                </a:moveTo>
                <a:lnTo>
                  <a:pt x="1198562" y="4762"/>
                </a:lnTo>
                <a:lnTo>
                  <a:pt x="1231900" y="15875"/>
                </a:lnTo>
                <a:lnTo>
                  <a:pt x="1262062" y="34925"/>
                </a:lnTo>
                <a:lnTo>
                  <a:pt x="1289050" y="60325"/>
                </a:lnTo>
                <a:lnTo>
                  <a:pt x="1308100" y="88900"/>
                </a:lnTo>
                <a:lnTo>
                  <a:pt x="1320800" y="122237"/>
                </a:lnTo>
                <a:lnTo>
                  <a:pt x="1323975" y="158750"/>
                </a:lnTo>
                <a:lnTo>
                  <a:pt x="1322387" y="177800"/>
                </a:lnTo>
                <a:lnTo>
                  <a:pt x="1317625" y="200025"/>
                </a:lnTo>
                <a:lnTo>
                  <a:pt x="1311275" y="222250"/>
                </a:lnTo>
                <a:lnTo>
                  <a:pt x="1304925" y="244475"/>
                </a:lnTo>
                <a:lnTo>
                  <a:pt x="1296987" y="265112"/>
                </a:lnTo>
                <a:lnTo>
                  <a:pt x="1290637" y="280987"/>
                </a:lnTo>
                <a:lnTo>
                  <a:pt x="1285875" y="290512"/>
                </a:lnTo>
                <a:lnTo>
                  <a:pt x="1282700" y="295275"/>
                </a:lnTo>
                <a:lnTo>
                  <a:pt x="1274762" y="322262"/>
                </a:lnTo>
                <a:lnTo>
                  <a:pt x="1274762" y="346075"/>
                </a:lnTo>
                <a:lnTo>
                  <a:pt x="1285875" y="366712"/>
                </a:lnTo>
                <a:lnTo>
                  <a:pt x="1300162" y="382587"/>
                </a:lnTo>
                <a:lnTo>
                  <a:pt x="1322387" y="392112"/>
                </a:lnTo>
                <a:lnTo>
                  <a:pt x="1350962" y="395287"/>
                </a:lnTo>
                <a:lnTo>
                  <a:pt x="1908175" y="395287"/>
                </a:lnTo>
                <a:lnTo>
                  <a:pt x="1911350" y="477837"/>
                </a:lnTo>
                <a:lnTo>
                  <a:pt x="1911350" y="485775"/>
                </a:lnTo>
                <a:lnTo>
                  <a:pt x="1911350" y="496887"/>
                </a:lnTo>
                <a:lnTo>
                  <a:pt x="1911350" y="506412"/>
                </a:lnTo>
                <a:cubicBezTo>
                  <a:pt x="1910292" y="649816"/>
                  <a:pt x="1909233" y="793221"/>
                  <a:pt x="1908175" y="936625"/>
                </a:cubicBezTo>
                <a:lnTo>
                  <a:pt x="1909762" y="962025"/>
                </a:lnTo>
                <a:lnTo>
                  <a:pt x="1917700" y="981075"/>
                </a:lnTo>
                <a:lnTo>
                  <a:pt x="1930400" y="995362"/>
                </a:lnTo>
                <a:lnTo>
                  <a:pt x="1946275" y="1006475"/>
                </a:lnTo>
                <a:lnTo>
                  <a:pt x="1965325" y="1011237"/>
                </a:lnTo>
                <a:lnTo>
                  <a:pt x="1985962" y="1009650"/>
                </a:lnTo>
                <a:lnTo>
                  <a:pt x="2011362" y="1003300"/>
                </a:lnTo>
                <a:lnTo>
                  <a:pt x="2016125" y="1001712"/>
                </a:lnTo>
                <a:lnTo>
                  <a:pt x="2027237" y="996950"/>
                </a:lnTo>
                <a:lnTo>
                  <a:pt x="2043112" y="990600"/>
                </a:lnTo>
                <a:lnTo>
                  <a:pt x="2063750" y="982662"/>
                </a:lnTo>
                <a:lnTo>
                  <a:pt x="2087562" y="976312"/>
                </a:lnTo>
                <a:lnTo>
                  <a:pt x="2109787" y="969962"/>
                </a:lnTo>
                <a:lnTo>
                  <a:pt x="2132012" y="965200"/>
                </a:lnTo>
                <a:lnTo>
                  <a:pt x="2151062" y="963612"/>
                </a:lnTo>
                <a:lnTo>
                  <a:pt x="2190750" y="968375"/>
                </a:lnTo>
                <a:lnTo>
                  <a:pt x="2224087" y="979487"/>
                </a:lnTo>
                <a:lnTo>
                  <a:pt x="2254250" y="998537"/>
                </a:lnTo>
                <a:lnTo>
                  <a:pt x="2281237" y="1022350"/>
                </a:lnTo>
                <a:lnTo>
                  <a:pt x="2298700" y="1052512"/>
                </a:lnTo>
                <a:lnTo>
                  <a:pt x="2311400" y="1085850"/>
                </a:lnTo>
                <a:lnTo>
                  <a:pt x="2316162" y="1120775"/>
                </a:lnTo>
                <a:lnTo>
                  <a:pt x="2311400" y="1158875"/>
                </a:lnTo>
                <a:lnTo>
                  <a:pt x="2298700" y="1192212"/>
                </a:lnTo>
                <a:lnTo>
                  <a:pt x="2281237" y="1220787"/>
                </a:lnTo>
                <a:lnTo>
                  <a:pt x="2254250" y="1246187"/>
                </a:lnTo>
                <a:lnTo>
                  <a:pt x="2224087" y="1265237"/>
                </a:lnTo>
                <a:lnTo>
                  <a:pt x="2190750" y="1276350"/>
                </a:lnTo>
                <a:lnTo>
                  <a:pt x="2151062" y="1281112"/>
                </a:lnTo>
                <a:lnTo>
                  <a:pt x="2132012" y="1279525"/>
                </a:lnTo>
                <a:lnTo>
                  <a:pt x="2109787" y="1274762"/>
                </a:lnTo>
                <a:lnTo>
                  <a:pt x="2087562" y="1268412"/>
                </a:lnTo>
                <a:lnTo>
                  <a:pt x="2063750" y="1260475"/>
                </a:lnTo>
                <a:lnTo>
                  <a:pt x="2043112" y="1254125"/>
                </a:lnTo>
                <a:lnTo>
                  <a:pt x="2027237" y="1247775"/>
                </a:lnTo>
                <a:lnTo>
                  <a:pt x="2016125" y="1243012"/>
                </a:lnTo>
                <a:lnTo>
                  <a:pt x="2011362" y="1241425"/>
                </a:lnTo>
                <a:lnTo>
                  <a:pt x="1985962" y="1235075"/>
                </a:lnTo>
                <a:lnTo>
                  <a:pt x="1965325" y="1233487"/>
                </a:lnTo>
                <a:lnTo>
                  <a:pt x="1946275" y="1238250"/>
                </a:lnTo>
                <a:lnTo>
                  <a:pt x="1930400" y="1247775"/>
                </a:lnTo>
                <a:lnTo>
                  <a:pt x="1917700" y="1263650"/>
                </a:lnTo>
                <a:lnTo>
                  <a:pt x="1909762" y="1282700"/>
                </a:lnTo>
                <a:lnTo>
                  <a:pt x="1908175" y="1306512"/>
                </a:lnTo>
                <a:cubicBezTo>
                  <a:pt x="1908518" y="1491530"/>
                  <a:pt x="1908860" y="1676547"/>
                  <a:pt x="1909203" y="1861565"/>
                </a:cubicBezTo>
                <a:lnTo>
                  <a:pt x="1358900" y="1862137"/>
                </a:lnTo>
                <a:lnTo>
                  <a:pt x="1331912" y="1866900"/>
                </a:lnTo>
                <a:lnTo>
                  <a:pt x="1309687" y="1878012"/>
                </a:lnTo>
                <a:lnTo>
                  <a:pt x="1293812" y="1892300"/>
                </a:lnTo>
                <a:lnTo>
                  <a:pt x="1285875" y="1912937"/>
                </a:lnTo>
                <a:lnTo>
                  <a:pt x="1282700" y="1936750"/>
                </a:lnTo>
                <a:lnTo>
                  <a:pt x="1292225" y="1963737"/>
                </a:lnTo>
                <a:lnTo>
                  <a:pt x="1293812" y="1968500"/>
                </a:lnTo>
                <a:lnTo>
                  <a:pt x="1298575" y="1978025"/>
                </a:lnTo>
                <a:lnTo>
                  <a:pt x="1304925" y="1993900"/>
                </a:lnTo>
                <a:lnTo>
                  <a:pt x="1312862" y="2014537"/>
                </a:lnTo>
                <a:lnTo>
                  <a:pt x="1320800" y="2035175"/>
                </a:lnTo>
                <a:lnTo>
                  <a:pt x="1327150" y="2058987"/>
                </a:lnTo>
                <a:lnTo>
                  <a:pt x="1331912" y="2081212"/>
                </a:lnTo>
                <a:lnTo>
                  <a:pt x="1333500" y="2098675"/>
                </a:lnTo>
                <a:lnTo>
                  <a:pt x="1328737" y="2136775"/>
                </a:lnTo>
                <a:lnTo>
                  <a:pt x="1316037" y="2170112"/>
                </a:lnTo>
                <a:lnTo>
                  <a:pt x="1298575" y="2198687"/>
                </a:lnTo>
                <a:lnTo>
                  <a:pt x="1271587" y="2222500"/>
                </a:lnTo>
                <a:lnTo>
                  <a:pt x="1241425" y="2243137"/>
                </a:lnTo>
                <a:lnTo>
                  <a:pt x="1208087" y="2254250"/>
                </a:lnTo>
                <a:lnTo>
                  <a:pt x="1168400" y="2259012"/>
                </a:lnTo>
                <a:lnTo>
                  <a:pt x="1131887" y="2254250"/>
                </a:lnTo>
                <a:lnTo>
                  <a:pt x="1096962" y="2243137"/>
                </a:lnTo>
                <a:lnTo>
                  <a:pt x="1066800" y="2222500"/>
                </a:lnTo>
                <a:lnTo>
                  <a:pt x="1041400" y="2198687"/>
                </a:lnTo>
                <a:lnTo>
                  <a:pt x="1022350" y="2170112"/>
                </a:lnTo>
                <a:lnTo>
                  <a:pt x="1009650" y="2136775"/>
                </a:lnTo>
                <a:lnTo>
                  <a:pt x="1004887" y="2098675"/>
                </a:lnTo>
                <a:lnTo>
                  <a:pt x="1006475" y="2081212"/>
                </a:lnTo>
                <a:lnTo>
                  <a:pt x="1011237" y="2058987"/>
                </a:lnTo>
                <a:lnTo>
                  <a:pt x="1019175" y="2035175"/>
                </a:lnTo>
                <a:lnTo>
                  <a:pt x="1027112" y="2014537"/>
                </a:lnTo>
                <a:lnTo>
                  <a:pt x="1033462" y="1993900"/>
                </a:lnTo>
                <a:lnTo>
                  <a:pt x="1039812" y="1978025"/>
                </a:lnTo>
                <a:lnTo>
                  <a:pt x="1044575" y="1968500"/>
                </a:lnTo>
                <a:lnTo>
                  <a:pt x="1046162" y="1963737"/>
                </a:lnTo>
                <a:lnTo>
                  <a:pt x="1054100" y="1936750"/>
                </a:lnTo>
                <a:lnTo>
                  <a:pt x="1054100" y="1912937"/>
                </a:lnTo>
                <a:lnTo>
                  <a:pt x="1046162" y="1892300"/>
                </a:lnTo>
                <a:lnTo>
                  <a:pt x="1030287" y="1878012"/>
                </a:lnTo>
                <a:lnTo>
                  <a:pt x="1006475" y="1866900"/>
                </a:lnTo>
                <a:lnTo>
                  <a:pt x="979487" y="1862137"/>
                </a:lnTo>
                <a:lnTo>
                  <a:pt x="409209" y="1862137"/>
                </a:lnTo>
                <a:lnTo>
                  <a:pt x="411984" y="1368423"/>
                </a:lnTo>
                <a:lnTo>
                  <a:pt x="409575" y="1368423"/>
                </a:lnTo>
                <a:lnTo>
                  <a:pt x="409575" y="1306513"/>
                </a:lnTo>
                <a:lnTo>
                  <a:pt x="406400" y="1284288"/>
                </a:lnTo>
                <a:lnTo>
                  <a:pt x="398463" y="1266825"/>
                </a:lnTo>
                <a:lnTo>
                  <a:pt x="382588" y="1254125"/>
                </a:lnTo>
                <a:lnTo>
                  <a:pt x="365125" y="1247775"/>
                </a:lnTo>
                <a:lnTo>
                  <a:pt x="344488" y="1246188"/>
                </a:lnTo>
                <a:lnTo>
                  <a:pt x="320675" y="1249363"/>
                </a:lnTo>
                <a:lnTo>
                  <a:pt x="295275" y="1257300"/>
                </a:lnTo>
                <a:lnTo>
                  <a:pt x="292100" y="1258888"/>
                </a:lnTo>
                <a:lnTo>
                  <a:pt x="282575" y="1262063"/>
                </a:lnTo>
                <a:lnTo>
                  <a:pt x="266700" y="1265238"/>
                </a:lnTo>
                <a:lnTo>
                  <a:pt x="249238" y="1270000"/>
                </a:lnTo>
                <a:lnTo>
                  <a:pt x="227013" y="1273175"/>
                </a:lnTo>
                <a:lnTo>
                  <a:pt x="204788" y="1277938"/>
                </a:lnTo>
                <a:lnTo>
                  <a:pt x="184150" y="1279525"/>
                </a:lnTo>
                <a:lnTo>
                  <a:pt x="165100" y="1281113"/>
                </a:lnTo>
                <a:lnTo>
                  <a:pt x="127000" y="1276350"/>
                </a:lnTo>
                <a:lnTo>
                  <a:pt x="92075" y="1265238"/>
                </a:lnTo>
                <a:lnTo>
                  <a:pt x="61913" y="1246188"/>
                </a:lnTo>
                <a:lnTo>
                  <a:pt x="36513" y="1220788"/>
                </a:lnTo>
                <a:lnTo>
                  <a:pt x="17463" y="1192213"/>
                </a:lnTo>
                <a:lnTo>
                  <a:pt x="4763" y="1158875"/>
                </a:lnTo>
                <a:lnTo>
                  <a:pt x="0" y="1122362"/>
                </a:lnTo>
                <a:lnTo>
                  <a:pt x="4763" y="1085850"/>
                </a:lnTo>
                <a:lnTo>
                  <a:pt x="17463" y="1052512"/>
                </a:lnTo>
                <a:lnTo>
                  <a:pt x="36513" y="1022350"/>
                </a:lnTo>
                <a:lnTo>
                  <a:pt x="61913" y="998537"/>
                </a:lnTo>
                <a:lnTo>
                  <a:pt x="92075" y="979487"/>
                </a:lnTo>
                <a:lnTo>
                  <a:pt x="127000" y="968375"/>
                </a:lnTo>
                <a:lnTo>
                  <a:pt x="165100" y="963612"/>
                </a:lnTo>
                <a:lnTo>
                  <a:pt x="184150" y="965200"/>
                </a:lnTo>
                <a:lnTo>
                  <a:pt x="206375" y="969962"/>
                </a:lnTo>
                <a:lnTo>
                  <a:pt x="230188" y="976312"/>
                </a:lnTo>
                <a:lnTo>
                  <a:pt x="252413" y="984250"/>
                </a:lnTo>
                <a:lnTo>
                  <a:pt x="273050" y="990600"/>
                </a:lnTo>
                <a:lnTo>
                  <a:pt x="290513" y="996950"/>
                </a:lnTo>
                <a:lnTo>
                  <a:pt x="301625" y="1001712"/>
                </a:lnTo>
                <a:lnTo>
                  <a:pt x="304800" y="1003300"/>
                </a:lnTo>
                <a:lnTo>
                  <a:pt x="333375" y="1011237"/>
                </a:lnTo>
                <a:lnTo>
                  <a:pt x="358775" y="1009650"/>
                </a:lnTo>
                <a:lnTo>
                  <a:pt x="379413" y="1001712"/>
                </a:lnTo>
                <a:lnTo>
                  <a:pt x="396875" y="987425"/>
                </a:lnTo>
                <a:lnTo>
                  <a:pt x="406400" y="965200"/>
                </a:lnTo>
                <a:lnTo>
                  <a:pt x="409575" y="936625"/>
                </a:lnTo>
                <a:lnTo>
                  <a:pt x="409575" y="402374"/>
                </a:lnTo>
                <a:lnTo>
                  <a:pt x="412616" y="402374"/>
                </a:lnTo>
                <a:lnTo>
                  <a:pt x="412616" y="395287"/>
                </a:lnTo>
                <a:lnTo>
                  <a:pt x="969962" y="395287"/>
                </a:lnTo>
                <a:lnTo>
                  <a:pt x="996950" y="392112"/>
                </a:lnTo>
                <a:lnTo>
                  <a:pt x="1020762" y="382587"/>
                </a:lnTo>
                <a:lnTo>
                  <a:pt x="1036637" y="366712"/>
                </a:lnTo>
                <a:lnTo>
                  <a:pt x="1044575" y="346075"/>
                </a:lnTo>
                <a:lnTo>
                  <a:pt x="1046162" y="322262"/>
                </a:lnTo>
                <a:lnTo>
                  <a:pt x="1038225" y="295275"/>
                </a:lnTo>
                <a:lnTo>
                  <a:pt x="1036637" y="290512"/>
                </a:lnTo>
                <a:lnTo>
                  <a:pt x="1031875" y="280987"/>
                </a:lnTo>
                <a:lnTo>
                  <a:pt x="1025525" y="265112"/>
                </a:lnTo>
                <a:lnTo>
                  <a:pt x="1016000" y="244475"/>
                </a:lnTo>
                <a:lnTo>
                  <a:pt x="1008062" y="222250"/>
                </a:lnTo>
                <a:lnTo>
                  <a:pt x="1001712" y="200025"/>
                </a:lnTo>
                <a:lnTo>
                  <a:pt x="996950" y="177800"/>
                </a:lnTo>
                <a:lnTo>
                  <a:pt x="995362" y="158750"/>
                </a:lnTo>
                <a:lnTo>
                  <a:pt x="1000125" y="122237"/>
                </a:lnTo>
                <a:lnTo>
                  <a:pt x="1011237" y="88900"/>
                </a:lnTo>
                <a:lnTo>
                  <a:pt x="1031875" y="60325"/>
                </a:lnTo>
                <a:lnTo>
                  <a:pt x="1057275" y="34925"/>
                </a:lnTo>
                <a:lnTo>
                  <a:pt x="1087437" y="15875"/>
                </a:lnTo>
                <a:lnTo>
                  <a:pt x="1122362" y="4762"/>
                </a:lnTo>
                <a:lnTo>
                  <a:pt x="1160462"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8458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Freeform 38"/>
          <p:cNvSpPr/>
          <p:nvPr/>
        </p:nvSpPr>
        <p:spPr>
          <a:xfrm rot="900000">
            <a:off x="4864946" y="2746377"/>
            <a:ext cx="2316162" cy="2259012"/>
          </a:xfrm>
          <a:custGeom>
            <a:avLst/>
            <a:gdLst>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2359024 h 2359024"/>
              <a:gd name="connsiteX119" fmla="*/ 411984 w 2316162"/>
              <a:gd name="connsiteY119" fmla="*/ 1368423 h 2359024"/>
              <a:gd name="connsiteX120" fmla="*/ 409575 w 2316162"/>
              <a:gd name="connsiteY120" fmla="*/ 1368423 h 2359024"/>
              <a:gd name="connsiteX121" fmla="*/ 409575 w 2316162"/>
              <a:gd name="connsiteY121" fmla="*/ 1306513 h 2359024"/>
              <a:gd name="connsiteX122" fmla="*/ 406400 w 2316162"/>
              <a:gd name="connsiteY122" fmla="*/ 1284288 h 2359024"/>
              <a:gd name="connsiteX123" fmla="*/ 398463 w 2316162"/>
              <a:gd name="connsiteY123" fmla="*/ 1266825 h 2359024"/>
              <a:gd name="connsiteX124" fmla="*/ 382588 w 2316162"/>
              <a:gd name="connsiteY124" fmla="*/ 1254125 h 2359024"/>
              <a:gd name="connsiteX125" fmla="*/ 365125 w 2316162"/>
              <a:gd name="connsiteY125" fmla="*/ 1247775 h 2359024"/>
              <a:gd name="connsiteX126" fmla="*/ 344488 w 2316162"/>
              <a:gd name="connsiteY126" fmla="*/ 1246188 h 2359024"/>
              <a:gd name="connsiteX127" fmla="*/ 320675 w 2316162"/>
              <a:gd name="connsiteY127" fmla="*/ 1249363 h 2359024"/>
              <a:gd name="connsiteX128" fmla="*/ 295275 w 2316162"/>
              <a:gd name="connsiteY128" fmla="*/ 1257300 h 2359024"/>
              <a:gd name="connsiteX129" fmla="*/ 292100 w 2316162"/>
              <a:gd name="connsiteY129" fmla="*/ 1258888 h 2359024"/>
              <a:gd name="connsiteX130" fmla="*/ 282575 w 2316162"/>
              <a:gd name="connsiteY130" fmla="*/ 1262063 h 2359024"/>
              <a:gd name="connsiteX131" fmla="*/ 266700 w 2316162"/>
              <a:gd name="connsiteY131" fmla="*/ 1265238 h 2359024"/>
              <a:gd name="connsiteX132" fmla="*/ 249238 w 2316162"/>
              <a:gd name="connsiteY132" fmla="*/ 1270000 h 2359024"/>
              <a:gd name="connsiteX133" fmla="*/ 227013 w 2316162"/>
              <a:gd name="connsiteY133" fmla="*/ 1273175 h 2359024"/>
              <a:gd name="connsiteX134" fmla="*/ 204788 w 2316162"/>
              <a:gd name="connsiteY134" fmla="*/ 1277938 h 2359024"/>
              <a:gd name="connsiteX135" fmla="*/ 184150 w 2316162"/>
              <a:gd name="connsiteY135" fmla="*/ 1279525 h 2359024"/>
              <a:gd name="connsiteX136" fmla="*/ 165100 w 2316162"/>
              <a:gd name="connsiteY136" fmla="*/ 1281113 h 2359024"/>
              <a:gd name="connsiteX137" fmla="*/ 127000 w 2316162"/>
              <a:gd name="connsiteY137" fmla="*/ 1276350 h 2359024"/>
              <a:gd name="connsiteX138" fmla="*/ 92075 w 2316162"/>
              <a:gd name="connsiteY138" fmla="*/ 1265238 h 2359024"/>
              <a:gd name="connsiteX139" fmla="*/ 61913 w 2316162"/>
              <a:gd name="connsiteY139" fmla="*/ 1246188 h 2359024"/>
              <a:gd name="connsiteX140" fmla="*/ 36513 w 2316162"/>
              <a:gd name="connsiteY140" fmla="*/ 1220788 h 2359024"/>
              <a:gd name="connsiteX141" fmla="*/ 17463 w 2316162"/>
              <a:gd name="connsiteY141" fmla="*/ 1192213 h 2359024"/>
              <a:gd name="connsiteX142" fmla="*/ 4763 w 2316162"/>
              <a:gd name="connsiteY142" fmla="*/ 1158875 h 2359024"/>
              <a:gd name="connsiteX143" fmla="*/ 0 w 2316162"/>
              <a:gd name="connsiteY143" fmla="*/ 1122362 h 2359024"/>
              <a:gd name="connsiteX144" fmla="*/ 4763 w 2316162"/>
              <a:gd name="connsiteY144" fmla="*/ 1085850 h 2359024"/>
              <a:gd name="connsiteX145" fmla="*/ 17463 w 2316162"/>
              <a:gd name="connsiteY145" fmla="*/ 1052512 h 2359024"/>
              <a:gd name="connsiteX146" fmla="*/ 36513 w 2316162"/>
              <a:gd name="connsiteY146" fmla="*/ 1022350 h 2359024"/>
              <a:gd name="connsiteX147" fmla="*/ 61913 w 2316162"/>
              <a:gd name="connsiteY147" fmla="*/ 998537 h 2359024"/>
              <a:gd name="connsiteX148" fmla="*/ 92075 w 2316162"/>
              <a:gd name="connsiteY148" fmla="*/ 979487 h 2359024"/>
              <a:gd name="connsiteX149" fmla="*/ 127000 w 2316162"/>
              <a:gd name="connsiteY149" fmla="*/ 968375 h 2359024"/>
              <a:gd name="connsiteX150" fmla="*/ 165100 w 2316162"/>
              <a:gd name="connsiteY150" fmla="*/ 963612 h 2359024"/>
              <a:gd name="connsiteX151" fmla="*/ 184150 w 2316162"/>
              <a:gd name="connsiteY151" fmla="*/ 965200 h 2359024"/>
              <a:gd name="connsiteX152" fmla="*/ 206375 w 2316162"/>
              <a:gd name="connsiteY152" fmla="*/ 969962 h 2359024"/>
              <a:gd name="connsiteX153" fmla="*/ 230188 w 2316162"/>
              <a:gd name="connsiteY153" fmla="*/ 976312 h 2359024"/>
              <a:gd name="connsiteX154" fmla="*/ 252413 w 2316162"/>
              <a:gd name="connsiteY154" fmla="*/ 984250 h 2359024"/>
              <a:gd name="connsiteX155" fmla="*/ 273050 w 2316162"/>
              <a:gd name="connsiteY155" fmla="*/ 990600 h 2359024"/>
              <a:gd name="connsiteX156" fmla="*/ 290513 w 2316162"/>
              <a:gd name="connsiteY156" fmla="*/ 996950 h 2359024"/>
              <a:gd name="connsiteX157" fmla="*/ 301625 w 2316162"/>
              <a:gd name="connsiteY157" fmla="*/ 1001712 h 2359024"/>
              <a:gd name="connsiteX158" fmla="*/ 304800 w 2316162"/>
              <a:gd name="connsiteY158" fmla="*/ 1003300 h 2359024"/>
              <a:gd name="connsiteX159" fmla="*/ 333375 w 2316162"/>
              <a:gd name="connsiteY159" fmla="*/ 1011237 h 2359024"/>
              <a:gd name="connsiteX160" fmla="*/ 358775 w 2316162"/>
              <a:gd name="connsiteY160" fmla="*/ 1009650 h 2359024"/>
              <a:gd name="connsiteX161" fmla="*/ 379413 w 2316162"/>
              <a:gd name="connsiteY161" fmla="*/ 1001712 h 2359024"/>
              <a:gd name="connsiteX162" fmla="*/ 396875 w 2316162"/>
              <a:gd name="connsiteY162" fmla="*/ 987425 h 2359024"/>
              <a:gd name="connsiteX163" fmla="*/ 406400 w 2316162"/>
              <a:gd name="connsiteY163" fmla="*/ 965200 h 2359024"/>
              <a:gd name="connsiteX164" fmla="*/ 409575 w 2316162"/>
              <a:gd name="connsiteY164" fmla="*/ 936625 h 2359024"/>
              <a:gd name="connsiteX165" fmla="*/ 409575 w 2316162"/>
              <a:gd name="connsiteY165" fmla="*/ 402374 h 2359024"/>
              <a:gd name="connsiteX166" fmla="*/ 412616 w 2316162"/>
              <a:gd name="connsiteY166" fmla="*/ 402374 h 2359024"/>
              <a:gd name="connsiteX167" fmla="*/ 412616 w 2316162"/>
              <a:gd name="connsiteY167" fmla="*/ 395287 h 2359024"/>
              <a:gd name="connsiteX168" fmla="*/ 969962 w 2316162"/>
              <a:gd name="connsiteY168" fmla="*/ 395287 h 2359024"/>
              <a:gd name="connsiteX169" fmla="*/ 996950 w 2316162"/>
              <a:gd name="connsiteY169" fmla="*/ 392112 h 2359024"/>
              <a:gd name="connsiteX170" fmla="*/ 1020762 w 2316162"/>
              <a:gd name="connsiteY170" fmla="*/ 382587 h 2359024"/>
              <a:gd name="connsiteX171" fmla="*/ 1036637 w 2316162"/>
              <a:gd name="connsiteY171" fmla="*/ 366712 h 2359024"/>
              <a:gd name="connsiteX172" fmla="*/ 1044575 w 2316162"/>
              <a:gd name="connsiteY172" fmla="*/ 346075 h 2359024"/>
              <a:gd name="connsiteX173" fmla="*/ 1046162 w 2316162"/>
              <a:gd name="connsiteY173" fmla="*/ 322262 h 2359024"/>
              <a:gd name="connsiteX174" fmla="*/ 1038225 w 2316162"/>
              <a:gd name="connsiteY174" fmla="*/ 295275 h 2359024"/>
              <a:gd name="connsiteX175" fmla="*/ 1036637 w 2316162"/>
              <a:gd name="connsiteY175" fmla="*/ 290512 h 2359024"/>
              <a:gd name="connsiteX176" fmla="*/ 1031875 w 2316162"/>
              <a:gd name="connsiteY176" fmla="*/ 280987 h 2359024"/>
              <a:gd name="connsiteX177" fmla="*/ 1025525 w 2316162"/>
              <a:gd name="connsiteY177" fmla="*/ 265112 h 2359024"/>
              <a:gd name="connsiteX178" fmla="*/ 1016000 w 2316162"/>
              <a:gd name="connsiteY178" fmla="*/ 244475 h 2359024"/>
              <a:gd name="connsiteX179" fmla="*/ 1008062 w 2316162"/>
              <a:gd name="connsiteY179" fmla="*/ 222250 h 2359024"/>
              <a:gd name="connsiteX180" fmla="*/ 1001712 w 2316162"/>
              <a:gd name="connsiteY180" fmla="*/ 200025 h 2359024"/>
              <a:gd name="connsiteX181" fmla="*/ 996950 w 2316162"/>
              <a:gd name="connsiteY181" fmla="*/ 177800 h 2359024"/>
              <a:gd name="connsiteX182" fmla="*/ 995362 w 2316162"/>
              <a:gd name="connsiteY182" fmla="*/ 158750 h 2359024"/>
              <a:gd name="connsiteX183" fmla="*/ 1000125 w 2316162"/>
              <a:gd name="connsiteY183" fmla="*/ 122237 h 2359024"/>
              <a:gd name="connsiteX184" fmla="*/ 1011237 w 2316162"/>
              <a:gd name="connsiteY184" fmla="*/ 88900 h 2359024"/>
              <a:gd name="connsiteX185" fmla="*/ 1031875 w 2316162"/>
              <a:gd name="connsiteY185" fmla="*/ 60325 h 2359024"/>
              <a:gd name="connsiteX186" fmla="*/ 1057275 w 2316162"/>
              <a:gd name="connsiteY186" fmla="*/ 34925 h 2359024"/>
              <a:gd name="connsiteX187" fmla="*/ 1087437 w 2316162"/>
              <a:gd name="connsiteY187" fmla="*/ 15875 h 2359024"/>
              <a:gd name="connsiteX188" fmla="*/ 1122362 w 2316162"/>
              <a:gd name="connsiteY188" fmla="*/ 4762 h 2359024"/>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1368423 h 2359024"/>
              <a:gd name="connsiteX119" fmla="*/ 409575 w 2316162"/>
              <a:gd name="connsiteY119" fmla="*/ 1368423 h 2359024"/>
              <a:gd name="connsiteX120" fmla="*/ 409575 w 2316162"/>
              <a:gd name="connsiteY120" fmla="*/ 1306513 h 2359024"/>
              <a:gd name="connsiteX121" fmla="*/ 406400 w 2316162"/>
              <a:gd name="connsiteY121" fmla="*/ 1284288 h 2359024"/>
              <a:gd name="connsiteX122" fmla="*/ 398463 w 2316162"/>
              <a:gd name="connsiteY122" fmla="*/ 1266825 h 2359024"/>
              <a:gd name="connsiteX123" fmla="*/ 382588 w 2316162"/>
              <a:gd name="connsiteY123" fmla="*/ 1254125 h 2359024"/>
              <a:gd name="connsiteX124" fmla="*/ 365125 w 2316162"/>
              <a:gd name="connsiteY124" fmla="*/ 1247775 h 2359024"/>
              <a:gd name="connsiteX125" fmla="*/ 344488 w 2316162"/>
              <a:gd name="connsiteY125" fmla="*/ 1246188 h 2359024"/>
              <a:gd name="connsiteX126" fmla="*/ 320675 w 2316162"/>
              <a:gd name="connsiteY126" fmla="*/ 1249363 h 2359024"/>
              <a:gd name="connsiteX127" fmla="*/ 295275 w 2316162"/>
              <a:gd name="connsiteY127" fmla="*/ 1257300 h 2359024"/>
              <a:gd name="connsiteX128" fmla="*/ 292100 w 2316162"/>
              <a:gd name="connsiteY128" fmla="*/ 1258888 h 2359024"/>
              <a:gd name="connsiteX129" fmla="*/ 282575 w 2316162"/>
              <a:gd name="connsiteY129" fmla="*/ 1262063 h 2359024"/>
              <a:gd name="connsiteX130" fmla="*/ 266700 w 2316162"/>
              <a:gd name="connsiteY130" fmla="*/ 1265238 h 2359024"/>
              <a:gd name="connsiteX131" fmla="*/ 249238 w 2316162"/>
              <a:gd name="connsiteY131" fmla="*/ 1270000 h 2359024"/>
              <a:gd name="connsiteX132" fmla="*/ 227013 w 2316162"/>
              <a:gd name="connsiteY132" fmla="*/ 1273175 h 2359024"/>
              <a:gd name="connsiteX133" fmla="*/ 204788 w 2316162"/>
              <a:gd name="connsiteY133" fmla="*/ 1277938 h 2359024"/>
              <a:gd name="connsiteX134" fmla="*/ 184150 w 2316162"/>
              <a:gd name="connsiteY134" fmla="*/ 1279525 h 2359024"/>
              <a:gd name="connsiteX135" fmla="*/ 165100 w 2316162"/>
              <a:gd name="connsiteY135" fmla="*/ 1281113 h 2359024"/>
              <a:gd name="connsiteX136" fmla="*/ 127000 w 2316162"/>
              <a:gd name="connsiteY136" fmla="*/ 1276350 h 2359024"/>
              <a:gd name="connsiteX137" fmla="*/ 92075 w 2316162"/>
              <a:gd name="connsiteY137" fmla="*/ 1265238 h 2359024"/>
              <a:gd name="connsiteX138" fmla="*/ 61913 w 2316162"/>
              <a:gd name="connsiteY138" fmla="*/ 1246188 h 2359024"/>
              <a:gd name="connsiteX139" fmla="*/ 36513 w 2316162"/>
              <a:gd name="connsiteY139" fmla="*/ 1220788 h 2359024"/>
              <a:gd name="connsiteX140" fmla="*/ 17463 w 2316162"/>
              <a:gd name="connsiteY140" fmla="*/ 1192213 h 2359024"/>
              <a:gd name="connsiteX141" fmla="*/ 4763 w 2316162"/>
              <a:gd name="connsiteY141" fmla="*/ 1158875 h 2359024"/>
              <a:gd name="connsiteX142" fmla="*/ 0 w 2316162"/>
              <a:gd name="connsiteY142" fmla="*/ 1122362 h 2359024"/>
              <a:gd name="connsiteX143" fmla="*/ 4763 w 2316162"/>
              <a:gd name="connsiteY143" fmla="*/ 1085850 h 2359024"/>
              <a:gd name="connsiteX144" fmla="*/ 17463 w 2316162"/>
              <a:gd name="connsiteY144" fmla="*/ 1052512 h 2359024"/>
              <a:gd name="connsiteX145" fmla="*/ 36513 w 2316162"/>
              <a:gd name="connsiteY145" fmla="*/ 1022350 h 2359024"/>
              <a:gd name="connsiteX146" fmla="*/ 61913 w 2316162"/>
              <a:gd name="connsiteY146" fmla="*/ 998537 h 2359024"/>
              <a:gd name="connsiteX147" fmla="*/ 92075 w 2316162"/>
              <a:gd name="connsiteY147" fmla="*/ 979487 h 2359024"/>
              <a:gd name="connsiteX148" fmla="*/ 127000 w 2316162"/>
              <a:gd name="connsiteY148" fmla="*/ 968375 h 2359024"/>
              <a:gd name="connsiteX149" fmla="*/ 165100 w 2316162"/>
              <a:gd name="connsiteY149" fmla="*/ 963612 h 2359024"/>
              <a:gd name="connsiteX150" fmla="*/ 184150 w 2316162"/>
              <a:gd name="connsiteY150" fmla="*/ 965200 h 2359024"/>
              <a:gd name="connsiteX151" fmla="*/ 206375 w 2316162"/>
              <a:gd name="connsiteY151" fmla="*/ 969962 h 2359024"/>
              <a:gd name="connsiteX152" fmla="*/ 230188 w 2316162"/>
              <a:gd name="connsiteY152" fmla="*/ 976312 h 2359024"/>
              <a:gd name="connsiteX153" fmla="*/ 252413 w 2316162"/>
              <a:gd name="connsiteY153" fmla="*/ 984250 h 2359024"/>
              <a:gd name="connsiteX154" fmla="*/ 273050 w 2316162"/>
              <a:gd name="connsiteY154" fmla="*/ 990600 h 2359024"/>
              <a:gd name="connsiteX155" fmla="*/ 290513 w 2316162"/>
              <a:gd name="connsiteY155" fmla="*/ 996950 h 2359024"/>
              <a:gd name="connsiteX156" fmla="*/ 301625 w 2316162"/>
              <a:gd name="connsiteY156" fmla="*/ 1001712 h 2359024"/>
              <a:gd name="connsiteX157" fmla="*/ 304800 w 2316162"/>
              <a:gd name="connsiteY157" fmla="*/ 1003300 h 2359024"/>
              <a:gd name="connsiteX158" fmla="*/ 333375 w 2316162"/>
              <a:gd name="connsiteY158" fmla="*/ 1011237 h 2359024"/>
              <a:gd name="connsiteX159" fmla="*/ 358775 w 2316162"/>
              <a:gd name="connsiteY159" fmla="*/ 1009650 h 2359024"/>
              <a:gd name="connsiteX160" fmla="*/ 379413 w 2316162"/>
              <a:gd name="connsiteY160" fmla="*/ 1001712 h 2359024"/>
              <a:gd name="connsiteX161" fmla="*/ 396875 w 2316162"/>
              <a:gd name="connsiteY161" fmla="*/ 987425 h 2359024"/>
              <a:gd name="connsiteX162" fmla="*/ 406400 w 2316162"/>
              <a:gd name="connsiteY162" fmla="*/ 965200 h 2359024"/>
              <a:gd name="connsiteX163" fmla="*/ 409575 w 2316162"/>
              <a:gd name="connsiteY163" fmla="*/ 936625 h 2359024"/>
              <a:gd name="connsiteX164" fmla="*/ 409575 w 2316162"/>
              <a:gd name="connsiteY164" fmla="*/ 402374 h 2359024"/>
              <a:gd name="connsiteX165" fmla="*/ 412616 w 2316162"/>
              <a:gd name="connsiteY165" fmla="*/ 402374 h 2359024"/>
              <a:gd name="connsiteX166" fmla="*/ 412616 w 2316162"/>
              <a:gd name="connsiteY166" fmla="*/ 395287 h 2359024"/>
              <a:gd name="connsiteX167" fmla="*/ 969962 w 2316162"/>
              <a:gd name="connsiteY167" fmla="*/ 395287 h 2359024"/>
              <a:gd name="connsiteX168" fmla="*/ 996950 w 2316162"/>
              <a:gd name="connsiteY168" fmla="*/ 392112 h 2359024"/>
              <a:gd name="connsiteX169" fmla="*/ 1020762 w 2316162"/>
              <a:gd name="connsiteY169" fmla="*/ 382587 h 2359024"/>
              <a:gd name="connsiteX170" fmla="*/ 1036637 w 2316162"/>
              <a:gd name="connsiteY170" fmla="*/ 366712 h 2359024"/>
              <a:gd name="connsiteX171" fmla="*/ 1044575 w 2316162"/>
              <a:gd name="connsiteY171" fmla="*/ 346075 h 2359024"/>
              <a:gd name="connsiteX172" fmla="*/ 1046162 w 2316162"/>
              <a:gd name="connsiteY172" fmla="*/ 322262 h 2359024"/>
              <a:gd name="connsiteX173" fmla="*/ 1038225 w 2316162"/>
              <a:gd name="connsiteY173" fmla="*/ 295275 h 2359024"/>
              <a:gd name="connsiteX174" fmla="*/ 1036637 w 2316162"/>
              <a:gd name="connsiteY174" fmla="*/ 290512 h 2359024"/>
              <a:gd name="connsiteX175" fmla="*/ 1031875 w 2316162"/>
              <a:gd name="connsiteY175" fmla="*/ 280987 h 2359024"/>
              <a:gd name="connsiteX176" fmla="*/ 1025525 w 2316162"/>
              <a:gd name="connsiteY176" fmla="*/ 265112 h 2359024"/>
              <a:gd name="connsiteX177" fmla="*/ 1016000 w 2316162"/>
              <a:gd name="connsiteY177" fmla="*/ 244475 h 2359024"/>
              <a:gd name="connsiteX178" fmla="*/ 1008062 w 2316162"/>
              <a:gd name="connsiteY178" fmla="*/ 222250 h 2359024"/>
              <a:gd name="connsiteX179" fmla="*/ 1001712 w 2316162"/>
              <a:gd name="connsiteY179" fmla="*/ 200025 h 2359024"/>
              <a:gd name="connsiteX180" fmla="*/ 996950 w 2316162"/>
              <a:gd name="connsiteY180" fmla="*/ 177800 h 2359024"/>
              <a:gd name="connsiteX181" fmla="*/ 995362 w 2316162"/>
              <a:gd name="connsiteY181" fmla="*/ 158750 h 2359024"/>
              <a:gd name="connsiteX182" fmla="*/ 1000125 w 2316162"/>
              <a:gd name="connsiteY182" fmla="*/ 122237 h 2359024"/>
              <a:gd name="connsiteX183" fmla="*/ 1011237 w 2316162"/>
              <a:gd name="connsiteY183" fmla="*/ 88900 h 2359024"/>
              <a:gd name="connsiteX184" fmla="*/ 1031875 w 2316162"/>
              <a:gd name="connsiteY184" fmla="*/ 60325 h 2359024"/>
              <a:gd name="connsiteX185" fmla="*/ 1057275 w 2316162"/>
              <a:gd name="connsiteY185" fmla="*/ 34925 h 2359024"/>
              <a:gd name="connsiteX186" fmla="*/ 1087437 w 2316162"/>
              <a:gd name="connsiteY186" fmla="*/ 15875 h 2359024"/>
              <a:gd name="connsiteX187" fmla="*/ 1122362 w 2316162"/>
              <a:gd name="connsiteY187" fmla="*/ 4762 h 2359024"/>
              <a:gd name="connsiteX188" fmla="*/ 1160462 w 2316162"/>
              <a:gd name="connsiteY188" fmla="*/ 0 h 2359024"/>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20687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09209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2316162" h="2259012">
                <a:moveTo>
                  <a:pt x="1160462" y="0"/>
                </a:moveTo>
                <a:lnTo>
                  <a:pt x="1198562" y="4762"/>
                </a:lnTo>
                <a:lnTo>
                  <a:pt x="1231900" y="15875"/>
                </a:lnTo>
                <a:lnTo>
                  <a:pt x="1262062" y="34925"/>
                </a:lnTo>
                <a:lnTo>
                  <a:pt x="1289050" y="60325"/>
                </a:lnTo>
                <a:lnTo>
                  <a:pt x="1308100" y="88900"/>
                </a:lnTo>
                <a:lnTo>
                  <a:pt x="1320800" y="122237"/>
                </a:lnTo>
                <a:lnTo>
                  <a:pt x="1323975" y="158750"/>
                </a:lnTo>
                <a:lnTo>
                  <a:pt x="1322387" y="177800"/>
                </a:lnTo>
                <a:lnTo>
                  <a:pt x="1317625" y="200025"/>
                </a:lnTo>
                <a:lnTo>
                  <a:pt x="1311275" y="222250"/>
                </a:lnTo>
                <a:lnTo>
                  <a:pt x="1304925" y="244475"/>
                </a:lnTo>
                <a:lnTo>
                  <a:pt x="1296987" y="265112"/>
                </a:lnTo>
                <a:lnTo>
                  <a:pt x="1290637" y="280987"/>
                </a:lnTo>
                <a:lnTo>
                  <a:pt x="1285875" y="290512"/>
                </a:lnTo>
                <a:lnTo>
                  <a:pt x="1282700" y="295275"/>
                </a:lnTo>
                <a:lnTo>
                  <a:pt x="1274762" y="322262"/>
                </a:lnTo>
                <a:lnTo>
                  <a:pt x="1274762" y="346075"/>
                </a:lnTo>
                <a:lnTo>
                  <a:pt x="1285875" y="366712"/>
                </a:lnTo>
                <a:lnTo>
                  <a:pt x="1300162" y="382587"/>
                </a:lnTo>
                <a:lnTo>
                  <a:pt x="1322387" y="392112"/>
                </a:lnTo>
                <a:lnTo>
                  <a:pt x="1350962" y="395287"/>
                </a:lnTo>
                <a:lnTo>
                  <a:pt x="1908175" y="395287"/>
                </a:lnTo>
                <a:lnTo>
                  <a:pt x="1911350" y="477837"/>
                </a:lnTo>
                <a:lnTo>
                  <a:pt x="1911350" y="485775"/>
                </a:lnTo>
                <a:lnTo>
                  <a:pt x="1911350" y="496887"/>
                </a:lnTo>
                <a:lnTo>
                  <a:pt x="1911350" y="506412"/>
                </a:lnTo>
                <a:cubicBezTo>
                  <a:pt x="1910292" y="649816"/>
                  <a:pt x="1909233" y="793221"/>
                  <a:pt x="1908175" y="936625"/>
                </a:cubicBezTo>
                <a:lnTo>
                  <a:pt x="1909762" y="962025"/>
                </a:lnTo>
                <a:lnTo>
                  <a:pt x="1917700" y="981075"/>
                </a:lnTo>
                <a:lnTo>
                  <a:pt x="1930400" y="995362"/>
                </a:lnTo>
                <a:lnTo>
                  <a:pt x="1946275" y="1006475"/>
                </a:lnTo>
                <a:lnTo>
                  <a:pt x="1965325" y="1011237"/>
                </a:lnTo>
                <a:lnTo>
                  <a:pt x="1985962" y="1009650"/>
                </a:lnTo>
                <a:lnTo>
                  <a:pt x="2011362" y="1003300"/>
                </a:lnTo>
                <a:lnTo>
                  <a:pt x="2016125" y="1001712"/>
                </a:lnTo>
                <a:lnTo>
                  <a:pt x="2027237" y="996950"/>
                </a:lnTo>
                <a:lnTo>
                  <a:pt x="2043112" y="990600"/>
                </a:lnTo>
                <a:lnTo>
                  <a:pt x="2063750" y="982662"/>
                </a:lnTo>
                <a:lnTo>
                  <a:pt x="2087562" y="976312"/>
                </a:lnTo>
                <a:lnTo>
                  <a:pt x="2109787" y="969962"/>
                </a:lnTo>
                <a:lnTo>
                  <a:pt x="2132012" y="965200"/>
                </a:lnTo>
                <a:lnTo>
                  <a:pt x="2151062" y="963612"/>
                </a:lnTo>
                <a:lnTo>
                  <a:pt x="2190750" y="968375"/>
                </a:lnTo>
                <a:lnTo>
                  <a:pt x="2224087" y="979487"/>
                </a:lnTo>
                <a:lnTo>
                  <a:pt x="2254250" y="998537"/>
                </a:lnTo>
                <a:lnTo>
                  <a:pt x="2281237" y="1022350"/>
                </a:lnTo>
                <a:lnTo>
                  <a:pt x="2298700" y="1052512"/>
                </a:lnTo>
                <a:lnTo>
                  <a:pt x="2311400" y="1085850"/>
                </a:lnTo>
                <a:lnTo>
                  <a:pt x="2316162" y="1120775"/>
                </a:lnTo>
                <a:lnTo>
                  <a:pt x="2311400" y="1158875"/>
                </a:lnTo>
                <a:lnTo>
                  <a:pt x="2298700" y="1192212"/>
                </a:lnTo>
                <a:lnTo>
                  <a:pt x="2281237" y="1220787"/>
                </a:lnTo>
                <a:lnTo>
                  <a:pt x="2254250" y="1246187"/>
                </a:lnTo>
                <a:lnTo>
                  <a:pt x="2224087" y="1265237"/>
                </a:lnTo>
                <a:lnTo>
                  <a:pt x="2190750" y="1276350"/>
                </a:lnTo>
                <a:lnTo>
                  <a:pt x="2151062" y="1281112"/>
                </a:lnTo>
                <a:lnTo>
                  <a:pt x="2132012" y="1279525"/>
                </a:lnTo>
                <a:lnTo>
                  <a:pt x="2109787" y="1274762"/>
                </a:lnTo>
                <a:lnTo>
                  <a:pt x="2087562" y="1268412"/>
                </a:lnTo>
                <a:lnTo>
                  <a:pt x="2063750" y="1260475"/>
                </a:lnTo>
                <a:lnTo>
                  <a:pt x="2043112" y="1254125"/>
                </a:lnTo>
                <a:lnTo>
                  <a:pt x="2027237" y="1247775"/>
                </a:lnTo>
                <a:lnTo>
                  <a:pt x="2016125" y="1243012"/>
                </a:lnTo>
                <a:lnTo>
                  <a:pt x="2011362" y="1241425"/>
                </a:lnTo>
                <a:lnTo>
                  <a:pt x="1985962" y="1235075"/>
                </a:lnTo>
                <a:lnTo>
                  <a:pt x="1965325" y="1233487"/>
                </a:lnTo>
                <a:lnTo>
                  <a:pt x="1946275" y="1238250"/>
                </a:lnTo>
                <a:lnTo>
                  <a:pt x="1930400" y="1247775"/>
                </a:lnTo>
                <a:lnTo>
                  <a:pt x="1917700" y="1263650"/>
                </a:lnTo>
                <a:lnTo>
                  <a:pt x="1909762" y="1282700"/>
                </a:lnTo>
                <a:lnTo>
                  <a:pt x="1908175" y="1306512"/>
                </a:lnTo>
                <a:cubicBezTo>
                  <a:pt x="1908518" y="1491530"/>
                  <a:pt x="1908860" y="1676547"/>
                  <a:pt x="1909203" y="1861565"/>
                </a:cubicBezTo>
                <a:lnTo>
                  <a:pt x="1358900" y="1862137"/>
                </a:lnTo>
                <a:lnTo>
                  <a:pt x="1331912" y="1866900"/>
                </a:lnTo>
                <a:lnTo>
                  <a:pt x="1309687" y="1878012"/>
                </a:lnTo>
                <a:lnTo>
                  <a:pt x="1293812" y="1892300"/>
                </a:lnTo>
                <a:lnTo>
                  <a:pt x="1285875" y="1912937"/>
                </a:lnTo>
                <a:lnTo>
                  <a:pt x="1282700" y="1936750"/>
                </a:lnTo>
                <a:lnTo>
                  <a:pt x="1292225" y="1963737"/>
                </a:lnTo>
                <a:lnTo>
                  <a:pt x="1293812" y="1968500"/>
                </a:lnTo>
                <a:lnTo>
                  <a:pt x="1298575" y="1978025"/>
                </a:lnTo>
                <a:lnTo>
                  <a:pt x="1304925" y="1993900"/>
                </a:lnTo>
                <a:lnTo>
                  <a:pt x="1312862" y="2014537"/>
                </a:lnTo>
                <a:lnTo>
                  <a:pt x="1320800" y="2035175"/>
                </a:lnTo>
                <a:lnTo>
                  <a:pt x="1327150" y="2058987"/>
                </a:lnTo>
                <a:lnTo>
                  <a:pt x="1331912" y="2081212"/>
                </a:lnTo>
                <a:lnTo>
                  <a:pt x="1333500" y="2098675"/>
                </a:lnTo>
                <a:lnTo>
                  <a:pt x="1328737" y="2136775"/>
                </a:lnTo>
                <a:lnTo>
                  <a:pt x="1316037" y="2170112"/>
                </a:lnTo>
                <a:lnTo>
                  <a:pt x="1298575" y="2198687"/>
                </a:lnTo>
                <a:lnTo>
                  <a:pt x="1271587" y="2222500"/>
                </a:lnTo>
                <a:lnTo>
                  <a:pt x="1241425" y="2243137"/>
                </a:lnTo>
                <a:lnTo>
                  <a:pt x="1208087" y="2254250"/>
                </a:lnTo>
                <a:lnTo>
                  <a:pt x="1168400" y="2259012"/>
                </a:lnTo>
                <a:lnTo>
                  <a:pt x="1131887" y="2254250"/>
                </a:lnTo>
                <a:lnTo>
                  <a:pt x="1096962" y="2243137"/>
                </a:lnTo>
                <a:lnTo>
                  <a:pt x="1066800" y="2222500"/>
                </a:lnTo>
                <a:lnTo>
                  <a:pt x="1041400" y="2198687"/>
                </a:lnTo>
                <a:lnTo>
                  <a:pt x="1022350" y="2170112"/>
                </a:lnTo>
                <a:lnTo>
                  <a:pt x="1009650" y="2136775"/>
                </a:lnTo>
                <a:lnTo>
                  <a:pt x="1004887" y="2098675"/>
                </a:lnTo>
                <a:lnTo>
                  <a:pt x="1006475" y="2081212"/>
                </a:lnTo>
                <a:lnTo>
                  <a:pt x="1011237" y="2058987"/>
                </a:lnTo>
                <a:lnTo>
                  <a:pt x="1019175" y="2035175"/>
                </a:lnTo>
                <a:lnTo>
                  <a:pt x="1027112" y="2014537"/>
                </a:lnTo>
                <a:lnTo>
                  <a:pt x="1033462" y="1993900"/>
                </a:lnTo>
                <a:lnTo>
                  <a:pt x="1039812" y="1978025"/>
                </a:lnTo>
                <a:lnTo>
                  <a:pt x="1044575" y="1968500"/>
                </a:lnTo>
                <a:lnTo>
                  <a:pt x="1046162" y="1963737"/>
                </a:lnTo>
                <a:lnTo>
                  <a:pt x="1054100" y="1936750"/>
                </a:lnTo>
                <a:lnTo>
                  <a:pt x="1054100" y="1912937"/>
                </a:lnTo>
                <a:lnTo>
                  <a:pt x="1046162" y="1892300"/>
                </a:lnTo>
                <a:lnTo>
                  <a:pt x="1030287" y="1878012"/>
                </a:lnTo>
                <a:lnTo>
                  <a:pt x="1006475" y="1866900"/>
                </a:lnTo>
                <a:lnTo>
                  <a:pt x="979487" y="1862137"/>
                </a:lnTo>
                <a:lnTo>
                  <a:pt x="409209" y="1862137"/>
                </a:lnTo>
                <a:lnTo>
                  <a:pt x="411984" y="1368423"/>
                </a:lnTo>
                <a:lnTo>
                  <a:pt x="409575" y="1368423"/>
                </a:lnTo>
                <a:lnTo>
                  <a:pt x="409575" y="1306513"/>
                </a:lnTo>
                <a:lnTo>
                  <a:pt x="406400" y="1284288"/>
                </a:lnTo>
                <a:lnTo>
                  <a:pt x="398463" y="1266825"/>
                </a:lnTo>
                <a:lnTo>
                  <a:pt x="382588" y="1254125"/>
                </a:lnTo>
                <a:lnTo>
                  <a:pt x="365125" y="1247775"/>
                </a:lnTo>
                <a:lnTo>
                  <a:pt x="344488" y="1246188"/>
                </a:lnTo>
                <a:lnTo>
                  <a:pt x="320675" y="1249363"/>
                </a:lnTo>
                <a:lnTo>
                  <a:pt x="295275" y="1257300"/>
                </a:lnTo>
                <a:lnTo>
                  <a:pt x="292100" y="1258888"/>
                </a:lnTo>
                <a:lnTo>
                  <a:pt x="282575" y="1262063"/>
                </a:lnTo>
                <a:lnTo>
                  <a:pt x="266700" y="1265238"/>
                </a:lnTo>
                <a:lnTo>
                  <a:pt x="249238" y="1270000"/>
                </a:lnTo>
                <a:lnTo>
                  <a:pt x="227013" y="1273175"/>
                </a:lnTo>
                <a:lnTo>
                  <a:pt x="204788" y="1277938"/>
                </a:lnTo>
                <a:lnTo>
                  <a:pt x="184150" y="1279525"/>
                </a:lnTo>
                <a:lnTo>
                  <a:pt x="165100" y="1281113"/>
                </a:lnTo>
                <a:lnTo>
                  <a:pt x="127000" y="1276350"/>
                </a:lnTo>
                <a:lnTo>
                  <a:pt x="92075" y="1265238"/>
                </a:lnTo>
                <a:lnTo>
                  <a:pt x="61913" y="1246188"/>
                </a:lnTo>
                <a:lnTo>
                  <a:pt x="36513" y="1220788"/>
                </a:lnTo>
                <a:lnTo>
                  <a:pt x="17463" y="1192213"/>
                </a:lnTo>
                <a:lnTo>
                  <a:pt x="4763" y="1158875"/>
                </a:lnTo>
                <a:lnTo>
                  <a:pt x="0" y="1122362"/>
                </a:lnTo>
                <a:lnTo>
                  <a:pt x="4763" y="1085850"/>
                </a:lnTo>
                <a:lnTo>
                  <a:pt x="17463" y="1052512"/>
                </a:lnTo>
                <a:lnTo>
                  <a:pt x="36513" y="1022350"/>
                </a:lnTo>
                <a:lnTo>
                  <a:pt x="61913" y="998537"/>
                </a:lnTo>
                <a:lnTo>
                  <a:pt x="92075" y="979487"/>
                </a:lnTo>
                <a:lnTo>
                  <a:pt x="127000" y="968375"/>
                </a:lnTo>
                <a:lnTo>
                  <a:pt x="165100" y="963612"/>
                </a:lnTo>
                <a:lnTo>
                  <a:pt x="184150" y="965200"/>
                </a:lnTo>
                <a:lnTo>
                  <a:pt x="206375" y="969962"/>
                </a:lnTo>
                <a:lnTo>
                  <a:pt x="230188" y="976312"/>
                </a:lnTo>
                <a:lnTo>
                  <a:pt x="252413" y="984250"/>
                </a:lnTo>
                <a:lnTo>
                  <a:pt x="273050" y="990600"/>
                </a:lnTo>
                <a:lnTo>
                  <a:pt x="290513" y="996950"/>
                </a:lnTo>
                <a:lnTo>
                  <a:pt x="301625" y="1001712"/>
                </a:lnTo>
                <a:lnTo>
                  <a:pt x="304800" y="1003300"/>
                </a:lnTo>
                <a:lnTo>
                  <a:pt x="333375" y="1011237"/>
                </a:lnTo>
                <a:lnTo>
                  <a:pt x="358775" y="1009650"/>
                </a:lnTo>
                <a:lnTo>
                  <a:pt x="379413" y="1001712"/>
                </a:lnTo>
                <a:lnTo>
                  <a:pt x="396875" y="987425"/>
                </a:lnTo>
                <a:lnTo>
                  <a:pt x="406400" y="965200"/>
                </a:lnTo>
                <a:lnTo>
                  <a:pt x="409575" y="936625"/>
                </a:lnTo>
                <a:lnTo>
                  <a:pt x="409575" y="402374"/>
                </a:lnTo>
                <a:lnTo>
                  <a:pt x="412616" y="402374"/>
                </a:lnTo>
                <a:lnTo>
                  <a:pt x="412616" y="395287"/>
                </a:lnTo>
                <a:lnTo>
                  <a:pt x="969962" y="395287"/>
                </a:lnTo>
                <a:lnTo>
                  <a:pt x="996950" y="392112"/>
                </a:lnTo>
                <a:lnTo>
                  <a:pt x="1020762" y="382587"/>
                </a:lnTo>
                <a:lnTo>
                  <a:pt x="1036637" y="366712"/>
                </a:lnTo>
                <a:lnTo>
                  <a:pt x="1044575" y="346075"/>
                </a:lnTo>
                <a:lnTo>
                  <a:pt x="1046162" y="322262"/>
                </a:lnTo>
                <a:lnTo>
                  <a:pt x="1038225" y="295275"/>
                </a:lnTo>
                <a:lnTo>
                  <a:pt x="1036637" y="290512"/>
                </a:lnTo>
                <a:lnTo>
                  <a:pt x="1031875" y="280987"/>
                </a:lnTo>
                <a:lnTo>
                  <a:pt x="1025525" y="265112"/>
                </a:lnTo>
                <a:lnTo>
                  <a:pt x="1016000" y="244475"/>
                </a:lnTo>
                <a:lnTo>
                  <a:pt x="1008062" y="222250"/>
                </a:lnTo>
                <a:lnTo>
                  <a:pt x="1001712" y="200025"/>
                </a:lnTo>
                <a:lnTo>
                  <a:pt x="996950" y="177800"/>
                </a:lnTo>
                <a:lnTo>
                  <a:pt x="995362" y="158750"/>
                </a:lnTo>
                <a:lnTo>
                  <a:pt x="1000125" y="122237"/>
                </a:lnTo>
                <a:lnTo>
                  <a:pt x="1011237" y="88900"/>
                </a:lnTo>
                <a:lnTo>
                  <a:pt x="1031875" y="60325"/>
                </a:lnTo>
                <a:lnTo>
                  <a:pt x="1057275" y="34925"/>
                </a:lnTo>
                <a:lnTo>
                  <a:pt x="1087437" y="15875"/>
                </a:lnTo>
                <a:lnTo>
                  <a:pt x="1122362" y="4762"/>
                </a:lnTo>
                <a:lnTo>
                  <a:pt x="1160462"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FF00"/>
                </a:solidFill>
                <a:latin typeface="Abadi MT Condensed Extra Bold" charset="0"/>
                <a:ea typeface="Abadi MT Condensed Extra Bold" charset="0"/>
                <a:cs typeface="Abadi MT Condensed Extra Bold" charset="0"/>
              </a:rPr>
              <a:t>Inclusivity</a:t>
            </a:r>
          </a:p>
          <a:p>
            <a:pPr algn="ctr"/>
            <a:r>
              <a:rPr lang="en-US" sz="2400" b="1" dirty="0" smtClean="0">
                <a:solidFill>
                  <a:srgbClr val="FFC000"/>
                </a:solidFill>
                <a:latin typeface="Abadi MT Condensed Extra Bold" charset="0"/>
                <a:ea typeface="Abadi MT Condensed Extra Bold" charset="0"/>
                <a:cs typeface="Abadi MT Condensed Extra Bold" charset="0"/>
              </a:rPr>
              <a:t>Comfort</a:t>
            </a:r>
          </a:p>
          <a:p>
            <a:pPr algn="ctr"/>
            <a:r>
              <a:rPr lang="en-US" sz="2400" b="1" dirty="0" smtClean="0">
                <a:solidFill>
                  <a:srgbClr val="0070C0"/>
                </a:solidFill>
                <a:latin typeface="Abadi MT Condensed Extra Bold" charset="0"/>
                <a:ea typeface="Abadi MT Condensed Extra Bold" charset="0"/>
                <a:cs typeface="Abadi MT Condensed Extra Bold" charset="0"/>
              </a:rPr>
              <a:t>Acceptance</a:t>
            </a:r>
          </a:p>
          <a:p>
            <a:pPr algn="ctr"/>
            <a:r>
              <a:rPr lang="en-US" sz="2400" b="1" dirty="0" smtClean="0">
                <a:solidFill>
                  <a:srgbClr val="FF0000"/>
                </a:solidFill>
                <a:latin typeface="Abadi MT Condensed Extra Bold" charset="0"/>
                <a:ea typeface="Abadi MT Condensed Extra Bold" charset="0"/>
                <a:cs typeface="Abadi MT Condensed Extra Bold" charset="0"/>
              </a:rPr>
              <a:t>Strength</a:t>
            </a:r>
            <a:endParaRPr lang="en-US" sz="2400" b="1" dirty="0">
              <a:solidFill>
                <a:srgbClr val="FF0000"/>
              </a:solidFill>
              <a:latin typeface="Abadi MT Condensed Extra Bold" charset="0"/>
              <a:ea typeface="Abadi MT Condensed Extra Bold" charset="0"/>
              <a:cs typeface="Abadi MT Condensed Extra Bold" charset="0"/>
            </a:endParaRPr>
          </a:p>
        </p:txBody>
      </p:sp>
      <p:sp>
        <p:nvSpPr>
          <p:cNvPr id="4" name="Title 3"/>
          <p:cNvSpPr>
            <a:spLocks noGrp="1"/>
          </p:cNvSpPr>
          <p:nvPr>
            <p:ph type="title"/>
          </p:nvPr>
        </p:nvSpPr>
        <p:spPr>
          <a:xfrm>
            <a:off x="1597374" y="-86235"/>
            <a:ext cx="10018713" cy="1752599"/>
          </a:xfrm>
        </p:spPr>
        <p:txBody>
          <a:bodyPr/>
          <a:lstStyle/>
          <a:p>
            <a:r>
              <a:rPr lang="en-US" dirty="0">
                <a:ln w="0"/>
                <a:gradFill>
                  <a:gsLst>
                    <a:gs pos="21000">
                      <a:srgbClr val="53575C"/>
                    </a:gs>
                    <a:gs pos="88000">
                      <a:srgbClr val="C5C7CA"/>
                    </a:gs>
                  </a:gsLst>
                  <a:lin ang="5400000"/>
                </a:gradFill>
              </a:rPr>
              <a:t>Academic: </a:t>
            </a:r>
            <a:r>
              <a:rPr lang="en-US" dirty="0" smtClean="0">
                <a:ln w="0"/>
                <a:gradFill>
                  <a:gsLst>
                    <a:gs pos="21000">
                      <a:srgbClr val="53575C"/>
                    </a:gs>
                    <a:gs pos="88000">
                      <a:srgbClr val="C5C7CA"/>
                    </a:gs>
                  </a:gsLst>
                  <a:lin ang="5400000"/>
                </a:gradFill>
              </a:rPr>
              <a:t>Sylvester Stallone Knock </a:t>
            </a:r>
            <a:r>
              <a:rPr lang="en-US" dirty="0">
                <a:ln w="0"/>
                <a:gradFill>
                  <a:gsLst>
                    <a:gs pos="21000">
                      <a:srgbClr val="53575C"/>
                    </a:gs>
                    <a:gs pos="88000">
                      <a:srgbClr val="C5C7CA"/>
                    </a:gs>
                  </a:gsLst>
                  <a:lin ang="5400000"/>
                </a:gradFill>
              </a:rPr>
              <a:t>Out Model</a:t>
            </a:r>
            <a:br>
              <a:rPr lang="en-US" dirty="0">
                <a:ln w="0"/>
                <a:gradFill>
                  <a:gsLst>
                    <a:gs pos="21000">
                      <a:srgbClr val="53575C"/>
                    </a:gs>
                    <a:gs pos="88000">
                      <a:srgbClr val="C5C7CA"/>
                    </a:gs>
                  </a:gsLst>
                  <a:lin ang="5400000"/>
                </a:gradFill>
              </a:rPr>
            </a:br>
            <a:endParaRPr lang="en-US" dirty="0"/>
          </a:p>
        </p:txBody>
      </p:sp>
      <p:sp>
        <p:nvSpPr>
          <p:cNvPr id="78" name="TextBox 77"/>
          <p:cNvSpPr txBox="1"/>
          <p:nvPr/>
        </p:nvSpPr>
        <p:spPr>
          <a:xfrm>
            <a:off x="7614689" y="2107237"/>
            <a:ext cx="3459537" cy="338554"/>
          </a:xfrm>
          <a:prstGeom prst="rect">
            <a:avLst/>
          </a:prstGeom>
          <a:noFill/>
        </p:spPr>
        <p:txBody>
          <a:bodyPr wrap="none" rtlCol="0">
            <a:spAutoFit/>
          </a:bodyPr>
          <a:lstStyle/>
          <a:p>
            <a:r>
              <a:rPr lang="en-US" sz="1600" dirty="0" smtClean="0">
                <a:solidFill>
                  <a:schemeClr val="tx1">
                    <a:lumMod val="75000"/>
                    <a:lumOff val="25000"/>
                  </a:schemeClr>
                </a:solidFill>
                <a:latin typeface="Arial" panose="020B0604020202020204" pitchFamily="34" charset="0"/>
                <a:cs typeface="Arial" panose="020B0604020202020204" pitchFamily="34" charset="0"/>
              </a:rPr>
              <a:t>Piecing the Support Group together.</a:t>
            </a:r>
            <a:endParaRPr lang="en-US" sz="16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79" name="TextBox 78"/>
          <p:cNvSpPr txBox="1"/>
          <p:nvPr/>
        </p:nvSpPr>
        <p:spPr>
          <a:xfrm>
            <a:off x="7651637" y="1759293"/>
            <a:ext cx="2849891" cy="400110"/>
          </a:xfrm>
          <a:prstGeom prst="rect">
            <a:avLst/>
          </a:prstGeom>
          <a:noFill/>
        </p:spPr>
        <p:txBody>
          <a:bodyPr wrap="square" rtlCol="0">
            <a:spAutoFit/>
          </a:bodyPr>
          <a:lstStyle/>
          <a:p>
            <a:r>
              <a:rPr lang="en-US" sz="2000" dirty="0" smtClean="0">
                <a:solidFill>
                  <a:schemeClr val="tx1">
                    <a:lumMod val="75000"/>
                    <a:lumOff val="25000"/>
                  </a:schemeClr>
                </a:solidFill>
                <a:latin typeface="Arial" panose="020B0604020202020204" pitchFamily="34" charset="0"/>
                <a:cs typeface="Arial" panose="020B0604020202020204" pitchFamily="34" charset="0"/>
              </a:rPr>
              <a:t>Peer Mentors</a:t>
            </a:r>
            <a:endParaRPr lang="en-US" sz="20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97" name="TextBox 96"/>
          <p:cNvSpPr txBox="1"/>
          <p:nvPr/>
        </p:nvSpPr>
        <p:spPr>
          <a:xfrm>
            <a:off x="1357545" y="2004338"/>
            <a:ext cx="3277494" cy="584775"/>
          </a:xfrm>
          <a:prstGeom prst="rect">
            <a:avLst/>
          </a:prstGeom>
          <a:noFill/>
        </p:spPr>
        <p:txBody>
          <a:bodyPr wrap="square" rtlCol="0">
            <a:spAutoFit/>
          </a:bodyPr>
          <a:lstStyle/>
          <a:p>
            <a:pPr algn="r"/>
            <a:r>
              <a:rPr lang="en-US" sz="1600" kern="0" dirty="0" smtClean="0">
                <a:solidFill>
                  <a:schemeClr val="tx1">
                    <a:lumMod val="75000"/>
                    <a:lumOff val="25000"/>
                  </a:schemeClr>
                </a:solidFill>
                <a:latin typeface="Arial" panose="020B0604020202020204" pitchFamily="34" charset="0"/>
                <a:cs typeface="Arial" panose="020B0604020202020204" pitchFamily="34" charset="0"/>
              </a:rPr>
              <a:t>Piecing </a:t>
            </a:r>
            <a:r>
              <a:rPr lang="en-US" sz="1600" kern="0" smtClean="0">
                <a:solidFill>
                  <a:schemeClr val="tx1">
                    <a:lumMod val="75000"/>
                    <a:lumOff val="25000"/>
                  </a:schemeClr>
                </a:solidFill>
                <a:latin typeface="Arial" panose="020B0604020202020204" pitchFamily="34" charset="0"/>
                <a:cs typeface="Arial" panose="020B0604020202020204" pitchFamily="34" charset="0"/>
              </a:rPr>
              <a:t>the Awareness and Inclusivity Together.</a:t>
            </a:r>
            <a:endParaRPr lang="en-US" sz="16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01" name="TextBox 100"/>
          <p:cNvSpPr txBox="1"/>
          <p:nvPr/>
        </p:nvSpPr>
        <p:spPr>
          <a:xfrm>
            <a:off x="1660041" y="1545038"/>
            <a:ext cx="2849891" cy="400110"/>
          </a:xfrm>
          <a:prstGeom prst="rect">
            <a:avLst/>
          </a:prstGeom>
          <a:noFill/>
        </p:spPr>
        <p:txBody>
          <a:bodyPr wrap="square" rtlCol="0">
            <a:spAutoFit/>
          </a:bodyPr>
          <a:lstStyle/>
          <a:p>
            <a:pPr algn="r"/>
            <a:r>
              <a:rPr lang="en-US" sz="2000" dirty="0" smtClean="0">
                <a:solidFill>
                  <a:schemeClr val="tx1">
                    <a:lumMod val="75000"/>
                    <a:lumOff val="25000"/>
                  </a:schemeClr>
                </a:solidFill>
                <a:latin typeface="Arial" panose="020B0604020202020204" pitchFamily="34" charset="0"/>
                <a:cs typeface="Arial" panose="020B0604020202020204" pitchFamily="34" charset="0"/>
              </a:rPr>
              <a:t>Lunch and Learn</a:t>
            </a:r>
            <a:endParaRPr lang="en-US" sz="20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07" name="TextBox 106"/>
          <p:cNvSpPr txBox="1"/>
          <p:nvPr/>
        </p:nvSpPr>
        <p:spPr>
          <a:xfrm>
            <a:off x="7651637" y="5275592"/>
            <a:ext cx="3292588" cy="584775"/>
          </a:xfrm>
          <a:prstGeom prst="rect">
            <a:avLst/>
          </a:prstGeom>
          <a:noFill/>
        </p:spPr>
        <p:txBody>
          <a:bodyPr wrap="square" rtlCol="0">
            <a:spAutoFit/>
          </a:bodyPr>
          <a:lstStyle/>
          <a:p>
            <a:r>
              <a:rPr lang="en-US" sz="1600" dirty="0" smtClean="0">
                <a:solidFill>
                  <a:schemeClr val="tx1">
                    <a:lumMod val="75000"/>
                    <a:lumOff val="25000"/>
                  </a:schemeClr>
                </a:solidFill>
                <a:latin typeface="Arial" panose="020B0604020202020204" pitchFamily="34" charset="0"/>
                <a:cs typeface="Arial" panose="020B0604020202020204" pitchFamily="34" charset="0"/>
              </a:rPr>
              <a:t>Advising and Advancing piece of the puzzle together.</a:t>
            </a:r>
            <a:endParaRPr lang="en-US" sz="16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08" name="TextBox 107"/>
          <p:cNvSpPr txBox="1"/>
          <p:nvPr/>
        </p:nvSpPr>
        <p:spPr>
          <a:xfrm>
            <a:off x="8028513" y="4685705"/>
            <a:ext cx="2849891" cy="707886"/>
          </a:xfrm>
          <a:prstGeom prst="rect">
            <a:avLst/>
          </a:prstGeom>
          <a:noFill/>
        </p:spPr>
        <p:txBody>
          <a:bodyPr wrap="square" rtlCol="0">
            <a:spAutoFit/>
          </a:bodyPr>
          <a:lstStyle/>
          <a:p>
            <a:r>
              <a:rPr lang="en-US" sz="2000" smtClean="0">
                <a:solidFill>
                  <a:schemeClr val="tx1">
                    <a:lumMod val="75000"/>
                    <a:lumOff val="25000"/>
                  </a:schemeClr>
                </a:solidFill>
                <a:latin typeface="Arial" panose="020B0604020202020204" pitchFamily="34" charset="0"/>
                <a:cs typeface="Arial" panose="020B0604020202020204" pitchFamily="34" charset="0"/>
              </a:rPr>
              <a:t>Director &amp;Associate </a:t>
            </a:r>
            <a:r>
              <a:rPr lang="en-US" sz="2000" dirty="0" smtClean="0">
                <a:solidFill>
                  <a:schemeClr val="tx1">
                    <a:lumMod val="75000"/>
                    <a:lumOff val="25000"/>
                  </a:schemeClr>
                </a:solidFill>
                <a:latin typeface="Arial" panose="020B0604020202020204" pitchFamily="34" charset="0"/>
                <a:cs typeface="Arial" panose="020B0604020202020204" pitchFamily="34" charset="0"/>
              </a:rPr>
              <a:t>Director</a:t>
            </a:r>
            <a:endParaRPr lang="en-US" sz="20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05" name="TextBox 104"/>
          <p:cNvSpPr txBox="1"/>
          <p:nvPr/>
        </p:nvSpPr>
        <p:spPr>
          <a:xfrm>
            <a:off x="1943100" y="5275592"/>
            <a:ext cx="2597266" cy="830997"/>
          </a:xfrm>
          <a:prstGeom prst="rect">
            <a:avLst/>
          </a:prstGeom>
          <a:noFill/>
        </p:spPr>
        <p:txBody>
          <a:bodyPr wrap="square" rtlCol="0">
            <a:spAutoFit/>
          </a:bodyPr>
          <a:lstStyle/>
          <a:p>
            <a:pPr algn="r"/>
            <a:r>
              <a:rPr lang="en-US" sz="1600" kern="0" dirty="0" smtClean="0">
                <a:solidFill>
                  <a:schemeClr val="tx1">
                    <a:lumMod val="75000"/>
                    <a:lumOff val="25000"/>
                  </a:schemeClr>
                </a:solidFill>
                <a:latin typeface="Arial" panose="020B0604020202020204" pitchFamily="34" charset="0"/>
                <a:cs typeface="Arial" panose="020B0604020202020204" pitchFamily="34" charset="0"/>
              </a:rPr>
              <a:t>Pulling the pieces together to create solidarity amongst the campus.</a:t>
            </a:r>
            <a:endParaRPr lang="en-US" sz="16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06" name="TextBox 105"/>
          <p:cNvSpPr txBox="1"/>
          <p:nvPr/>
        </p:nvSpPr>
        <p:spPr>
          <a:xfrm>
            <a:off x="1690475" y="4941889"/>
            <a:ext cx="2849891" cy="400110"/>
          </a:xfrm>
          <a:prstGeom prst="rect">
            <a:avLst/>
          </a:prstGeom>
          <a:noFill/>
        </p:spPr>
        <p:txBody>
          <a:bodyPr wrap="square" rtlCol="0">
            <a:spAutoFit/>
          </a:bodyPr>
          <a:lstStyle/>
          <a:p>
            <a:pPr algn="r"/>
            <a:r>
              <a:rPr lang="en-US" sz="2000" dirty="0" smtClean="0">
                <a:solidFill>
                  <a:schemeClr val="tx1">
                    <a:lumMod val="75000"/>
                    <a:lumOff val="25000"/>
                  </a:schemeClr>
                </a:solidFill>
                <a:latin typeface="Arial" panose="020B0604020202020204" pitchFamily="34" charset="0"/>
                <a:cs typeface="Arial" panose="020B0604020202020204" pitchFamily="34" charset="0"/>
              </a:rPr>
              <a:t>Graduate Assistants</a:t>
            </a:r>
            <a:endParaRPr lang="en-US" sz="2000" dirty="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3" name="Group 2"/>
          <p:cNvGrpSpPr/>
          <p:nvPr/>
        </p:nvGrpSpPr>
        <p:grpSpPr>
          <a:xfrm rot="20700000">
            <a:off x="5276108" y="825083"/>
            <a:ext cx="1908175" cy="1846263"/>
            <a:chOff x="5274519" y="1295400"/>
            <a:chExt cx="1908175" cy="1846263"/>
          </a:xfrm>
        </p:grpSpPr>
        <p:sp>
          <p:nvSpPr>
            <p:cNvPr id="28" name="Freeform 11"/>
            <p:cNvSpPr>
              <a:spLocks/>
            </p:cNvSpPr>
            <p:nvPr/>
          </p:nvSpPr>
          <p:spPr bwMode="auto">
            <a:xfrm>
              <a:off x="5274519" y="1295400"/>
              <a:ext cx="1908175" cy="1846263"/>
            </a:xfrm>
            <a:custGeom>
              <a:avLst/>
              <a:gdLst>
                <a:gd name="T0" fmla="*/ 530 w 1202"/>
                <a:gd name="T1" fmla="*/ 17 h 1163"/>
                <a:gd name="T2" fmla="*/ 569 w 1202"/>
                <a:gd name="T3" fmla="*/ 64 h 1163"/>
                <a:gd name="T4" fmla="*/ 572 w 1202"/>
                <a:gd name="T5" fmla="*/ 124 h 1163"/>
                <a:gd name="T6" fmla="*/ 555 w 1202"/>
                <a:gd name="T7" fmla="*/ 174 h 1163"/>
                <a:gd name="T8" fmla="*/ 544 w 1202"/>
                <a:gd name="T9" fmla="*/ 203 h 1163"/>
                <a:gd name="T10" fmla="*/ 574 w 1202"/>
                <a:gd name="T11" fmla="*/ 247 h 1163"/>
                <a:gd name="T12" fmla="*/ 945 w 1202"/>
                <a:gd name="T13" fmla="*/ 249 h 1163"/>
                <a:gd name="T14" fmla="*/ 959 w 1202"/>
                <a:gd name="T15" fmla="*/ 627 h 1163"/>
                <a:gd name="T16" fmla="*/ 1010 w 1202"/>
                <a:gd name="T17" fmla="*/ 631 h 1163"/>
                <a:gd name="T18" fmla="*/ 1043 w 1202"/>
                <a:gd name="T19" fmla="*/ 619 h 1163"/>
                <a:gd name="T20" fmla="*/ 1098 w 1202"/>
                <a:gd name="T21" fmla="*/ 607 h 1163"/>
                <a:gd name="T22" fmla="*/ 1180 w 1202"/>
                <a:gd name="T23" fmla="*/ 644 h 1163"/>
                <a:gd name="T24" fmla="*/ 1199 w 1202"/>
                <a:gd name="T25" fmla="*/ 730 h 1163"/>
                <a:gd name="T26" fmla="*/ 1144 w 1202"/>
                <a:gd name="T27" fmla="*/ 796 h 1163"/>
                <a:gd name="T28" fmla="*/ 1072 w 1202"/>
                <a:gd name="T29" fmla="*/ 802 h 1163"/>
                <a:gd name="T30" fmla="*/ 1020 w 1202"/>
                <a:gd name="T31" fmla="*/ 786 h 1163"/>
                <a:gd name="T32" fmla="*/ 981 w 1202"/>
                <a:gd name="T33" fmla="*/ 777 h 1163"/>
                <a:gd name="T34" fmla="*/ 946 w 1202"/>
                <a:gd name="T35" fmla="*/ 808 h 1163"/>
                <a:gd name="T36" fmla="*/ 574 w 1202"/>
                <a:gd name="T37" fmla="*/ 1161 h 1163"/>
                <a:gd name="T38" fmla="*/ 544 w 1202"/>
                <a:gd name="T39" fmla="*/ 1117 h 1163"/>
                <a:gd name="T40" fmla="*/ 558 w 1202"/>
                <a:gd name="T41" fmla="*/ 1081 h 1163"/>
                <a:gd name="T42" fmla="*/ 574 w 1202"/>
                <a:gd name="T43" fmla="*/ 1026 h 1163"/>
                <a:gd name="T44" fmla="*/ 553 w 1202"/>
                <a:gd name="T45" fmla="*/ 952 h 1163"/>
                <a:gd name="T46" fmla="*/ 472 w 1202"/>
                <a:gd name="T47" fmla="*/ 914 h 1163"/>
                <a:gd name="T48" fmla="*/ 391 w 1202"/>
                <a:gd name="T49" fmla="*/ 952 h 1163"/>
                <a:gd name="T50" fmla="*/ 369 w 1202"/>
                <a:gd name="T51" fmla="*/ 1026 h 1163"/>
                <a:gd name="T52" fmla="*/ 387 w 1202"/>
                <a:gd name="T53" fmla="*/ 1081 h 1163"/>
                <a:gd name="T54" fmla="*/ 400 w 1202"/>
                <a:gd name="T55" fmla="*/ 1117 h 1163"/>
                <a:gd name="T56" fmla="*/ 369 w 1202"/>
                <a:gd name="T57" fmla="*/ 1161 h 1163"/>
                <a:gd name="T58" fmla="*/ 1 w 1202"/>
                <a:gd name="T59" fmla="*/ 1101 h 1163"/>
                <a:gd name="T60" fmla="*/ 8 w 1202"/>
                <a:gd name="T61" fmla="*/ 795 h 1163"/>
                <a:gd name="T62" fmla="*/ 52 w 1202"/>
                <a:gd name="T63" fmla="*/ 777 h 1163"/>
                <a:gd name="T64" fmla="*/ 87 w 1202"/>
                <a:gd name="T65" fmla="*/ 789 h 1163"/>
                <a:gd name="T66" fmla="*/ 143 w 1202"/>
                <a:gd name="T67" fmla="*/ 805 h 1163"/>
                <a:gd name="T68" fmla="*/ 220 w 1202"/>
                <a:gd name="T69" fmla="*/ 785 h 1163"/>
                <a:gd name="T70" fmla="*/ 258 w 1202"/>
                <a:gd name="T71" fmla="*/ 706 h 1163"/>
                <a:gd name="T72" fmla="*/ 220 w 1202"/>
                <a:gd name="T73" fmla="*/ 628 h 1163"/>
                <a:gd name="T74" fmla="*/ 143 w 1202"/>
                <a:gd name="T75" fmla="*/ 608 h 1163"/>
                <a:gd name="T76" fmla="*/ 87 w 1202"/>
                <a:gd name="T77" fmla="*/ 624 h 1163"/>
                <a:gd name="T78" fmla="*/ 52 w 1202"/>
                <a:gd name="T79" fmla="*/ 636 h 1163"/>
                <a:gd name="T80" fmla="*/ 8 w 1202"/>
                <a:gd name="T81" fmla="*/ 618 h 1163"/>
                <a:gd name="T82" fmla="*/ 1 w 1202"/>
                <a:gd name="T83" fmla="*/ 311 h 1163"/>
                <a:gd name="T84" fmla="*/ 71 w 1202"/>
                <a:gd name="T85" fmla="*/ 249 h 1163"/>
                <a:gd name="T86" fmla="*/ 394 w 1202"/>
                <a:gd name="T87" fmla="*/ 231 h 1163"/>
                <a:gd name="T88" fmla="*/ 394 w 1202"/>
                <a:gd name="T89" fmla="*/ 185 h 1163"/>
                <a:gd name="T90" fmla="*/ 380 w 1202"/>
                <a:gd name="T91" fmla="*/ 152 h 1163"/>
                <a:gd name="T92" fmla="*/ 368 w 1202"/>
                <a:gd name="T93" fmla="*/ 100 h 1163"/>
                <a:gd name="T94" fmla="*/ 387 w 1202"/>
                <a:gd name="T95" fmla="*/ 44 h 1163"/>
                <a:gd name="T96" fmla="*/ 451 w 1202"/>
                <a:gd name="T97" fmla="*/ 2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02" h="1163">
                  <a:moveTo>
                    <a:pt x="472" y="0"/>
                  </a:moveTo>
                  <a:lnTo>
                    <a:pt x="492" y="2"/>
                  </a:lnTo>
                  <a:lnTo>
                    <a:pt x="512" y="8"/>
                  </a:lnTo>
                  <a:lnTo>
                    <a:pt x="530" y="17"/>
                  </a:lnTo>
                  <a:lnTo>
                    <a:pt x="545" y="30"/>
                  </a:lnTo>
                  <a:lnTo>
                    <a:pt x="558" y="44"/>
                  </a:lnTo>
                  <a:lnTo>
                    <a:pt x="561" y="48"/>
                  </a:lnTo>
                  <a:lnTo>
                    <a:pt x="569" y="64"/>
                  </a:lnTo>
                  <a:lnTo>
                    <a:pt x="574" y="81"/>
                  </a:lnTo>
                  <a:lnTo>
                    <a:pt x="575" y="100"/>
                  </a:lnTo>
                  <a:lnTo>
                    <a:pt x="574" y="111"/>
                  </a:lnTo>
                  <a:lnTo>
                    <a:pt x="572" y="124"/>
                  </a:lnTo>
                  <a:lnTo>
                    <a:pt x="568" y="138"/>
                  </a:lnTo>
                  <a:lnTo>
                    <a:pt x="563" y="152"/>
                  </a:lnTo>
                  <a:lnTo>
                    <a:pt x="559" y="164"/>
                  </a:lnTo>
                  <a:lnTo>
                    <a:pt x="555" y="174"/>
                  </a:lnTo>
                  <a:lnTo>
                    <a:pt x="552" y="181"/>
                  </a:lnTo>
                  <a:lnTo>
                    <a:pt x="549" y="185"/>
                  </a:lnTo>
                  <a:lnTo>
                    <a:pt x="549" y="186"/>
                  </a:lnTo>
                  <a:lnTo>
                    <a:pt x="544" y="203"/>
                  </a:lnTo>
                  <a:lnTo>
                    <a:pt x="544" y="218"/>
                  </a:lnTo>
                  <a:lnTo>
                    <a:pt x="551" y="231"/>
                  </a:lnTo>
                  <a:lnTo>
                    <a:pt x="560" y="240"/>
                  </a:lnTo>
                  <a:lnTo>
                    <a:pt x="574" y="247"/>
                  </a:lnTo>
                  <a:lnTo>
                    <a:pt x="592" y="249"/>
                  </a:lnTo>
                  <a:lnTo>
                    <a:pt x="872" y="249"/>
                  </a:lnTo>
                  <a:lnTo>
                    <a:pt x="873" y="249"/>
                  </a:lnTo>
                  <a:lnTo>
                    <a:pt x="945" y="249"/>
                  </a:lnTo>
                  <a:lnTo>
                    <a:pt x="945" y="590"/>
                  </a:lnTo>
                  <a:lnTo>
                    <a:pt x="946" y="605"/>
                  </a:lnTo>
                  <a:lnTo>
                    <a:pt x="951" y="618"/>
                  </a:lnTo>
                  <a:lnTo>
                    <a:pt x="959" y="627"/>
                  </a:lnTo>
                  <a:lnTo>
                    <a:pt x="969" y="633"/>
                  </a:lnTo>
                  <a:lnTo>
                    <a:pt x="981" y="636"/>
                  </a:lnTo>
                  <a:lnTo>
                    <a:pt x="994" y="636"/>
                  </a:lnTo>
                  <a:lnTo>
                    <a:pt x="1010" y="631"/>
                  </a:lnTo>
                  <a:lnTo>
                    <a:pt x="1013" y="630"/>
                  </a:lnTo>
                  <a:lnTo>
                    <a:pt x="1020" y="628"/>
                  </a:lnTo>
                  <a:lnTo>
                    <a:pt x="1030" y="624"/>
                  </a:lnTo>
                  <a:lnTo>
                    <a:pt x="1043" y="619"/>
                  </a:lnTo>
                  <a:lnTo>
                    <a:pt x="1058" y="615"/>
                  </a:lnTo>
                  <a:lnTo>
                    <a:pt x="1072" y="611"/>
                  </a:lnTo>
                  <a:lnTo>
                    <a:pt x="1086" y="608"/>
                  </a:lnTo>
                  <a:lnTo>
                    <a:pt x="1098" y="607"/>
                  </a:lnTo>
                  <a:lnTo>
                    <a:pt x="1123" y="609"/>
                  </a:lnTo>
                  <a:lnTo>
                    <a:pt x="1144" y="617"/>
                  </a:lnTo>
                  <a:lnTo>
                    <a:pt x="1163" y="628"/>
                  </a:lnTo>
                  <a:lnTo>
                    <a:pt x="1180" y="644"/>
                  </a:lnTo>
                  <a:lnTo>
                    <a:pt x="1192" y="663"/>
                  </a:lnTo>
                  <a:lnTo>
                    <a:pt x="1199" y="683"/>
                  </a:lnTo>
                  <a:lnTo>
                    <a:pt x="1202" y="706"/>
                  </a:lnTo>
                  <a:lnTo>
                    <a:pt x="1199" y="730"/>
                  </a:lnTo>
                  <a:lnTo>
                    <a:pt x="1192" y="750"/>
                  </a:lnTo>
                  <a:lnTo>
                    <a:pt x="1180" y="769"/>
                  </a:lnTo>
                  <a:lnTo>
                    <a:pt x="1163" y="785"/>
                  </a:lnTo>
                  <a:lnTo>
                    <a:pt x="1144" y="796"/>
                  </a:lnTo>
                  <a:lnTo>
                    <a:pt x="1123" y="804"/>
                  </a:lnTo>
                  <a:lnTo>
                    <a:pt x="1098" y="806"/>
                  </a:lnTo>
                  <a:lnTo>
                    <a:pt x="1086" y="805"/>
                  </a:lnTo>
                  <a:lnTo>
                    <a:pt x="1072" y="802"/>
                  </a:lnTo>
                  <a:lnTo>
                    <a:pt x="1058" y="799"/>
                  </a:lnTo>
                  <a:lnTo>
                    <a:pt x="1043" y="794"/>
                  </a:lnTo>
                  <a:lnTo>
                    <a:pt x="1030" y="789"/>
                  </a:lnTo>
                  <a:lnTo>
                    <a:pt x="1020" y="786"/>
                  </a:lnTo>
                  <a:lnTo>
                    <a:pt x="1013" y="783"/>
                  </a:lnTo>
                  <a:lnTo>
                    <a:pt x="1010" y="782"/>
                  </a:lnTo>
                  <a:lnTo>
                    <a:pt x="994" y="777"/>
                  </a:lnTo>
                  <a:lnTo>
                    <a:pt x="981" y="777"/>
                  </a:lnTo>
                  <a:lnTo>
                    <a:pt x="969" y="780"/>
                  </a:lnTo>
                  <a:lnTo>
                    <a:pt x="959" y="786"/>
                  </a:lnTo>
                  <a:lnTo>
                    <a:pt x="951" y="795"/>
                  </a:lnTo>
                  <a:lnTo>
                    <a:pt x="946" y="808"/>
                  </a:lnTo>
                  <a:lnTo>
                    <a:pt x="945" y="822"/>
                  </a:lnTo>
                  <a:lnTo>
                    <a:pt x="945" y="1163"/>
                  </a:lnTo>
                  <a:lnTo>
                    <a:pt x="592" y="1163"/>
                  </a:lnTo>
                  <a:lnTo>
                    <a:pt x="574" y="1161"/>
                  </a:lnTo>
                  <a:lnTo>
                    <a:pt x="560" y="1155"/>
                  </a:lnTo>
                  <a:lnTo>
                    <a:pt x="551" y="1145"/>
                  </a:lnTo>
                  <a:lnTo>
                    <a:pt x="544" y="1132"/>
                  </a:lnTo>
                  <a:lnTo>
                    <a:pt x="544" y="1117"/>
                  </a:lnTo>
                  <a:lnTo>
                    <a:pt x="549" y="1100"/>
                  </a:lnTo>
                  <a:lnTo>
                    <a:pt x="551" y="1097"/>
                  </a:lnTo>
                  <a:lnTo>
                    <a:pt x="554" y="1091"/>
                  </a:lnTo>
                  <a:lnTo>
                    <a:pt x="558" y="1081"/>
                  </a:lnTo>
                  <a:lnTo>
                    <a:pt x="563" y="1068"/>
                  </a:lnTo>
                  <a:lnTo>
                    <a:pt x="567" y="1054"/>
                  </a:lnTo>
                  <a:lnTo>
                    <a:pt x="571" y="1040"/>
                  </a:lnTo>
                  <a:lnTo>
                    <a:pt x="574" y="1026"/>
                  </a:lnTo>
                  <a:lnTo>
                    <a:pt x="575" y="1014"/>
                  </a:lnTo>
                  <a:lnTo>
                    <a:pt x="573" y="991"/>
                  </a:lnTo>
                  <a:lnTo>
                    <a:pt x="565" y="970"/>
                  </a:lnTo>
                  <a:lnTo>
                    <a:pt x="553" y="952"/>
                  </a:lnTo>
                  <a:lnTo>
                    <a:pt x="536" y="936"/>
                  </a:lnTo>
                  <a:lnTo>
                    <a:pt x="517" y="924"/>
                  </a:lnTo>
                  <a:lnTo>
                    <a:pt x="496" y="917"/>
                  </a:lnTo>
                  <a:lnTo>
                    <a:pt x="472" y="914"/>
                  </a:lnTo>
                  <a:lnTo>
                    <a:pt x="448" y="917"/>
                  </a:lnTo>
                  <a:lnTo>
                    <a:pt x="426" y="924"/>
                  </a:lnTo>
                  <a:lnTo>
                    <a:pt x="407" y="936"/>
                  </a:lnTo>
                  <a:lnTo>
                    <a:pt x="391" y="952"/>
                  </a:lnTo>
                  <a:lnTo>
                    <a:pt x="378" y="970"/>
                  </a:lnTo>
                  <a:lnTo>
                    <a:pt x="371" y="991"/>
                  </a:lnTo>
                  <a:lnTo>
                    <a:pt x="368" y="1014"/>
                  </a:lnTo>
                  <a:lnTo>
                    <a:pt x="369" y="1026"/>
                  </a:lnTo>
                  <a:lnTo>
                    <a:pt x="372" y="1040"/>
                  </a:lnTo>
                  <a:lnTo>
                    <a:pt x="376" y="1054"/>
                  </a:lnTo>
                  <a:lnTo>
                    <a:pt x="381" y="1068"/>
                  </a:lnTo>
                  <a:lnTo>
                    <a:pt x="387" y="1081"/>
                  </a:lnTo>
                  <a:lnTo>
                    <a:pt x="391" y="1091"/>
                  </a:lnTo>
                  <a:lnTo>
                    <a:pt x="394" y="1097"/>
                  </a:lnTo>
                  <a:lnTo>
                    <a:pt x="395" y="1100"/>
                  </a:lnTo>
                  <a:lnTo>
                    <a:pt x="400" y="1117"/>
                  </a:lnTo>
                  <a:lnTo>
                    <a:pt x="399" y="1132"/>
                  </a:lnTo>
                  <a:lnTo>
                    <a:pt x="394" y="1145"/>
                  </a:lnTo>
                  <a:lnTo>
                    <a:pt x="384" y="1155"/>
                  </a:lnTo>
                  <a:lnTo>
                    <a:pt x="369" y="1161"/>
                  </a:lnTo>
                  <a:lnTo>
                    <a:pt x="352" y="1163"/>
                  </a:lnTo>
                  <a:lnTo>
                    <a:pt x="0" y="1163"/>
                  </a:lnTo>
                  <a:lnTo>
                    <a:pt x="0" y="1108"/>
                  </a:lnTo>
                  <a:lnTo>
                    <a:pt x="1" y="1101"/>
                  </a:lnTo>
                  <a:lnTo>
                    <a:pt x="1" y="1094"/>
                  </a:lnTo>
                  <a:lnTo>
                    <a:pt x="1" y="822"/>
                  </a:lnTo>
                  <a:lnTo>
                    <a:pt x="3" y="808"/>
                  </a:lnTo>
                  <a:lnTo>
                    <a:pt x="8" y="795"/>
                  </a:lnTo>
                  <a:lnTo>
                    <a:pt x="15" y="786"/>
                  </a:lnTo>
                  <a:lnTo>
                    <a:pt x="25" y="780"/>
                  </a:lnTo>
                  <a:lnTo>
                    <a:pt x="37" y="777"/>
                  </a:lnTo>
                  <a:lnTo>
                    <a:pt x="52" y="777"/>
                  </a:lnTo>
                  <a:lnTo>
                    <a:pt x="67" y="782"/>
                  </a:lnTo>
                  <a:lnTo>
                    <a:pt x="69" y="783"/>
                  </a:lnTo>
                  <a:lnTo>
                    <a:pt x="76" y="786"/>
                  </a:lnTo>
                  <a:lnTo>
                    <a:pt x="87" y="789"/>
                  </a:lnTo>
                  <a:lnTo>
                    <a:pt x="99" y="794"/>
                  </a:lnTo>
                  <a:lnTo>
                    <a:pt x="114" y="799"/>
                  </a:lnTo>
                  <a:lnTo>
                    <a:pt x="129" y="802"/>
                  </a:lnTo>
                  <a:lnTo>
                    <a:pt x="143" y="805"/>
                  </a:lnTo>
                  <a:lnTo>
                    <a:pt x="155" y="806"/>
                  </a:lnTo>
                  <a:lnTo>
                    <a:pt x="179" y="804"/>
                  </a:lnTo>
                  <a:lnTo>
                    <a:pt x="200" y="796"/>
                  </a:lnTo>
                  <a:lnTo>
                    <a:pt x="220" y="785"/>
                  </a:lnTo>
                  <a:lnTo>
                    <a:pt x="236" y="769"/>
                  </a:lnTo>
                  <a:lnTo>
                    <a:pt x="248" y="750"/>
                  </a:lnTo>
                  <a:lnTo>
                    <a:pt x="256" y="730"/>
                  </a:lnTo>
                  <a:lnTo>
                    <a:pt x="258" y="706"/>
                  </a:lnTo>
                  <a:lnTo>
                    <a:pt x="256" y="683"/>
                  </a:lnTo>
                  <a:lnTo>
                    <a:pt x="248" y="663"/>
                  </a:lnTo>
                  <a:lnTo>
                    <a:pt x="236" y="644"/>
                  </a:lnTo>
                  <a:lnTo>
                    <a:pt x="220" y="628"/>
                  </a:lnTo>
                  <a:lnTo>
                    <a:pt x="200" y="617"/>
                  </a:lnTo>
                  <a:lnTo>
                    <a:pt x="179" y="609"/>
                  </a:lnTo>
                  <a:lnTo>
                    <a:pt x="155" y="607"/>
                  </a:lnTo>
                  <a:lnTo>
                    <a:pt x="143" y="608"/>
                  </a:lnTo>
                  <a:lnTo>
                    <a:pt x="129" y="611"/>
                  </a:lnTo>
                  <a:lnTo>
                    <a:pt x="114" y="615"/>
                  </a:lnTo>
                  <a:lnTo>
                    <a:pt x="99" y="619"/>
                  </a:lnTo>
                  <a:lnTo>
                    <a:pt x="87" y="624"/>
                  </a:lnTo>
                  <a:lnTo>
                    <a:pt x="76" y="628"/>
                  </a:lnTo>
                  <a:lnTo>
                    <a:pt x="69" y="630"/>
                  </a:lnTo>
                  <a:lnTo>
                    <a:pt x="67" y="631"/>
                  </a:lnTo>
                  <a:lnTo>
                    <a:pt x="52" y="636"/>
                  </a:lnTo>
                  <a:lnTo>
                    <a:pt x="37" y="636"/>
                  </a:lnTo>
                  <a:lnTo>
                    <a:pt x="25" y="633"/>
                  </a:lnTo>
                  <a:lnTo>
                    <a:pt x="15" y="627"/>
                  </a:lnTo>
                  <a:lnTo>
                    <a:pt x="8" y="618"/>
                  </a:lnTo>
                  <a:lnTo>
                    <a:pt x="3" y="605"/>
                  </a:lnTo>
                  <a:lnTo>
                    <a:pt x="1" y="590"/>
                  </a:lnTo>
                  <a:lnTo>
                    <a:pt x="1" y="319"/>
                  </a:lnTo>
                  <a:lnTo>
                    <a:pt x="1" y="311"/>
                  </a:lnTo>
                  <a:lnTo>
                    <a:pt x="0" y="304"/>
                  </a:lnTo>
                  <a:lnTo>
                    <a:pt x="0" y="249"/>
                  </a:lnTo>
                  <a:lnTo>
                    <a:pt x="71" y="249"/>
                  </a:lnTo>
                  <a:lnTo>
                    <a:pt x="71" y="249"/>
                  </a:lnTo>
                  <a:lnTo>
                    <a:pt x="352" y="249"/>
                  </a:lnTo>
                  <a:lnTo>
                    <a:pt x="369" y="247"/>
                  </a:lnTo>
                  <a:lnTo>
                    <a:pt x="384" y="240"/>
                  </a:lnTo>
                  <a:lnTo>
                    <a:pt x="394" y="231"/>
                  </a:lnTo>
                  <a:lnTo>
                    <a:pt x="399" y="218"/>
                  </a:lnTo>
                  <a:lnTo>
                    <a:pt x="400" y="203"/>
                  </a:lnTo>
                  <a:lnTo>
                    <a:pt x="395" y="186"/>
                  </a:lnTo>
                  <a:lnTo>
                    <a:pt x="394" y="185"/>
                  </a:lnTo>
                  <a:lnTo>
                    <a:pt x="393" y="181"/>
                  </a:lnTo>
                  <a:lnTo>
                    <a:pt x="390" y="174"/>
                  </a:lnTo>
                  <a:lnTo>
                    <a:pt x="386" y="164"/>
                  </a:lnTo>
                  <a:lnTo>
                    <a:pt x="380" y="152"/>
                  </a:lnTo>
                  <a:lnTo>
                    <a:pt x="376" y="138"/>
                  </a:lnTo>
                  <a:lnTo>
                    <a:pt x="372" y="124"/>
                  </a:lnTo>
                  <a:lnTo>
                    <a:pt x="369" y="111"/>
                  </a:lnTo>
                  <a:lnTo>
                    <a:pt x="368" y="100"/>
                  </a:lnTo>
                  <a:lnTo>
                    <a:pt x="370" y="81"/>
                  </a:lnTo>
                  <a:lnTo>
                    <a:pt x="375" y="64"/>
                  </a:lnTo>
                  <a:lnTo>
                    <a:pt x="384" y="48"/>
                  </a:lnTo>
                  <a:lnTo>
                    <a:pt x="387" y="44"/>
                  </a:lnTo>
                  <a:lnTo>
                    <a:pt x="399" y="30"/>
                  </a:lnTo>
                  <a:lnTo>
                    <a:pt x="414" y="17"/>
                  </a:lnTo>
                  <a:lnTo>
                    <a:pt x="431" y="8"/>
                  </a:lnTo>
                  <a:lnTo>
                    <a:pt x="451" y="2"/>
                  </a:lnTo>
                  <a:lnTo>
                    <a:pt x="472" y="0"/>
                  </a:lnTo>
                  <a:close/>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grpSp>
          <p:nvGrpSpPr>
            <p:cNvPr id="113" name="Group 112"/>
            <p:cNvGrpSpPr/>
            <p:nvPr/>
          </p:nvGrpSpPr>
          <p:grpSpPr>
            <a:xfrm>
              <a:off x="5713412" y="1875810"/>
              <a:ext cx="650754" cy="714990"/>
              <a:chOff x="2171700" y="1574800"/>
              <a:chExt cx="739776" cy="812800"/>
            </a:xfrm>
            <a:solidFill>
              <a:schemeClr val="bg1"/>
            </a:solidFill>
          </p:grpSpPr>
          <p:sp>
            <p:nvSpPr>
              <p:cNvPr id="114" name="Freeform 33"/>
              <p:cNvSpPr>
                <a:spLocks noEditPoints="1"/>
              </p:cNvSpPr>
              <p:nvPr/>
            </p:nvSpPr>
            <p:spPr bwMode="auto">
              <a:xfrm>
                <a:off x="2292350" y="1700213"/>
                <a:ext cx="498475" cy="687387"/>
              </a:xfrm>
              <a:custGeom>
                <a:avLst/>
                <a:gdLst>
                  <a:gd name="T0" fmla="*/ 813 w 2197"/>
                  <a:gd name="T1" fmla="*/ 324 h 3032"/>
                  <a:gd name="T2" fmla="*/ 519 w 2197"/>
                  <a:gd name="T3" fmla="*/ 505 h 3032"/>
                  <a:gd name="T4" fmla="*/ 329 w 2197"/>
                  <a:gd name="T5" fmla="*/ 783 h 3032"/>
                  <a:gd name="T6" fmla="*/ 281 w 2197"/>
                  <a:gd name="T7" fmla="*/ 1120 h 3032"/>
                  <a:gd name="T8" fmla="*/ 340 w 2197"/>
                  <a:gd name="T9" fmla="*/ 1390 h 3032"/>
                  <a:gd name="T10" fmla="*/ 449 w 2197"/>
                  <a:gd name="T11" fmla="*/ 1594 h 3032"/>
                  <a:gd name="T12" fmla="*/ 575 w 2197"/>
                  <a:gd name="T13" fmla="*/ 1783 h 3032"/>
                  <a:gd name="T14" fmla="*/ 653 w 2197"/>
                  <a:gd name="T15" fmla="*/ 1996 h 3032"/>
                  <a:gd name="T16" fmla="*/ 700 w 2197"/>
                  <a:gd name="T17" fmla="*/ 2142 h 3032"/>
                  <a:gd name="T18" fmla="*/ 1457 w 2197"/>
                  <a:gd name="T19" fmla="*/ 2178 h 3032"/>
                  <a:gd name="T20" fmla="*/ 1539 w 2197"/>
                  <a:gd name="T21" fmla="*/ 2071 h 3032"/>
                  <a:gd name="T22" fmla="*/ 1581 w 2197"/>
                  <a:gd name="T23" fmla="*/ 1864 h 3032"/>
                  <a:gd name="T24" fmla="*/ 1700 w 2197"/>
                  <a:gd name="T25" fmla="*/ 1666 h 3032"/>
                  <a:gd name="T26" fmla="*/ 1817 w 2197"/>
                  <a:gd name="T27" fmla="*/ 1478 h 3032"/>
                  <a:gd name="T28" fmla="*/ 1902 w 2197"/>
                  <a:gd name="T29" fmla="*/ 1238 h 3032"/>
                  <a:gd name="T30" fmla="*/ 1907 w 2197"/>
                  <a:gd name="T31" fmla="*/ 915 h 3032"/>
                  <a:gd name="T32" fmla="*/ 1769 w 2197"/>
                  <a:gd name="T33" fmla="*/ 606 h 3032"/>
                  <a:gd name="T34" fmla="*/ 1513 w 2197"/>
                  <a:gd name="T35" fmla="*/ 382 h 3032"/>
                  <a:gd name="T36" fmla="*/ 1174 w 2197"/>
                  <a:gd name="T37" fmla="*/ 279 h 3032"/>
                  <a:gd name="T38" fmla="*/ 1362 w 2197"/>
                  <a:gd name="T39" fmla="*/ 32 h 3032"/>
                  <a:gd name="T40" fmla="*/ 1747 w 2197"/>
                  <a:gd name="T41" fmla="*/ 204 h 3032"/>
                  <a:gd name="T42" fmla="*/ 2033 w 2197"/>
                  <a:gd name="T43" fmla="*/ 499 h 3032"/>
                  <a:gd name="T44" fmla="*/ 2182 w 2197"/>
                  <a:gd name="T45" fmla="*/ 883 h 3032"/>
                  <a:gd name="T46" fmla="*/ 2180 w 2197"/>
                  <a:gd name="T47" fmla="*/ 1263 h 3032"/>
                  <a:gd name="T48" fmla="*/ 2095 w 2197"/>
                  <a:gd name="T49" fmla="*/ 1542 h 3032"/>
                  <a:gd name="T50" fmla="*/ 1977 w 2197"/>
                  <a:gd name="T51" fmla="*/ 1752 h 3032"/>
                  <a:gd name="T52" fmla="*/ 1857 w 2197"/>
                  <a:gd name="T53" fmla="*/ 1933 h 3032"/>
                  <a:gd name="T54" fmla="*/ 1816 w 2197"/>
                  <a:gd name="T55" fmla="*/ 2095 h 3032"/>
                  <a:gd name="T56" fmla="*/ 1702 w 2197"/>
                  <a:gd name="T57" fmla="*/ 2328 h 3032"/>
                  <a:gd name="T58" fmla="*/ 1611 w 2197"/>
                  <a:gd name="T59" fmla="*/ 2485 h 3032"/>
                  <a:gd name="T60" fmla="*/ 1603 w 2197"/>
                  <a:gd name="T61" fmla="*/ 2631 h 3032"/>
                  <a:gd name="T62" fmla="*/ 1599 w 2197"/>
                  <a:gd name="T63" fmla="*/ 2699 h 3032"/>
                  <a:gd name="T64" fmla="*/ 1566 w 2197"/>
                  <a:gd name="T65" fmla="*/ 2789 h 3032"/>
                  <a:gd name="T66" fmla="*/ 1452 w 2197"/>
                  <a:gd name="T67" fmla="*/ 2888 h 3032"/>
                  <a:gd name="T68" fmla="*/ 1283 w 2197"/>
                  <a:gd name="T69" fmla="*/ 3010 h 3032"/>
                  <a:gd name="T70" fmla="*/ 965 w 2197"/>
                  <a:gd name="T71" fmla="*/ 3030 h 3032"/>
                  <a:gd name="T72" fmla="*/ 825 w 2197"/>
                  <a:gd name="T73" fmla="*/ 2922 h 3032"/>
                  <a:gd name="T74" fmla="*/ 657 w 2197"/>
                  <a:gd name="T75" fmla="*/ 2823 h 3032"/>
                  <a:gd name="T76" fmla="*/ 602 w 2197"/>
                  <a:gd name="T77" fmla="*/ 2718 h 3032"/>
                  <a:gd name="T78" fmla="*/ 597 w 2197"/>
                  <a:gd name="T79" fmla="*/ 2671 h 3032"/>
                  <a:gd name="T80" fmla="*/ 590 w 2197"/>
                  <a:gd name="T81" fmla="*/ 2546 h 3032"/>
                  <a:gd name="T82" fmla="*/ 582 w 2197"/>
                  <a:gd name="T83" fmla="*/ 2406 h 3032"/>
                  <a:gd name="T84" fmla="*/ 408 w 2197"/>
                  <a:gd name="T85" fmla="*/ 2193 h 3032"/>
                  <a:gd name="T86" fmla="*/ 368 w 2197"/>
                  <a:gd name="T87" fmla="*/ 1991 h 3032"/>
                  <a:gd name="T88" fmla="*/ 268 w 2197"/>
                  <a:gd name="T89" fmla="*/ 1821 h 3032"/>
                  <a:gd name="T90" fmla="*/ 149 w 2197"/>
                  <a:gd name="T91" fmla="*/ 1633 h 3032"/>
                  <a:gd name="T92" fmla="*/ 45 w 2197"/>
                  <a:gd name="T93" fmla="*/ 1384 h 3032"/>
                  <a:gd name="T94" fmla="*/ 0 w 2197"/>
                  <a:gd name="T95" fmla="*/ 1054 h 3032"/>
                  <a:gd name="T96" fmla="*/ 87 w 2197"/>
                  <a:gd name="T97" fmla="*/ 644 h 3032"/>
                  <a:gd name="T98" fmla="*/ 323 w 2197"/>
                  <a:gd name="T99" fmla="*/ 310 h 3032"/>
                  <a:gd name="T100" fmla="*/ 672 w 2197"/>
                  <a:gd name="T101" fmla="*/ 83 h 3032"/>
                  <a:gd name="T102" fmla="*/ 1099 w 2197"/>
                  <a:gd name="T103" fmla="*/ 0 h 3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197" h="3032">
                    <a:moveTo>
                      <a:pt x="1099" y="276"/>
                    </a:moveTo>
                    <a:lnTo>
                      <a:pt x="1024" y="279"/>
                    </a:lnTo>
                    <a:lnTo>
                      <a:pt x="951" y="288"/>
                    </a:lnTo>
                    <a:lnTo>
                      <a:pt x="881" y="304"/>
                    </a:lnTo>
                    <a:lnTo>
                      <a:pt x="813" y="324"/>
                    </a:lnTo>
                    <a:lnTo>
                      <a:pt x="747" y="352"/>
                    </a:lnTo>
                    <a:lnTo>
                      <a:pt x="685" y="383"/>
                    </a:lnTo>
                    <a:lnTo>
                      <a:pt x="626" y="419"/>
                    </a:lnTo>
                    <a:lnTo>
                      <a:pt x="571" y="460"/>
                    </a:lnTo>
                    <a:lnTo>
                      <a:pt x="519" y="505"/>
                    </a:lnTo>
                    <a:lnTo>
                      <a:pt x="471" y="553"/>
                    </a:lnTo>
                    <a:lnTo>
                      <a:pt x="429" y="606"/>
                    </a:lnTo>
                    <a:lnTo>
                      <a:pt x="391" y="662"/>
                    </a:lnTo>
                    <a:lnTo>
                      <a:pt x="358" y="721"/>
                    </a:lnTo>
                    <a:lnTo>
                      <a:pt x="329" y="783"/>
                    </a:lnTo>
                    <a:lnTo>
                      <a:pt x="308" y="848"/>
                    </a:lnTo>
                    <a:lnTo>
                      <a:pt x="292" y="915"/>
                    </a:lnTo>
                    <a:lnTo>
                      <a:pt x="282" y="983"/>
                    </a:lnTo>
                    <a:lnTo>
                      <a:pt x="278" y="1054"/>
                    </a:lnTo>
                    <a:lnTo>
                      <a:pt x="281" y="1120"/>
                    </a:lnTo>
                    <a:lnTo>
                      <a:pt x="286" y="1181"/>
                    </a:lnTo>
                    <a:lnTo>
                      <a:pt x="295" y="1238"/>
                    </a:lnTo>
                    <a:lnTo>
                      <a:pt x="308" y="1292"/>
                    </a:lnTo>
                    <a:lnTo>
                      <a:pt x="323" y="1343"/>
                    </a:lnTo>
                    <a:lnTo>
                      <a:pt x="340" y="1390"/>
                    </a:lnTo>
                    <a:lnTo>
                      <a:pt x="359" y="1435"/>
                    </a:lnTo>
                    <a:lnTo>
                      <a:pt x="380" y="1478"/>
                    </a:lnTo>
                    <a:lnTo>
                      <a:pt x="402" y="1518"/>
                    </a:lnTo>
                    <a:lnTo>
                      <a:pt x="426" y="1557"/>
                    </a:lnTo>
                    <a:lnTo>
                      <a:pt x="449" y="1594"/>
                    </a:lnTo>
                    <a:lnTo>
                      <a:pt x="474" y="1630"/>
                    </a:lnTo>
                    <a:lnTo>
                      <a:pt x="496" y="1665"/>
                    </a:lnTo>
                    <a:lnTo>
                      <a:pt x="523" y="1704"/>
                    </a:lnTo>
                    <a:lnTo>
                      <a:pt x="550" y="1744"/>
                    </a:lnTo>
                    <a:lnTo>
                      <a:pt x="575" y="1783"/>
                    </a:lnTo>
                    <a:lnTo>
                      <a:pt x="597" y="1823"/>
                    </a:lnTo>
                    <a:lnTo>
                      <a:pt x="617" y="1864"/>
                    </a:lnTo>
                    <a:lnTo>
                      <a:pt x="632" y="1906"/>
                    </a:lnTo>
                    <a:lnTo>
                      <a:pt x="645" y="1950"/>
                    </a:lnTo>
                    <a:lnTo>
                      <a:pt x="653" y="1996"/>
                    </a:lnTo>
                    <a:lnTo>
                      <a:pt x="655" y="2044"/>
                    </a:lnTo>
                    <a:lnTo>
                      <a:pt x="658" y="2071"/>
                    </a:lnTo>
                    <a:lnTo>
                      <a:pt x="669" y="2097"/>
                    </a:lnTo>
                    <a:lnTo>
                      <a:pt x="682" y="2121"/>
                    </a:lnTo>
                    <a:lnTo>
                      <a:pt x="700" y="2142"/>
                    </a:lnTo>
                    <a:lnTo>
                      <a:pt x="720" y="2162"/>
                    </a:lnTo>
                    <a:lnTo>
                      <a:pt x="740" y="2178"/>
                    </a:lnTo>
                    <a:lnTo>
                      <a:pt x="759" y="2193"/>
                    </a:lnTo>
                    <a:lnTo>
                      <a:pt x="1438" y="2193"/>
                    </a:lnTo>
                    <a:lnTo>
                      <a:pt x="1457" y="2178"/>
                    </a:lnTo>
                    <a:lnTo>
                      <a:pt x="1478" y="2162"/>
                    </a:lnTo>
                    <a:lnTo>
                      <a:pt x="1498" y="2142"/>
                    </a:lnTo>
                    <a:lnTo>
                      <a:pt x="1515" y="2121"/>
                    </a:lnTo>
                    <a:lnTo>
                      <a:pt x="1529" y="2097"/>
                    </a:lnTo>
                    <a:lnTo>
                      <a:pt x="1539" y="2071"/>
                    </a:lnTo>
                    <a:lnTo>
                      <a:pt x="1542" y="2044"/>
                    </a:lnTo>
                    <a:lnTo>
                      <a:pt x="1545" y="1996"/>
                    </a:lnTo>
                    <a:lnTo>
                      <a:pt x="1553" y="1950"/>
                    </a:lnTo>
                    <a:lnTo>
                      <a:pt x="1565" y="1906"/>
                    </a:lnTo>
                    <a:lnTo>
                      <a:pt x="1581" y="1864"/>
                    </a:lnTo>
                    <a:lnTo>
                      <a:pt x="1600" y="1824"/>
                    </a:lnTo>
                    <a:lnTo>
                      <a:pt x="1623" y="1783"/>
                    </a:lnTo>
                    <a:lnTo>
                      <a:pt x="1647" y="1744"/>
                    </a:lnTo>
                    <a:lnTo>
                      <a:pt x="1673" y="1705"/>
                    </a:lnTo>
                    <a:lnTo>
                      <a:pt x="1700" y="1666"/>
                    </a:lnTo>
                    <a:lnTo>
                      <a:pt x="1724" y="1631"/>
                    </a:lnTo>
                    <a:lnTo>
                      <a:pt x="1748" y="1595"/>
                    </a:lnTo>
                    <a:lnTo>
                      <a:pt x="1772" y="1558"/>
                    </a:lnTo>
                    <a:lnTo>
                      <a:pt x="1796" y="1518"/>
                    </a:lnTo>
                    <a:lnTo>
                      <a:pt x="1817" y="1478"/>
                    </a:lnTo>
                    <a:lnTo>
                      <a:pt x="1839" y="1435"/>
                    </a:lnTo>
                    <a:lnTo>
                      <a:pt x="1858" y="1390"/>
                    </a:lnTo>
                    <a:lnTo>
                      <a:pt x="1875" y="1343"/>
                    </a:lnTo>
                    <a:lnTo>
                      <a:pt x="1890" y="1292"/>
                    </a:lnTo>
                    <a:lnTo>
                      <a:pt x="1902" y="1238"/>
                    </a:lnTo>
                    <a:lnTo>
                      <a:pt x="1911" y="1181"/>
                    </a:lnTo>
                    <a:lnTo>
                      <a:pt x="1917" y="1120"/>
                    </a:lnTo>
                    <a:lnTo>
                      <a:pt x="1919" y="1054"/>
                    </a:lnTo>
                    <a:lnTo>
                      <a:pt x="1916" y="983"/>
                    </a:lnTo>
                    <a:lnTo>
                      <a:pt x="1907" y="915"/>
                    </a:lnTo>
                    <a:lnTo>
                      <a:pt x="1890" y="847"/>
                    </a:lnTo>
                    <a:lnTo>
                      <a:pt x="1868" y="783"/>
                    </a:lnTo>
                    <a:lnTo>
                      <a:pt x="1841" y="721"/>
                    </a:lnTo>
                    <a:lnTo>
                      <a:pt x="1807" y="661"/>
                    </a:lnTo>
                    <a:lnTo>
                      <a:pt x="1769" y="606"/>
                    </a:lnTo>
                    <a:lnTo>
                      <a:pt x="1726" y="553"/>
                    </a:lnTo>
                    <a:lnTo>
                      <a:pt x="1679" y="505"/>
                    </a:lnTo>
                    <a:lnTo>
                      <a:pt x="1628" y="460"/>
                    </a:lnTo>
                    <a:lnTo>
                      <a:pt x="1572" y="418"/>
                    </a:lnTo>
                    <a:lnTo>
                      <a:pt x="1513" y="382"/>
                    </a:lnTo>
                    <a:lnTo>
                      <a:pt x="1451" y="352"/>
                    </a:lnTo>
                    <a:lnTo>
                      <a:pt x="1385" y="324"/>
                    </a:lnTo>
                    <a:lnTo>
                      <a:pt x="1317" y="304"/>
                    </a:lnTo>
                    <a:lnTo>
                      <a:pt x="1246" y="288"/>
                    </a:lnTo>
                    <a:lnTo>
                      <a:pt x="1174" y="279"/>
                    </a:lnTo>
                    <a:lnTo>
                      <a:pt x="1099" y="276"/>
                    </a:lnTo>
                    <a:close/>
                    <a:moveTo>
                      <a:pt x="1099" y="0"/>
                    </a:moveTo>
                    <a:lnTo>
                      <a:pt x="1188" y="3"/>
                    </a:lnTo>
                    <a:lnTo>
                      <a:pt x="1277" y="15"/>
                    </a:lnTo>
                    <a:lnTo>
                      <a:pt x="1362" y="32"/>
                    </a:lnTo>
                    <a:lnTo>
                      <a:pt x="1446" y="54"/>
                    </a:lnTo>
                    <a:lnTo>
                      <a:pt x="1525" y="83"/>
                    </a:lnTo>
                    <a:lnTo>
                      <a:pt x="1603" y="118"/>
                    </a:lnTo>
                    <a:lnTo>
                      <a:pt x="1676" y="159"/>
                    </a:lnTo>
                    <a:lnTo>
                      <a:pt x="1747" y="204"/>
                    </a:lnTo>
                    <a:lnTo>
                      <a:pt x="1813" y="255"/>
                    </a:lnTo>
                    <a:lnTo>
                      <a:pt x="1875" y="310"/>
                    </a:lnTo>
                    <a:lnTo>
                      <a:pt x="1932" y="368"/>
                    </a:lnTo>
                    <a:lnTo>
                      <a:pt x="1985" y="433"/>
                    </a:lnTo>
                    <a:lnTo>
                      <a:pt x="2033" y="499"/>
                    </a:lnTo>
                    <a:lnTo>
                      <a:pt x="2075" y="570"/>
                    </a:lnTo>
                    <a:lnTo>
                      <a:pt x="2111" y="644"/>
                    </a:lnTo>
                    <a:lnTo>
                      <a:pt x="2140" y="722"/>
                    </a:lnTo>
                    <a:lnTo>
                      <a:pt x="2165" y="801"/>
                    </a:lnTo>
                    <a:lnTo>
                      <a:pt x="2182" y="883"/>
                    </a:lnTo>
                    <a:lnTo>
                      <a:pt x="2194" y="968"/>
                    </a:lnTo>
                    <a:lnTo>
                      <a:pt x="2197" y="1054"/>
                    </a:lnTo>
                    <a:lnTo>
                      <a:pt x="2195" y="1128"/>
                    </a:lnTo>
                    <a:lnTo>
                      <a:pt x="2189" y="1197"/>
                    </a:lnTo>
                    <a:lnTo>
                      <a:pt x="2180" y="1263"/>
                    </a:lnTo>
                    <a:lnTo>
                      <a:pt x="2168" y="1326"/>
                    </a:lnTo>
                    <a:lnTo>
                      <a:pt x="2153" y="1384"/>
                    </a:lnTo>
                    <a:lnTo>
                      <a:pt x="2136" y="1440"/>
                    </a:lnTo>
                    <a:lnTo>
                      <a:pt x="2116" y="1493"/>
                    </a:lnTo>
                    <a:lnTo>
                      <a:pt x="2095" y="1542"/>
                    </a:lnTo>
                    <a:lnTo>
                      <a:pt x="2072" y="1588"/>
                    </a:lnTo>
                    <a:lnTo>
                      <a:pt x="2050" y="1632"/>
                    </a:lnTo>
                    <a:lnTo>
                      <a:pt x="2025" y="1675"/>
                    </a:lnTo>
                    <a:lnTo>
                      <a:pt x="2001" y="1714"/>
                    </a:lnTo>
                    <a:lnTo>
                      <a:pt x="1977" y="1752"/>
                    </a:lnTo>
                    <a:lnTo>
                      <a:pt x="1953" y="1787"/>
                    </a:lnTo>
                    <a:lnTo>
                      <a:pt x="1929" y="1820"/>
                    </a:lnTo>
                    <a:lnTo>
                      <a:pt x="1902" y="1862"/>
                    </a:lnTo>
                    <a:lnTo>
                      <a:pt x="1877" y="1899"/>
                    </a:lnTo>
                    <a:lnTo>
                      <a:pt x="1857" y="1933"/>
                    </a:lnTo>
                    <a:lnTo>
                      <a:pt x="1841" y="1963"/>
                    </a:lnTo>
                    <a:lnTo>
                      <a:pt x="1830" y="1991"/>
                    </a:lnTo>
                    <a:lnTo>
                      <a:pt x="1822" y="2019"/>
                    </a:lnTo>
                    <a:lnTo>
                      <a:pt x="1819" y="2044"/>
                    </a:lnTo>
                    <a:lnTo>
                      <a:pt x="1816" y="2095"/>
                    </a:lnTo>
                    <a:lnTo>
                      <a:pt x="1806" y="2145"/>
                    </a:lnTo>
                    <a:lnTo>
                      <a:pt x="1790" y="2193"/>
                    </a:lnTo>
                    <a:lnTo>
                      <a:pt x="1766" y="2240"/>
                    </a:lnTo>
                    <a:lnTo>
                      <a:pt x="1738" y="2285"/>
                    </a:lnTo>
                    <a:lnTo>
                      <a:pt x="1702" y="2328"/>
                    </a:lnTo>
                    <a:lnTo>
                      <a:pt x="1662" y="2369"/>
                    </a:lnTo>
                    <a:lnTo>
                      <a:pt x="1615" y="2406"/>
                    </a:lnTo>
                    <a:lnTo>
                      <a:pt x="1614" y="2429"/>
                    </a:lnTo>
                    <a:lnTo>
                      <a:pt x="1613" y="2456"/>
                    </a:lnTo>
                    <a:lnTo>
                      <a:pt x="1611" y="2485"/>
                    </a:lnTo>
                    <a:lnTo>
                      <a:pt x="1609" y="2515"/>
                    </a:lnTo>
                    <a:lnTo>
                      <a:pt x="1607" y="2546"/>
                    </a:lnTo>
                    <a:lnTo>
                      <a:pt x="1606" y="2576"/>
                    </a:lnTo>
                    <a:lnTo>
                      <a:pt x="1604" y="2605"/>
                    </a:lnTo>
                    <a:lnTo>
                      <a:pt x="1603" y="2631"/>
                    </a:lnTo>
                    <a:lnTo>
                      <a:pt x="1601" y="2653"/>
                    </a:lnTo>
                    <a:lnTo>
                      <a:pt x="1600" y="2671"/>
                    </a:lnTo>
                    <a:lnTo>
                      <a:pt x="1600" y="2682"/>
                    </a:lnTo>
                    <a:lnTo>
                      <a:pt x="1599" y="2685"/>
                    </a:lnTo>
                    <a:lnTo>
                      <a:pt x="1599" y="2699"/>
                    </a:lnTo>
                    <a:lnTo>
                      <a:pt x="1597" y="2715"/>
                    </a:lnTo>
                    <a:lnTo>
                      <a:pt x="1592" y="2732"/>
                    </a:lnTo>
                    <a:lnTo>
                      <a:pt x="1587" y="2750"/>
                    </a:lnTo>
                    <a:lnTo>
                      <a:pt x="1578" y="2770"/>
                    </a:lnTo>
                    <a:lnTo>
                      <a:pt x="1566" y="2789"/>
                    </a:lnTo>
                    <a:lnTo>
                      <a:pt x="1552" y="2809"/>
                    </a:lnTo>
                    <a:lnTo>
                      <a:pt x="1533" y="2831"/>
                    </a:lnTo>
                    <a:lnTo>
                      <a:pt x="1511" y="2850"/>
                    </a:lnTo>
                    <a:lnTo>
                      <a:pt x="1483" y="2870"/>
                    </a:lnTo>
                    <a:lnTo>
                      <a:pt x="1452" y="2888"/>
                    </a:lnTo>
                    <a:lnTo>
                      <a:pt x="1415" y="2906"/>
                    </a:lnTo>
                    <a:lnTo>
                      <a:pt x="1372" y="2922"/>
                    </a:lnTo>
                    <a:lnTo>
                      <a:pt x="1347" y="2953"/>
                    </a:lnTo>
                    <a:lnTo>
                      <a:pt x="1317" y="2983"/>
                    </a:lnTo>
                    <a:lnTo>
                      <a:pt x="1283" y="3010"/>
                    </a:lnTo>
                    <a:lnTo>
                      <a:pt x="1259" y="3022"/>
                    </a:lnTo>
                    <a:lnTo>
                      <a:pt x="1233" y="3030"/>
                    </a:lnTo>
                    <a:lnTo>
                      <a:pt x="1205" y="3032"/>
                    </a:lnTo>
                    <a:lnTo>
                      <a:pt x="992" y="3032"/>
                    </a:lnTo>
                    <a:lnTo>
                      <a:pt x="965" y="3030"/>
                    </a:lnTo>
                    <a:lnTo>
                      <a:pt x="939" y="3022"/>
                    </a:lnTo>
                    <a:lnTo>
                      <a:pt x="915" y="3010"/>
                    </a:lnTo>
                    <a:lnTo>
                      <a:pt x="881" y="2983"/>
                    </a:lnTo>
                    <a:lnTo>
                      <a:pt x="850" y="2953"/>
                    </a:lnTo>
                    <a:lnTo>
                      <a:pt x="825" y="2922"/>
                    </a:lnTo>
                    <a:lnTo>
                      <a:pt x="780" y="2904"/>
                    </a:lnTo>
                    <a:lnTo>
                      <a:pt x="741" y="2886"/>
                    </a:lnTo>
                    <a:lnTo>
                      <a:pt x="707" y="2866"/>
                    </a:lnTo>
                    <a:lnTo>
                      <a:pt x="680" y="2844"/>
                    </a:lnTo>
                    <a:lnTo>
                      <a:pt x="657" y="2823"/>
                    </a:lnTo>
                    <a:lnTo>
                      <a:pt x="639" y="2800"/>
                    </a:lnTo>
                    <a:lnTo>
                      <a:pt x="626" y="2779"/>
                    </a:lnTo>
                    <a:lnTo>
                      <a:pt x="614" y="2757"/>
                    </a:lnTo>
                    <a:lnTo>
                      <a:pt x="607" y="2737"/>
                    </a:lnTo>
                    <a:lnTo>
                      <a:pt x="602" y="2718"/>
                    </a:lnTo>
                    <a:lnTo>
                      <a:pt x="599" y="2701"/>
                    </a:lnTo>
                    <a:lnTo>
                      <a:pt x="598" y="2685"/>
                    </a:lnTo>
                    <a:lnTo>
                      <a:pt x="598" y="2685"/>
                    </a:lnTo>
                    <a:lnTo>
                      <a:pt x="598" y="2682"/>
                    </a:lnTo>
                    <a:lnTo>
                      <a:pt x="597" y="2671"/>
                    </a:lnTo>
                    <a:lnTo>
                      <a:pt x="596" y="2653"/>
                    </a:lnTo>
                    <a:lnTo>
                      <a:pt x="595" y="2631"/>
                    </a:lnTo>
                    <a:lnTo>
                      <a:pt x="594" y="2605"/>
                    </a:lnTo>
                    <a:lnTo>
                      <a:pt x="592" y="2576"/>
                    </a:lnTo>
                    <a:lnTo>
                      <a:pt x="590" y="2546"/>
                    </a:lnTo>
                    <a:lnTo>
                      <a:pt x="588" y="2515"/>
                    </a:lnTo>
                    <a:lnTo>
                      <a:pt x="587" y="2485"/>
                    </a:lnTo>
                    <a:lnTo>
                      <a:pt x="585" y="2456"/>
                    </a:lnTo>
                    <a:lnTo>
                      <a:pt x="584" y="2429"/>
                    </a:lnTo>
                    <a:lnTo>
                      <a:pt x="582" y="2406"/>
                    </a:lnTo>
                    <a:lnTo>
                      <a:pt x="536" y="2369"/>
                    </a:lnTo>
                    <a:lnTo>
                      <a:pt x="495" y="2328"/>
                    </a:lnTo>
                    <a:lnTo>
                      <a:pt x="460" y="2285"/>
                    </a:lnTo>
                    <a:lnTo>
                      <a:pt x="432" y="2240"/>
                    </a:lnTo>
                    <a:lnTo>
                      <a:pt x="408" y="2193"/>
                    </a:lnTo>
                    <a:lnTo>
                      <a:pt x="392" y="2145"/>
                    </a:lnTo>
                    <a:lnTo>
                      <a:pt x="382" y="2095"/>
                    </a:lnTo>
                    <a:lnTo>
                      <a:pt x="378" y="2044"/>
                    </a:lnTo>
                    <a:lnTo>
                      <a:pt x="376" y="2019"/>
                    </a:lnTo>
                    <a:lnTo>
                      <a:pt x="368" y="1991"/>
                    </a:lnTo>
                    <a:lnTo>
                      <a:pt x="357" y="1963"/>
                    </a:lnTo>
                    <a:lnTo>
                      <a:pt x="341" y="1933"/>
                    </a:lnTo>
                    <a:lnTo>
                      <a:pt x="320" y="1899"/>
                    </a:lnTo>
                    <a:lnTo>
                      <a:pt x="297" y="1862"/>
                    </a:lnTo>
                    <a:lnTo>
                      <a:pt x="268" y="1821"/>
                    </a:lnTo>
                    <a:lnTo>
                      <a:pt x="245" y="1788"/>
                    </a:lnTo>
                    <a:lnTo>
                      <a:pt x="222" y="1752"/>
                    </a:lnTo>
                    <a:lnTo>
                      <a:pt x="197" y="1714"/>
                    </a:lnTo>
                    <a:lnTo>
                      <a:pt x="173" y="1675"/>
                    </a:lnTo>
                    <a:lnTo>
                      <a:pt x="149" y="1633"/>
                    </a:lnTo>
                    <a:lnTo>
                      <a:pt x="125" y="1588"/>
                    </a:lnTo>
                    <a:lnTo>
                      <a:pt x="102" y="1542"/>
                    </a:lnTo>
                    <a:lnTo>
                      <a:pt x="82" y="1493"/>
                    </a:lnTo>
                    <a:lnTo>
                      <a:pt x="62" y="1440"/>
                    </a:lnTo>
                    <a:lnTo>
                      <a:pt x="45" y="1384"/>
                    </a:lnTo>
                    <a:lnTo>
                      <a:pt x="30" y="1326"/>
                    </a:lnTo>
                    <a:lnTo>
                      <a:pt x="17" y="1263"/>
                    </a:lnTo>
                    <a:lnTo>
                      <a:pt x="8" y="1197"/>
                    </a:lnTo>
                    <a:lnTo>
                      <a:pt x="3" y="1128"/>
                    </a:lnTo>
                    <a:lnTo>
                      <a:pt x="0" y="1054"/>
                    </a:lnTo>
                    <a:lnTo>
                      <a:pt x="4" y="968"/>
                    </a:lnTo>
                    <a:lnTo>
                      <a:pt x="15" y="883"/>
                    </a:lnTo>
                    <a:lnTo>
                      <a:pt x="32" y="801"/>
                    </a:lnTo>
                    <a:lnTo>
                      <a:pt x="57" y="722"/>
                    </a:lnTo>
                    <a:lnTo>
                      <a:pt x="87" y="644"/>
                    </a:lnTo>
                    <a:lnTo>
                      <a:pt x="123" y="570"/>
                    </a:lnTo>
                    <a:lnTo>
                      <a:pt x="165" y="499"/>
                    </a:lnTo>
                    <a:lnTo>
                      <a:pt x="213" y="433"/>
                    </a:lnTo>
                    <a:lnTo>
                      <a:pt x="266" y="368"/>
                    </a:lnTo>
                    <a:lnTo>
                      <a:pt x="323" y="310"/>
                    </a:lnTo>
                    <a:lnTo>
                      <a:pt x="385" y="255"/>
                    </a:lnTo>
                    <a:lnTo>
                      <a:pt x="451" y="204"/>
                    </a:lnTo>
                    <a:lnTo>
                      <a:pt x="521" y="159"/>
                    </a:lnTo>
                    <a:lnTo>
                      <a:pt x="595" y="118"/>
                    </a:lnTo>
                    <a:lnTo>
                      <a:pt x="672" y="83"/>
                    </a:lnTo>
                    <a:lnTo>
                      <a:pt x="753" y="54"/>
                    </a:lnTo>
                    <a:lnTo>
                      <a:pt x="836" y="32"/>
                    </a:lnTo>
                    <a:lnTo>
                      <a:pt x="921" y="15"/>
                    </a:lnTo>
                    <a:lnTo>
                      <a:pt x="1009" y="3"/>
                    </a:lnTo>
                    <a:lnTo>
                      <a:pt x="109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15" name="Freeform 34"/>
              <p:cNvSpPr>
                <a:spLocks/>
              </p:cNvSpPr>
              <p:nvPr/>
            </p:nvSpPr>
            <p:spPr bwMode="auto">
              <a:xfrm>
                <a:off x="2525713" y="1574800"/>
                <a:ext cx="31750" cy="79375"/>
              </a:xfrm>
              <a:custGeom>
                <a:avLst/>
                <a:gdLst>
                  <a:gd name="T0" fmla="*/ 69 w 138"/>
                  <a:gd name="T1" fmla="*/ 0 h 344"/>
                  <a:gd name="T2" fmla="*/ 69 w 138"/>
                  <a:gd name="T3" fmla="*/ 0 h 344"/>
                  <a:gd name="T4" fmla="*/ 87 w 138"/>
                  <a:gd name="T5" fmla="*/ 3 h 344"/>
                  <a:gd name="T6" fmla="*/ 104 w 138"/>
                  <a:gd name="T7" fmla="*/ 9 h 344"/>
                  <a:gd name="T8" fmla="*/ 118 w 138"/>
                  <a:gd name="T9" fmla="*/ 21 h 344"/>
                  <a:gd name="T10" fmla="*/ 129 w 138"/>
                  <a:gd name="T11" fmla="*/ 34 h 344"/>
                  <a:gd name="T12" fmla="*/ 136 w 138"/>
                  <a:gd name="T13" fmla="*/ 51 h 344"/>
                  <a:gd name="T14" fmla="*/ 138 w 138"/>
                  <a:gd name="T15" fmla="*/ 69 h 344"/>
                  <a:gd name="T16" fmla="*/ 138 w 138"/>
                  <a:gd name="T17" fmla="*/ 275 h 344"/>
                  <a:gd name="T18" fmla="*/ 136 w 138"/>
                  <a:gd name="T19" fmla="*/ 294 h 344"/>
                  <a:gd name="T20" fmla="*/ 129 w 138"/>
                  <a:gd name="T21" fmla="*/ 310 h 344"/>
                  <a:gd name="T22" fmla="*/ 118 w 138"/>
                  <a:gd name="T23" fmla="*/ 325 h 344"/>
                  <a:gd name="T24" fmla="*/ 104 w 138"/>
                  <a:gd name="T25" fmla="*/ 335 h 344"/>
                  <a:gd name="T26" fmla="*/ 87 w 138"/>
                  <a:gd name="T27" fmla="*/ 342 h 344"/>
                  <a:gd name="T28" fmla="*/ 69 w 138"/>
                  <a:gd name="T29" fmla="*/ 344 h 344"/>
                  <a:gd name="T30" fmla="*/ 51 w 138"/>
                  <a:gd name="T31" fmla="*/ 342 h 344"/>
                  <a:gd name="T32" fmla="*/ 34 w 138"/>
                  <a:gd name="T33" fmla="*/ 335 h 344"/>
                  <a:gd name="T34" fmla="*/ 20 w 138"/>
                  <a:gd name="T35" fmla="*/ 325 h 344"/>
                  <a:gd name="T36" fmla="*/ 9 w 138"/>
                  <a:gd name="T37" fmla="*/ 310 h 344"/>
                  <a:gd name="T38" fmla="*/ 2 w 138"/>
                  <a:gd name="T39" fmla="*/ 294 h 344"/>
                  <a:gd name="T40" fmla="*/ 0 w 138"/>
                  <a:gd name="T41" fmla="*/ 275 h 344"/>
                  <a:gd name="T42" fmla="*/ 0 w 138"/>
                  <a:gd name="T43" fmla="*/ 69 h 344"/>
                  <a:gd name="T44" fmla="*/ 2 w 138"/>
                  <a:gd name="T45" fmla="*/ 51 h 344"/>
                  <a:gd name="T46" fmla="*/ 9 w 138"/>
                  <a:gd name="T47" fmla="*/ 34 h 344"/>
                  <a:gd name="T48" fmla="*/ 20 w 138"/>
                  <a:gd name="T49" fmla="*/ 21 h 344"/>
                  <a:gd name="T50" fmla="*/ 34 w 138"/>
                  <a:gd name="T51" fmla="*/ 9 h 344"/>
                  <a:gd name="T52" fmla="*/ 51 w 138"/>
                  <a:gd name="T53" fmla="*/ 3 h 344"/>
                  <a:gd name="T54" fmla="*/ 69 w 138"/>
                  <a:gd name="T55" fmla="*/ 0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8" h="344">
                    <a:moveTo>
                      <a:pt x="69" y="0"/>
                    </a:moveTo>
                    <a:lnTo>
                      <a:pt x="69" y="0"/>
                    </a:lnTo>
                    <a:lnTo>
                      <a:pt x="87" y="3"/>
                    </a:lnTo>
                    <a:lnTo>
                      <a:pt x="104" y="9"/>
                    </a:lnTo>
                    <a:lnTo>
                      <a:pt x="118" y="21"/>
                    </a:lnTo>
                    <a:lnTo>
                      <a:pt x="129" y="34"/>
                    </a:lnTo>
                    <a:lnTo>
                      <a:pt x="136" y="51"/>
                    </a:lnTo>
                    <a:lnTo>
                      <a:pt x="138" y="69"/>
                    </a:lnTo>
                    <a:lnTo>
                      <a:pt x="138" y="275"/>
                    </a:lnTo>
                    <a:lnTo>
                      <a:pt x="136" y="294"/>
                    </a:lnTo>
                    <a:lnTo>
                      <a:pt x="129" y="310"/>
                    </a:lnTo>
                    <a:lnTo>
                      <a:pt x="118" y="325"/>
                    </a:lnTo>
                    <a:lnTo>
                      <a:pt x="104" y="335"/>
                    </a:lnTo>
                    <a:lnTo>
                      <a:pt x="87" y="342"/>
                    </a:lnTo>
                    <a:lnTo>
                      <a:pt x="69" y="344"/>
                    </a:lnTo>
                    <a:lnTo>
                      <a:pt x="51" y="342"/>
                    </a:lnTo>
                    <a:lnTo>
                      <a:pt x="34" y="335"/>
                    </a:lnTo>
                    <a:lnTo>
                      <a:pt x="20" y="325"/>
                    </a:lnTo>
                    <a:lnTo>
                      <a:pt x="9" y="310"/>
                    </a:lnTo>
                    <a:lnTo>
                      <a:pt x="2" y="294"/>
                    </a:lnTo>
                    <a:lnTo>
                      <a:pt x="0" y="275"/>
                    </a:lnTo>
                    <a:lnTo>
                      <a:pt x="0" y="69"/>
                    </a:lnTo>
                    <a:lnTo>
                      <a:pt x="2" y="51"/>
                    </a:lnTo>
                    <a:lnTo>
                      <a:pt x="9" y="34"/>
                    </a:lnTo>
                    <a:lnTo>
                      <a:pt x="20" y="21"/>
                    </a:lnTo>
                    <a:lnTo>
                      <a:pt x="34" y="9"/>
                    </a:lnTo>
                    <a:lnTo>
                      <a:pt x="51" y="3"/>
                    </a:lnTo>
                    <a:lnTo>
                      <a:pt x="6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16" name="Freeform 35"/>
              <p:cNvSpPr>
                <a:spLocks/>
              </p:cNvSpPr>
              <p:nvPr/>
            </p:nvSpPr>
            <p:spPr bwMode="auto">
              <a:xfrm>
                <a:off x="2349500" y="1622425"/>
                <a:ext cx="53975" cy="71437"/>
              </a:xfrm>
              <a:custGeom>
                <a:avLst/>
                <a:gdLst>
                  <a:gd name="T0" fmla="*/ 69 w 243"/>
                  <a:gd name="T1" fmla="*/ 0 h 317"/>
                  <a:gd name="T2" fmla="*/ 87 w 243"/>
                  <a:gd name="T3" fmla="*/ 2 h 317"/>
                  <a:gd name="T4" fmla="*/ 103 w 243"/>
                  <a:gd name="T5" fmla="*/ 9 h 317"/>
                  <a:gd name="T6" fmla="*/ 118 w 243"/>
                  <a:gd name="T7" fmla="*/ 20 h 317"/>
                  <a:gd name="T8" fmla="*/ 129 w 243"/>
                  <a:gd name="T9" fmla="*/ 34 h 317"/>
                  <a:gd name="T10" fmla="*/ 233 w 243"/>
                  <a:gd name="T11" fmla="*/ 214 h 317"/>
                  <a:gd name="T12" fmla="*/ 240 w 243"/>
                  <a:gd name="T13" fmla="*/ 230 h 317"/>
                  <a:gd name="T14" fmla="*/ 243 w 243"/>
                  <a:gd name="T15" fmla="*/ 248 h 317"/>
                  <a:gd name="T16" fmla="*/ 240 w 243"/>
                  <a:gd name="T17" fmla="*/ 265 h 317"/>
                  <a:gd name="T18" fmla="*/ 233 w 243"/>
                  <a:gd name="T19" fmla="*/ 282 h 317"/>
                  <a:gd name="T20" fmla="*/ 223 w 243"/>
                  <a:gd name="T21" fmla="*/ 297 h 317"/>
                  <a:gd name="T22" fmla="*/ 209 w 243"/>
                  <a:gd name="T23" fmla="*/ 308 h 317"/>
                  <a:gd name="T24" fmla="*/ 191 w 243"/>
                  <a:gd name="T25" fmla="*/ 315 h 317"/>
                  <a:gd name="T26" fmla="*/ 173 w 243"/>
                  <a:gd name="T27" fmla="*/ 317 h 317"/>
                  <a:gd name="T28" fmla="*/ 155 w 243"/>
                  <a:gd name="T29" fmla="*/ 315 h 317"/>
                  <a:gd name="T30" fmla="*/ 139 w 243"/>
                  <a:gd name="T31" fmla="*/ 308 h 317"/>
                  <a:gd name="T32" fmla="*/ 125 w 243"/>
                  <a:gd name="T33" fmla="*/ 297 h 317"/>
                  <a:gd name="T34" fmla="*/ 113 w 243"/>
                  <a:gd name="T35" fmla="*/ 282 h 317"/>
                  <a:gd name="T36" fmla="*/ 9 w 243"/>
                  <a:gd name="T37" fmla="*/ 103 h 317"/>
                  <a:gd name="T38" fmla="*/ 2 w 243"/>
                  <a:gd name="T39" fmla="*/ 86 h 317"/>
                  <a:gd name="T40" fmla="*/ 0 w 243"/>
                  <a:gd name="T41" fmla="*/ 68 h 317"/>
                  <a:gd name="T42" fmla="*/ 2 w 243"/>
                  <a:gd name="T43" fmla="*/ 51 h 317"/>
                  <a:gd name="T44" fmla="*/ 9 w 243"/>
                  <a:gd name="T45" fmla="*/ 34 h 317"/>
                  <a:gd name="T46" fmla="*/ 20 w 243"/>
                  <a:gd name="T47" fmla="*/ 21 h 317"/>
                  <a:gd name="T48" fmla="*/ 34 w 243"/>
                  <a:gd name="T49" fmla="*/ 10 h 317"/>
                  <a:gd name="T50" fmla="*/ 52 w 243"/>
                  <a:gd name="T51" fmla="*/ 2 h 317"/>
                  <a:gd name="T52" fmla="*/ 69 w 243"/>
                  <a:gd name="T53" fmla="*/ 0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3" h="317">
                    <a:moveTo>
                      <a:pt x="69" y="0"/>
                    </a:moveTo>
                    <a:lnTo>
                      <a:pt x="87" y="2"/>
                    </a:lnTo>
                    <a:lnTo>
                      <a:pt x="103" y="9"/>
                    </a:lnTo>
                    <a:lnTo>
                      <a:pt x="118" y="20"/>
                    </a:lnTo>
                    <a:lnTo>
                      <a:pt x="129" y="34"/>
                    </a:lnTo>
                    <a:lnTo>
                      <a:pt x="233" y="214"/>
                    </a:lnTo>
                    <a:lnTo>
                      <a:pt x="240" y="230"/>
                    </a:lnTo>
                    <a:lnTo>
                      <a:pt x="243" y="248"/>
                    </a:lnTo>
                    <a:lnTo>
                      <a:pt x="240" y="265"/>
                    </a:lnTo>
                    <a:lnTo>
                      <a:pt x="233" y="282"/>
                    </a:lnTo>
                    <a:lnTo>
                      <a:pt x="223" y="297"/>
                    </a:lnTo>
                    <a:lnTo>
                      <a:pt x="209" y="308"/>
                    </a:lnTo>
                    <a:lnTo>
                      <a:pt x="191" y="315"/>
                    </a:lnTo>
                    <a:lnTo>
                      <a:pt x="173" y="317"/>
                    </a:lnTo>
                    <a:lnTo>
                      <a:pt x="155" y="315"/>
                    </a:lnTo>
                    <a:lnTo>
                      <a:pt x="139" y="308"/>
                    </a:lnTo>
                    <a:lnTo>
                      <a:pt x="125" y="297"/>
                    </a:lnTo>
                    <a:lnTo>
                      <a:pt x="113" y="282"/>
                    </a:lnTo>
                    <a:lnTo>
                      <a:pt x="9" y="103"/>
                    </a:lnTo>
                    <a:lnTo>
                      <a:pt x="2" y="86"/>
                    </a:lnTo>
                    <a:lnTo>
                      <a:pt x="0" y="68"/>
                    </a:lnTo>
                    <a:lnTo>
                      <a:pt x="2" y="51"/>
                    </a:lnTo>
                    <a:lnTo>
                      <a:pt x="9" y="34"/>
                    </a:lnTo>
                    <a:lnTo>
                      <a:pt x="20" y="21"/>
                    </a:lnTo>
                    <a:lnTo>
                      <a:pt x="34" y="10"/>
                    </a:lnTo>
                    <a:lnTo>
                      <a:pt x="52" y="2"/>
                    </a:lnTo>
                    <a:lnTo>
                      <a:pt x="6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17" name="Freeform 36"/>
              <p:cNvSpPr>
                <a:spLocks/>
              </p:cNvSpPr>
              <p:nvPr/>
            </p:nvSpPr>
            <p:spPr bwMode="auto">
              <a:xfrm>
                <a:off x="2219325" y="1751013"/>
                <a:ext cx="71438" cy="55562"/>
              </a:xfrm>
              <a:custGeom>
                <a:avLst/>
                <a:gdLst>
                  <a:gd name="T0" fmla="*/ 69 w 319"/>
                  <a:gd name="T1" fmla="*/ 0 h 241"/>
                  <a:gd name="T2" fmla="*/ 86 w 319"/>
                  <a:gd name="T3" fmla="*/ 3 h 241"/>
                  <a:gd name="T4" fmla="*/ 104 w 319"/>
                  <a:gd name="T5" fmla="*/ 9 h 241"/>
                  <a:gd name="T6" fmla="*/ 285 w 319"/>
                  <a:gd name="T7" fmla="*/ 112 h 241"/>
                  <a:gd name="T8" fmla="*/ 299 w 319"/>
                  <a:gd name="T9" fmla="*/ 124 h 241"/>
                  <a:gd name="T10" fmla="*/ 310 w 319"/>
                  <a:gd name="T11" fmla="*/ 138 h 241"/>
                  <a:gd name="T12" fmla="*/ 316 w 319"/>
                  <a:gd name="T13" fmla="*/ 155 h 241"/>
                  <a:gd name="T14" fmla="*/ 319 w 319"/>
                  <a:gd name="T15" fmla="*/ 172 h 241"/>
                  <a:gd name="T16" fmla="*/ 316 w 319"/>
                  <a:gd name="T17" fmla="*/ 190 h 241"/>
                  <a:gd name="T18" fmla="*/ 310 w 319"/>
                  <a:gd name="T19" fmla="*/ 206 h 241"/>
                  <a:gd name="T20" fmla="*/ 298 w 319"/>
                  <a:gd name="T21" fmla="*/ 221 h 241"/>
                  <a:gd name="T22" fmla="*/ 283 w 319"/>
                  <a:gd name="T23" fmla="*/ 232 h 241"/>
                  <a:gd name="T24" fmla="*/ 266 w 319"/>
                  <a:gd name="T25" fmla="*/ 239 h 241"/>
                  <a:gd name="T26" fmla="*/ 249 w 319"/>
                  <a:gd name="T27" fmla="*/ 241 h 241"/>
                  <a:gd name="T28" fmla="*/ 231 w 319"/>
                  <a:gd name="T29" fmla="*/ 239 h 241"/>
                  <a:gd name="T30" fmla="*/ 214 w 319"/>
                  <a:gd name="T31" fmla="*/ 231 h 241"/>
                  <a:gd name="T32" fmla="*/ 34 w 319"/>
                  <a:gd name="T33" fmla="*/ 129 h 241"/>
                  <a:gd name="T34" fmla="*/ 19 w 319"/>
                  <a:gd name="T35" fmla="*/ 118 h 241"/>
                  <a:gd name="T36" fmla="*/ 9 w 319"/>
                  <a:gd name="T37" fmla="*/ 103 h 241"/>
                  <a:gd name="T38" fmla="*/ 2 w 319"/>
                  <a:gd name="T39" fmla="*/ 87 h 241"/>
                  <a:gd name="T40" fmla="*/ 0 w 319"/>
                  <a:gd name="T41" fmla="*/ 69 h 241"/>
                  <a:gd name="T42" fmla="*/ 2 w 319"/>
                  <a:gd name="T43" fmla="*/ 51 h 241"/>
                  <a:gd name="T44" fmla="*/ 9 w 319"/>
                  <a:gd name="T45" fmla="*/ 34 h 241"/>
                  <a:gd name="T46" fmla="*/ 20 w 319"/>
                  <a:gd name="T47" fmla="*/ 20 h 241"/>
                  <a:gd name="T48" fmla="*/ 35 w 319"/>
                  <a:gd name="T49" fmla="*/ 9 h 241"/>
                  <a:gd name="T50" fmla="*/ 51 w 319"/>
                  <a:gd name="T51" fmla="*/ 3 h 241"/>
                  <a:gd name="T52" fmla="*/ 69 w 319"/>
                  <a:gd name="T53" fmla="*/ 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19" h="241">
                    <a:moveTo>
                      <a:pt x="69" y="0"/>
                    </a:moveTo>
                    <a:lnTo>
                      <a:pt x="86" y="3"/>
                    </a:lnTo>
                    <a:lnTo>
                      <a:pt x="104" y="9"/>
                    </a:lnTo>
                    <a:lnTo>
                      <a:pt x="285" y="112"/>
                    </a:lnTo>
                    <a:lnTo>
                      <a:pt x="299" y="124"/>
                    </a:lnTo>
                    <a:lnTo>
                      <a:pt x="310" y="138"/>
                    </a:lnTo>
                    <a:lnTo>
                      <a:pt x="316" y="155"/>
                    </a:lnTo>
                    <a:lnTo>
                      <a:pt x="319" y="172"/>
                    </a:lnTo>
                    <a:lnTo>
                      <a:pt x="316" y="190"/>
                    </a:lnTo>
                    <a:lnTo>
                      <a:pt x="310" y="206"/>
                    </a:lnTo>
                    <a:lnTo>
                      <a:pt x="298" y="221"/>
                    </a:lnTo>
                    <a:lnTo>
                      <a:pt x="283" y="232"/>
                    </a:lnTo>
                    <a:lnTo>
                      <a:pt x="266" y="239"/>
                    </a:lnTo>
                    <a:lnTo>
                      <a:pt x="249" y="241"/>
                    </a:lnTo>
                    <a:lnTo>
                      <a:pt x="231" y="239"/>
                    </a:lnTo>
                    <a:lnTo>
                      <a:pt x="214" y="231"/>
                    </a:lnTo>
                    <a:lnTo>
                      <a:pt x="34" y="129"/>
                    </a:lnTo>
                    <a:lnTo>
                      <a:pt x="19" y="118"/>
                    </a:lnTo>
                    <a:lnTo>
                      <a:pt x="9" y="103"/>
                    </a:lnTo>
                    <a:lnTo>
                      <a:pt x="2" y="87"/>
                    </a:lnTo>
                    <a:lnTo>
                      <a:pt x="0" y="69"/>
                    </a:lnTo>
                    <a:lnTo>
                      <a:pt x="2" y="51"/>
                    </a:lnTo>
                    <a:lnTo>
                      <a:pt x="9" y="34"/>
                    </a:lnTo>
                    <a:lnTo>
                      <a:pt x="20" y="20"/>
                    </a:lnTo>
                    <a:lnTo>
                      <a:pt x="35" y="9"/>
                    </a:lnTo>
                    <a:lnTo>
                      <a:pt x="51" y="3"/>
                    </a:lnTo>
                    <a:lnTo>
                      <a:pt x="6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18" name="Freeform 37"/>
              <p:cNvSpPr>
                <a:spLocks/>
              </p:cNvSpPr>
              <p:nvPr/>
            </p:nvSpPr>
            <p:spPr bwMode="auto">
              <a:xfrm>
                <a:off x="2171700" y="1927225"/>
                <a:ext cx="77788" cy="31750"/>
              </a:xfrm>
              <a:custGeom>
                <a:avLst/>
                <a:gdLst>
                  <a:gd name="T0" fmla="*/ 69 w 347"/>
                  <a:gd name="T1" fmla="*/ 0 h 139"/>
                  <a:gd name="T2" fmla="*/ 278 w 347"/>
                  <a:gd name="T3" fmla="*/ 0 h 139"/>
                  <a:gd name="T4" fmla="*/ 296 w 347"/>
                  <a:gd name="T5" fmla="*/ 4 h 139"/>
                  <a:gd name="T6" fmla="*/ 313 w 347"/>
                  <a:gd name="T7" fmla="*/ 10 h 139"/>
                  <a:gd name="T8" fmla="*/ 327 w 347"/>
                  <a:gd name="T9" fmla="*/ 21 h 139"/>
                  <a:gd name="T10" fmla="*/ 338 w 347"/>
                  <a:gd name="T11" fmla="*/ 35 h 139"/>
                  <a:gd name="T12" fmla="*/ 345 w 347"/>
                  <a:gd name="T13" fmla="*/ 51 h 139"/>
                  <a:gd name="T14" fmla="*/ 347 w 347"/>
                  <a:gd name="T15" fmla="*/ 70 h 139"/>
                  <a:gd name="T16" fmla="*/ 345 w 347"/>
                  <a:gd name="T17" fmla="*/ 88 h 139"/>
                  <a:gd name="T18" fmla="*/ 338 w 347"/>
                  <a:gd name="T19" fmla="*/ 104 h 139"/>
                  <a:gd name="T20" fmla="*/ 327 w 347"/>
                  <a:gd name="T21" fmla="*/ 119 h 139"/>
                  <a:gd name="T22" fmla="*/ 313 w 347"/>
                  <a:gd name="T23" fmla="*/ 129 h 139"/>
                  <a:gd name="T24" fmla="*/ 296 w 347"/>
                  <a:gd name="T25" fmla="*/ 137 h 139"/>
                  <a:gd name="T26" fmla="*/ 278 w 347"/>
                  <a:gd name="T27" fmla="*/ 139 h 139"/>
                  <a:gd name="T28" fmla="*/ 69 w 347"/>
                  <a:gd name="T29" fmla="*/ 139 h 139"/>
                  <a:gd name="T30" fmla="*/ 51 w 347"/>
                  <a:gd name="T31" fmla="*/ 137 h 139"/>
                  <a:gd name="T32" fmla="*/ 35 w 347"/>
                  <a:gd name="T33" fmla="*/ 129 h 139"/>
                  <a:gd name="T34" fmla="*/ 20 w 347"/>
                  <a:gd name="T35" fmla="*/ 119 h 139"/>
                  <a:gd name="T36" fmla="*/ 10 w 347"/>
                  <a:gd name="T37" fmla="*/ 104 h 139"/>
                  <a:gd name="T38" fmla="*/ 2 w 347"/>
                  <a:gd name="T39" fmla="*/ 88 h 139"/>
                  <a:gd name="T40" fmla="*/ 0 w 347"/>
                  <a:gd name="T41" fmla="*/ 70 h 139"/>
                  <a:gd name="T42" fmla="*/ 2 w 347"/>
                  <a:gd name="T43" fmla="*/ 51 h 139"/>
                  <a:gd name="T44" fmla="*/ 10 w 347"/>
                  <a:gd name="T45" fmla="*/ 35 h 139"/>
                  <a:gd name="T46" fmla="*/ 20 w 347"/>
                  <a:gd name="T47" fmla="*/ 21 h 139"/>
                  <a:gd name="T48" fmla="*/ 35 w 347"/>
                  <a:gd name="T49" fmla="*/ 10 h 139"/>
                  <a:gd name="T50" fmla="*/ 51 w 347"/>
                  <a:gd name="T51" fmla="*/ 4 h 139"/>
                  <a:gd name="T52" fmla="*/ 69 w 347"/>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47" h="139">
                    <a:moveTo>
                      <a:pt x="69" y="0"/>
                    </a:moveTo>
                    <a:lnTo>
                      <a:pt x="278" y="0"/>
                    </a:lnTo>
                    <a:lnTo>
                      <a:pt x="296" y="4"/>
                    </a:lnTo>
                    <a:lnTo>
                      <a:pt x="313" y="10"/>
                    </a:lnTo>
                    <a:lnTo>
                      <a:pt x="327" y="21"/>
                    </a:lnTo>
                    <a:lnTo>
                      <a:pt x="338" y="35"/>
                    </a:lnTo>
                    <a:lnTo>
                      <a:pt x="345" y="51"/>
                    </a:lnTo>
                    <a:lnTo>
                      <a:pt x="347" y="70"/>
                    </a:lnTo>
                    <a:lnTo>
                      <a:pt x="345" y="88"/>
                    </a:lnTo>
                    <a:lnTo>
                      <a:pt x="338" y="104"/>
                    </a:lnTo>
                    <a:lnTo>
                      <a:pt x="327" y="119"/>
                    </a:lnTo>
                    <a:lnTo>
                      <a:pt x="313" y="129"/>
                    </a:lnTo>
                    <a:lnTo>
                      <a:pt x="296" y="137"/>
                    </a:lnTo>
                    <a:lnTo>
                      <a:pt x="278" y="139"/>
                    </a:lnTo>
                    <a:lnTo>
                      <a:pt x="69" y="139"/>
                    </a:lnTo>
                    <a:lnTo>
                      <a:pt x="51" y="137"/>
                    </a:lnTo>
                    <a:lnTo>
                      <a:pt x="35" y="129"/>
                    </a:lnTo>
                    <a:lnTo>
                      <a:pt x="20" y="119"/>
                    </a:lnTo>
                    <a:lnTo>
                      <a:pt x="10" y="104"/>
                    </a:lnTo>
                    <a:lnTo>
                      <a:pt x="2" y="88"/>
                    </a:lnTo>
                    <a:lnTo>
                      <a:pt x="0" y="70"/>
                    </a:lnTo>
                    <a:lnTo>
                      <a:pt x="2" y="51"/>
                    </a:lnTo>
                    <a:lnTo>
                      <a:pt x="10" y="35"/>
                    </a:lnTo>
                    <a:lnTo>
                      <a:pt x="20" y="21"/>
                    </a:lnTo>
                    <a:lnTo>
                      <a:pt x="35" y="10"/>
                    </a:lnTo>
                    <a:lnTo>
                      <a:pt x="51" y="4"/>
                    </a:lnTo>
                    <a:lnTo>
                      <a:pt x="6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19" name="Freeform 38"/>
              <p:cNvSpPr>
                <a:spLocks/>
              </p:cNvSpPr>
              <p:nvPr/>
            </p:nvSpPr>
            <p:spPr bwMode="auto">
              <a:xfrm>
                <a:off x="2219325" y="2079625"/>
                <a:ext cx="71438" cy="55562"/>
              </a:xfrm>
              <a:custGeom>
                <a:avLst/>
                <a:gdLst>
                  <a:gd name="T0" fmla="*/ 249 w 319"/>
                  <a:gd name="T1" fmla="*/ 0 h 242"/>
                  <a:gd name="T2" fmla="*/ 268 w 319"/>
                  <a:gd name="T3" fmla="*/ 3 h 242"/>
                  <a:gd name="T4" fmla="*/ 283 w 319"/>
                  <a:gd name="T5" fmla="*/ 9 h 242"/>
                  <a:gd name="T6" fmla="*/ 298 w 319"/>
                  <a:gd name="T7" fmla="*/ 20 h 242"/>
                  <a:gd name="T8" fmla="*/ 310 w 319"/>
                  <a:gd name="T9" fmla="*/ 35 h 242"/>
                  <a:gd name="T10" fmla="*/ 316 w 319"/>
                  <a:gd name="T11" fmla="*/ 52 h 242"/>
                  <a:gd name="T12" fmla="*/ 319 w 319"/>
                  <a:gd name="T13" fmla="*/ 70 h 242"/>
                  <a:gd name="T14" fmla="*/ 316 w 319"/>
                  <a:gd name="T15" fmla="*/ 86 h 242"/>
                  <a:gd name="T16" fmla="*/ 310 w 319"/>
                  <a:gd name="T17" fmla="*/ 103 h 242"/>
                  <a:gd name="T18" fmla="*/ 298 w 319"/>
                  <a:gd name="T19" fmla="*/ 118 h 242"/>
                  <a:gd name="T20" fmla="*/ 285 w 319"/>
                  <a:gd name="T21" fmla="*/ 129 h 242"/>
                  <a:gd name="T22" fmla="*/ 104 w 319"/>
                  <a:gd name="T23" fmla="*/ 232 h 242"/>
                  <a:gd name="T24" fmla="*/ 87 w 319"/>
                  <a:gd name="T25" fmla="*/ 239 h 242"/>
                  <a:gd name="T26" fmla="*/ 69 w 319"/>
                  <a:gd name="T27" fmla="*/ 242 h 242"/>
                  <a:gd name="T28" fmla="*/ 51 w 319"/>
                  <a:gd name="T29" fmla="*/ 239 h 242"/>
                  <a:gd name="T30" fmla="*/ 35 w 319"/>
                  <a:gd name="T31" fmla="*/ 233 h 242"/>
                  <a:gd name="T32" fmla="*/ 20 w 319"/>
                  <a:gd name="T33" fmla="*/ 222 h 242"/>
                  <a:gd name="T34" fmla="*/ 9 w 319"/>
                  <a:gd name="T35" fmla="*/ 207 h 242"/>
                  <a:gd name="T36" fmla="*/ 2 w 319"/>
                  <a:gd name="T37" fmla="*/ 190 h 242"/>
                  <a:gd name="T38" fmla="*/ 0 w 319"/>
                  <a:gd name="T39" fmla="*/ 172 h 242"/>
                  <a:gd name="T40" fmla="*/ 2 w 319"/>
                  <a:gd name="T41" fmla="*/ 155 h 242"/>
                  <a:gd name="T42" fmla="*/ 9 w 319"/>
                  <a:gd name="T43" fmla="*/ 138 h 242"/>
                  <a:gd name="T44" fmla="*/ 19 w 319"/>
                  <a:gd name="T45" fmla="*/ 125 h 242"/>
                  <a:gd name="T46" fmla="*/ 34 w 319"/>
                  <a:gd name="T47" fmla="*/ 114 h 242"/>
                  <a:gd name="T48" fmla="*/ 214 w 319"/>
                  <a:gd name="T49" fmla="*/ 10 h 242"/>
                  <a:gd name="T50" fmla="*/ 232 w 319"/>
                  <a:gd name="T51" fmla="*/ 2 h 242"/>
                  <a:gd name="T52" fmla="*/ 249 w 319"/>
                  <a:gd name="T53" fmla="*/ 0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19" h="242">
                    <a:moveTo>
                      <a:pt x="249" y="0"/>
                    </a:moveTo>
                    <a:lnTo>
                      <a:pt x="268" y="3"/>
                    </a:lnTo>
                    <a:lnTo>
                      <a:pt x="283" y="9"/>
                    </a:lnTo>
                    <a:lnTo>
                      <a:pt x="298" y="20"/>
                    </a:lnTo>
                    <a:lnTo>
                      <a:pt x="310" y="35"/>
                    </a:lnTo>
                    <a:lnTo>
                      <a:pt x="316" y="52"/>
                    </a:lnTo>
                    <a:lnTo>
                      <a:pt x="319" y="70"/>
                    </a:lnTo>
                    <a:lnTo>
                      <a:pt x="316" y="86"/>
                    </a:lnTo>
                    <a:lnTo>
                      <a:pt x="310" y="103"/>
                    </a:lnTo>
                    <a:lnTo>
                      <a:pt x="298" y="118"/>
                    </a:lnTo>
                    <a:lnTo>
                      <a:pt x="285" y="129"/>
                    </a:lnTo>
                    <a:lnTo>
                      <a:pt x="104" y="232"/>
                    </a:lnTo>
                    <a:lnTo>
                      <a:pt x="87" y="239"/>
                    </a:lnTo>
                    <a:lnTo>
                      <a:pt x="69" y="242"/>
                    </a:lnTo>
                    <a:lnTo>
                      <a:pt x="51" y="239"/>
                    </a:lnTo>
                    <a:lnTo>
                      <a:pt x="35" y="233"/>
                    </a:lnTo>
                    <a:lnTo>
                      <a:pt x="20" y="222"/>
                    </a:lnTo>
                    <a:lnTo>
                      <a:pt x="9" y="207"/>
                    </a:lnTo>
                    <a:lnTo>
                      <a:pt x="2" y="190"/>
                    </a:lnTo>
                    <a:lnTo>
                      <a:pt x="0" y="172"/>
                    </a:lnTo>
                    <a:lnTo>
                      <a:pt x="2" y="155"/>
                    </a:lnTo>
                    <a:lnTo>
                      <a:pt x="9" y="138"/>
                    </a:lnTo>
                    <a:lnTo>
                      <a:pt x="19" y="125"/>
                    </a:lnTo>
                    <a:lnTo>
                      <a:pt x="34" y="114"/>
                    </a:lnTo>
                    <a:lnTo>
                      <a:pt x="214" y="10"/>
                    </a:lnTo>
                    <a:lnTo>
                      <a:pt x="232" y="2"/>
                    </a:lnTo>
                    <a:lnTo>
                      <a:pt x="2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20" name="Freeform 39"/>
              <p:cNvSpPr>
                <a:spLocks/>
              </p:cNvSpPr>
              <p:nvPr/>
            </p:nvSpPr>
            <p:spPr bwMode="auto">
              <a:xfrm>
                <a:off x="2792413" y="2079625"/>
                <a:ext cx="71438" cy="55562"/>
              </a:xfrm>
              <a:custGeom>
                <a:avLst/>
                <a:gdLst>
                  <a:gd name="T0" fmla="*/ 69 w 319"/>
                  <a:gd name="T1" fmla="*/ 0 h 242"/>
                  <a:gd name="T2" fmla="*/ 87 w 319"/>
                  <a:gd name="T3" fmla="*/ 2 h 242"/>
                  <a:gd name="T4" fmla="*/ 104 w 319"/>
                  <a:gd name="T5" fmla="*/ 10 h 242"/>
                  <a:gd name="T6" fmla="*/ 285 w 319"/>
                  <a:gd name="T7" fmla="*/ 114 h 242"/>
                  <a:gd name="T8" fmla="*/ 299 w 319"/>
                  <a:gd name="T9" fmla="*/ 125 h 242"/>
                  <a:gd name="T10" fmla="*/ 310 w 319"/>
                  <a:gd name="T11" fmla="*/ 138 h 242"/>
                  <a:gd name="T12" fmla="*/ 316 w 319"/>
                  <a:gd name="T13" fmla="*/ 155 h 242"/>
                  <a:gd name="T14" fmla="*/ 319 w 319"/>
                  <a:gd name="T15" fmla="*/ 172 h 242"/>
                  <a:gd name="T16" fmla="*/ 316 w 319"/>
                  <a:gd name="T17" fmla="*/ 190 h 242"/>
                  <a:gd name="T18" fmla="*/ 310 w 319"/>
                  <a:gd name="T19" fmla="*/ 207 h 242"/>
                  <a:gd name="T20" fmla="*/ 298 w 319"/>
                  <a:gd name="T21" fmla="*/ 222 h 242"/>
                  <a:gd name="T22" fmla="*/ 284 w 319"/>
                  <a:gd name="T23" fmla="*/ 233 h 242"/>
                  <a:gd name="T24" fmla="*/ 268 w 319"/>
                  <a:gd name="T25" fmla="*/ 239 h 242"/>
                  <a:gd name="T26" fmla="*/ 250 w 319"/>
                  <a:gd name="T27" fmla="*/ 242 h 242"/>
                  <a:gd name="T28" fmla="*/ 231 w 319"/>
                  <a:gd name="T29" fmla="*/ 239 h 242"/>
                  <a:gd name="T30" fmla="*/ 214 w 319"/>
                  <a:gd name="T31" fmla="*/ 232 h 242"/>
                  <a:gd name="T32" fmla="*/ 34 w 319"/>
                  <a:gd name="T33" fmla="*/ 129 h 242"/>
                  <a:gd name="T34" fmla="*/ 20 w 319"/>
                  <a:gd name="T35" fmla="*/ 118 h 242"/>
                  <a:gd name="T36" fmla="*/ 9 w 319"/>
                  <a:gd name="T37" fmla="*/ 103 h 242"/>
                  <a:gd name="T38" fmla="*/ 2 w 319"/>
                  <a:gd name="T39" fmla="*/ 86 h 242"/>
                  <a:gd name="T40" fmla="*/ 0 w 319"/>
                  <a:gd name="T41" fmla="*/ 70 h 242"/>
                  <a:gd name="T42" fmla="*/ 2 w 319"/>
                  <a:gd name="T43" fmla="*/ 52 h 242"/>
                  <a:gd name="T44" fmla="*/ 9 w 319"/>
                  <a:gd name="T45" fmla="*/ 35 h 242"/>
                  <a:gd name="T46" fmla="*/ 20 w 319"/>
                  <a:gd name="T47" fmla="*/ 20 h 242"/>
                  <a:gd name="T48" fmla="*/ 35 w 319"/>
                  <a:gd name="T49" fmla="*/ 9 h 242"/>
                  <a:gd name="T50" fmla="*/ 51 w 319"/>
                  <a:gd name="T51" fmla="*/ 3 h 242"/>
                  <a:gd name="T52" fmla="*/ 69 w 319"/>
                  <a:gd name="T53" fmla="*/ 0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19" h="242">
                    <a:moveTo>
                      <a:pt x="69" y="0"/>
                    </a:moveTo>
                    <a:lnTo>
                      <a:pt x="87" y="2"/>
                    </a:lnTo>
                    <a:lnTo>
                      <a:pt x="104" y="10"/>
                    </a:lnTo>
                    <a:lnTo>
                      <a:pt x="285" y="114"/>
                    </a:lnTo>
                    <a:lnTo>
                      <a:pt x="299" y="125"/>
                    </a:lnTo>
                    <a:lnTo>
                      <a:pt x="310" y="138"/>
                    </a:lnTo>
                    <a:lnTo>
                      <a:pt x="316" y="155"/>
                    </a:lnTo>
                    <a:lnTo>
                      <a:pt x="319" y="172"/>
                    </a:lnTo>
                    <a:lnTo>
                      <a:pt x="316" y="190"/>
                    </a:lnTo>
                    <a:lnTo>
                      <a:pt x="310" y="207"/>
                    </a:lnTo>
                    <a:lnTo>
                      <a:pt x="298" y="222"/>
                    </a:lnTo>
                    <a:lnTo>
                      <a:pt x="284" y="233"/>
                    </a:lnTo>
                    <a:lnTo>
                      <a:pt x="268" y="239"/>
                    </a:lnTo>
                    <a:lnTo>
                      <a:pt x="250" y="242"/>
                    </a:lnTo>
                    <a:lnTo>
                      <a:pt x="231" y="239"/>
                    </a:lnTo>
                    <a:lnTo>
                      <a:pt x="214" y="232"/>
                    </a:lnTo>
                    <a:lnTo>
                      <a:pt x="34" y="129"/>
                    </a:lnTo>
                    <a:lnTo>
                      <a:pt x="20" y="118"/>
                    </a:lnTo>
                    <a:lnTo>
                      <a:pt x="9" y="103"/>
                    </a:lnTo>
                    <a:lnTo>
                      <a:pt x="2" y="86"/>
                    </a:lnTo>
                    <a:lnTo>
                      <a:pt x="0" y="70"/>
                    </a:lnTo>
                    <a:lnTo>
                      <a:pt x="2" y="52"/>
                    </a:lnTo>
                    <a:lnTo>
                      <a:pt x="9" y="35"/>
                    </a:lnTo>
                    <a:lnTo>
                      <a:pt x="20" y="20"/>
                    </a:lnTo>
                    <a:lnTo>
                      <a:pt x="35" y="9"/>
                    </a:lnTo>
                    <a:lnTo>
                      <a:pt x="51" y="3"/>
                    </a:lnTo>
                    <a:lnTo>
                      <a:pt x="6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21" name="Freeform 40"/>
              <p:cNvSpPr>
                <a:spLocks/>
              </p:cNvSpPr>
              <p:nvPr/>
            </p:nvSpPr>
            <p:spPr bwMode="auto">
              <a:xfrm>
                <a:off x="2833688" y="1927225"/>
                <a:ext cx="77788" cy="31750"/>
              </a:xfrm>
              <a:custGeom>
                <a:avLst/>
                <a:gdLst>
                  <a:gd name="T0" fmla="*/ 70 w 348"/>
                  <a:gd name="T1" fmla="*/ 0 h 139"/>
                  <a:gd name="T2" fmla="*/ 278 w 348"/>
                  <a:gd name="T3" fmla="*/ 0 h 139"/>
                  <a:gd name="T4" fmla="*/ 297 w 348"/>
                  <a:gd name="T5" fmla="*/ 4 h 139"/>
                  <a:gd name="T6" fmla="*/ 314 w 348"/>
                  <a:gd name="T7" fmla="*/ 10 h 139"/>
                  <a:gd name="T8" fmla="*/ 327 w 348"/>
                  <a:gd name="T9" fmla="*/ 21 h 139"/>
                  <a:gd name="T10" fmla="*/ 337 w 348"/>
                  <a:gd name="T11" fmla="*/ 35 h 139"/>
                  <a:gd name="T12" fmla="*/ 345 w 348"/>
                  <a:gd name="T13" fmla="*/ 51 h 139"/>
                  <a:gd name="T14" fmla="*/ 348 w 348"/>
                  <a:gd name="T15" fmla="*/ 70 h 139"/>
                  <a:gd name="T16" fmla="*/ 345 w 348"/>
                  <a:gd name="T17" fmla="*/ 88 h 139"/>
                  <a:gd name="T18" fmla="*/ 337 w 348"/>
                  <a:gd name="T19" fmla="*/ 104 h 139"/>
                  <a:gd name="T20" fmla="*/ 327 w 348"/>
                  <a:gd name="T21" fmla="*/ 119 h 139"/>
                  <a:gd name="T22" fmla="*/ 314 w 348"/>
                  <a:gd name="T23" fmla="*/ 129 h 139"/>
                  <a:gd name="T24" fmla="*/ 297 w 348"/>
                  <a:gd name="T25" fmla="*/ 137 h 139"/>
                  <a:gd name="T26" fmla="*/ 278 w 348"/>
                  <a:gd name="T27" fmla="*/ 139 h 139"/>
                  <a:gd name="T28" fmla="*/ 70 w 348"/>
                  <a:gd name="T29" fmla="*/ 139 h 139"/>
                  <a:gd name="T30" fmla="*/ 52 w 348"/>
                  <a:gd name="T31" fmla="*/ 137 h 139"/>
                  <a:gd name="T32" fmla="*/ 34 w 348"/>
                  <a:gd name="T33" fmla="*/ 129 h 139"/>
                  <a:gd name="T34" fmla="*/ 21 w 348"/>
                  <a:gd name="T35" fmla="*/ 119 h 139"/>
                  <a:gd name="T36" fmla="*/ 10 w 348"/>
                  <a:gd name="T37" fmla="*/ 104 h 139"/>
                  <a:gd name="T38" fmla="*/ 3 w 348"/>
                  <a:gd name="T39" fmla="*/ 88 h 139"/>
                  <a:gd name="T40" fmla="*/ 0 w 348"/>
                  <a:gd name="T41" fmla="*/ 70 h 139"/>
                  <a:gd name="T42" fmla="*/ 3 w 348"/>
                  <a:gd name="T43" fmla="*/ 51 h 139"/>
                  <a:gd name="T44" fmla="*/ 10 w 348"/>
                  <a:gd name="T45" fmla="*/ 35 h 139"/>
                  <a:gd name="T46" fmla="*/ 21 w 348"/>
                  <a:gd name="T47" fmla="*/ 21 h 139"/>
                  <a:gd name="T48" fmla="*/ 34 w 348"/>
                  <a:gd name="T49" fmla="*/ 10 h 139"/>
                  <a:gd name="T50" fmla="*/ 52 w 348"/>
                  <a:gd name="T51" fmla="*/ 4 h 139"/>
                  <a:gd name="T52" fmla="*/ 70 w 34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48" h="139">
                    <a:moveTo>
                      <a:pt x="70" y="0"/>
                    </a:moveTo>
                    <a:lnTo>
                      <a:pt x="278" y="0"/>
                    </a:lnTo>
                    <a:lnTo>
                      <a:pt x="297" y="4"/>
                    </a:lnTo>
                    <a:lnTo>
                      <a:pt x="314" y="10"/>
                    </a:lnTo>
                    <a:lnTo>
                      <a:pt x="327" y="21"/>
                    </a:lnTo>
                    <a:lnTo>
                      <a:pt x="337" y="35"/>
                    </a:lnTo>
                    <a:lnTo>
                      <a:pt x="345" y="51"/>
                    </a:lnTo>
                    <a:lnTo>
                      <a:pt x="348" y="70"/>
                    </a:lnTo>
                    <a:lnTo>
                      <a:pt x="345" y="88"/>
                    </a:lnTo>
                    <a:lnTo>
                      <a:pt x="337" y="104"/>
                    </a:lnTo>
                    <a:lnTo>
                      <a:pt x="327" y="119"/>
                    </a:lnTo>
                    <a:lnTo>
                      <a:pt x="314" y="129"/>
                    </a:lnTo>
                    <a:lnTo>
                      <a:pt x="297" y="137"/>
                    </a:lnTo>
                    <a:lnTo>
                      <a:pt x="278" y="139"/>
                    </a:lnTo>
                    <a:lnTo>
                      <a:pt x="70" y="139"/>
                    </a:lnTo>
                    <a:lnTo>
                      <a:pt x="52" y="137"/>
                    </a:lnTo>
                    <a:lnTo>
                      <a:pt x="34" y="129"/>
                    </a:lnTo>
                    <a:lnTo>
                      <a:pt x="21" y="119"/>
                    </a:lnTo>
                    <a:lnTo>
                      <a:pt x="10" y="104"/>
                    </a:lnTo>
                    <a:lnTo>
                      <a:pt x="3" y="88"/>
                    </a:lnTo>
                    <a:lnTo>
                      <a:pt x="0" y="70"/>
                    </a:lnTo>
                    <a:lnTo>
                      <a:pt x="3" y="51"/>
                    </a:lnTo>
                    <a:lnTo>
                      <a:pt x="10" y="35"/>
                    </a:lnTo>
                    <a:lnTo>
                      <a:pt x="21" y="21"/>
                    </a:lnTo>
                    <a:lnTo>
                      <a:pt x="34" y="10"/>
                    </a:lnTo>
                    <a:lnTo>
                      <a:pt x="52" y="4"/>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22" name="Freeform 41"/>
              <p:cNvSpPr>
                <a:spLocks/>
              </p:cNvSpPr>
              <p:nvPr/>
            </p:nvSpPr>
            <p:spPr bwMode="auto">
              <a:xfrm>
                <a:off x="2792413" y="1751013"/>
                <a:ext cx="71438" cy="55562"/>
              </a:xfrm>
              <a:custGeom>
                <a:avLst/>
                <a:gdLst>
                  <a:gd name="T0" fmla="*/ 250 w 319"/>
                  <a:gd name="T1" fmla="*/ 0 h 241"/>
                  <a:gd name="T2" fmla="*/ 268 w 319"/>
                  <a:gd name="T3" fmla="*/ 3 h 241"/>
                  <a:gd name="T4" fmla="*/ 284 w 319"/>
                  <a:gd name="T5" fmla="*/ 9 h 241"/>
                  <a:gd name="T6" fmla="*/ 298 w 319"/>
                  <a:gd name="T7" fmla="*/ 20 h 241"/>
                  <a:gd name="T8" fmla="*/ 310 w 319"/>
                  <a:gd name="T9" fmla="*/ 34 h 241"/>
                  <a:gd name="T10" fmla="*/ 316 w 319"/>
                  <a:gd name="T11" fmla="*/ 51 h 241"/>
                  <a:gd name="T12" fmla="*/ 319 w 319"/>
                  <a:gd name="T13" fmla="*/ 69 h 241"/>
                  <a:gd name="T14" fmla="*/ 316 w 319"/>
                  <a:gd name="T15" fmla="*/ 87 h 241"/>
                  <a:gd name="T16" fmla="*/ 310 w 319"/>
                  <a:gd name="T17" fmla="*/ 103 h 241"/>
                  <a:gd name="T18" fmla="*/ 299 w 319"/>
                  <a:gd name="T19" fmla="*/ 118 h 241"/>
                  <a:gd name="T20" fmla="*/ 285 w 319"/>
                  <a:gd name="T21" fmla="*/ 129 h 241"/>
                  <a:gd name="T22" fmla="*/ 104 w 319"/>
                  <a:gd name="T23" fmla="*/ 231 h 241"/>
                  <a:gd name="T24" fmla="*/ 87 w 319"/>
                  <a:gd name="T25" fmla="*/ 239 h 241"/>
                  <a:gd name="T26" fmla="*/ 69 w 319"/>
                  <a:gd name="T27" fmla="*/ 241 h 241"/>
                  <a:gd name="T28" fmla="*/ 52 w 319"/>
                  <a:gd name="T29" fmla="*/ 239 h 241"/>
                  <a:gd name="T30" fmla="*/ 35 w 319"/>
                  <a:gd name="T31" fmla="*/ 232 h 241"/>
                  <a:gd name="T32" fmla="*/ 20 w 319"/>
                  <a:gd name="T33" fmla="*/ 221 h 241"/>
                  <a:gd name="T34" fmla="*/ 9 w 319"/>
                  <a:gd name="T35" fmla="*/ 206 h 241"/>
                  <a:gd name="T36" fmla="*/ 2 w 319"/>
                  <a:gd name="T37" fmla="*/ 190 h 241"/>
                  <a:gd name="T38" fmla="*/ 0 w 319"/>
                  <a:gd name="T39" fmla="*/ 172 h 241"/>
                  <a:gd name="T40" fmla="*/ 2 w 319"/>
                  <a:gd name="T41" fmla="*/ 155 h 241"/>
                  <a:gd name="T42" fmla="*/ 9 w 319"/>
                  <a:gd name="T43" fmla="*/ 138 h 241"/>
                  <a:gd name="T44" fmla="*/ 20 w 319"/>
                  <a:gd name="T45" fmla="*/ 124 h 241"/>
                  <a:gd name="T46" fmla="*/ 34 w 319"/>
                  <a:gd name="T47" fmla="*/ 112 h 241"/>
                  <a:gd name="T48" fmla="*/ 214 w 319"/>
                  <a:gd name="T49" fmla="*/ 9 h 241"/>
                  <a:gd name="T50" fmla="*/ 233 w 319"/>
                  <a:gd name="T51" fmla="*/ 3 h 241"/>
                  <a:gd name="T52" fmla="*/ 250 w 319"/>
                  <a:gd name="T53" fmla="*/ 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19" h="241">
                    <a:moveTo>
                      <a:pt x="250" y="0"/>
                    </a:moveTo>
                    <a:lnTo>
                      <a:pt x="268" y="3"/>
                    </a:lnTo>
                    <a:lnTo>
                      <a:pt x="284" y="9"/>
                    </a:lnTo>
                    <a:lnTo>
                      <a:pt x="298" y="20"/>
                    </a:lnTo>
                    <a:lnTo>
                      <a:pt x="310" y="34"/>
                    </a:lnTo>
                    <a:lnTo>
                      <a:pt x="316" y="51"/>
                    </a:lnTo>
                    <a:lnTo>
                      <a:pt x="319" y="69"/>
                    </a:lnTo>
                    <a:lnTo>
                      <a:pt x="316" y="87"/>
                    </a:lnTo>
                    <a:lnTo>
                      <a:pt x="310" y="103"/>
                    </a:lnTo>
                    <a:lnTo>
                      <a:pt x="299" y="118"/>
                    </a:lnTo>
                    <a:lnTo>
                      <a:pt x="285" y="129"/>
                    </a:lnTo>
                    <a:lnTo>
                      <a:pt x="104" y="231"/>
                    </a:lnTo>
                    <a:lnTo>
                      <a:pt x="87" y="239"/>
                    </a:lnTo>
                    <a:lnTo>
                      <a:pt x="69" y="241"/>
                    </a:lnTo>
                    <a:lnTo>
                      <a:pt x="52" y="239"/>
                    </a:lnTo>
                    <a:lnTo>
                      <a:pt x="35" y="232"/>
                    </a:lnTo>
                    <a:lnTo>
                      <a:pt x="20" y="221"/>
                    </a:lnTo>
                    <a:lnTo>
                      <a:pt x="9" y="206"/>
                    </a:lnTo>
                    <a:lnTo>
                      <a:pt x="2" y="190"/>
                    </a:lnTo>
                    <a:lnTo>
                      <a:pt x="0" y="172"/>
                    </a:lnTo>
                    <a:lnTo>
                      <a:pt x="2" y="155"/>
                    </a:lnTo>
                    <a:lnTo>
                      <a:pt x="9" y="138"/>
                    </a:lnTo>
                    <a:lnTo>
                      <a:pt x="20" y="124"/>
                    </a:lnTo>
                    <a:lnTo>
                      <a:pt x="34" y="112"/>
                    </a:lnTo>
                    <a:lnTo>
                      <a:pt x="214" y="9"/>
                    </a:lnTo>
                    <a:lnTo>
                      <a:pt x="233" y="3"/>
                    </a:lnTo>
                    <a:lnTo>
                      <a:pt x="25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23" name="Freeform 42"/>
              <p:cNvSpPr>
                <a:spLocks/>
              </p:cNvSpPr>
              <p:nvPr/>
            </p:nvSpPr>
            <p:spPr bwMode="auto">
              <a:xfrm>
                <a:off x="2679700" y="1622425"/>
                <a:ext cx="55563" cy="71437"/>
              </a:xfrm>
              <a:custGeom>
                <a:avLst/>
                <a:gdLst>
                  <a:gd name="T0" fmla="*/ 172 w 243"/>
                  <a:gd name="T1" fmla="*/ 0 h 316"/>
                  <a:gd name="T2" fmla="*/ 191 w 243"/>
                  <a:gd name="T3" fmla="*/ 2 h 316"/>
                  <a:gd name="T4" fmla="*/ 208 w 243"/>
                  <a:gd name="T5" fmla="*/ 10 h 316"/>
                  <a:gd name="T6" fmla="*/ 222 w 243"/>
                  <a:gd name="T7" fmla="*/ 21 h 316"/>
                  <a:gd name="T8" fmla="*/ 234 w 243"/>
                  <a:gd name="T9" fmla="*/ 34 h 316"/>
                  <a:gd name="T10" fmla="*/ 241 w 243"/>
                  <a:gd name="T11" fmla="*/ 51 h 316"/>
                  <a:gd name="T12" fmla="*/ 243 w 243"/>
                  <a:gd name="T13" fmla="*/ 68 h 316"/>
                  <a:gd name="T14" fmla="*/ 241 w 243"/>
                  <a:gd name="T15" fmla="*/ 86 h 316"/>
                  <a:gd name="T16" fmla="*/ 234 w 243"/>
                  <a:gd name="T17" fmla="*/ 103 h 316"/>
                  <a:gd name="T18" fmla="*/ 129 w 243"/>
                  <a:gd name="T19" fmla="*/ 282 h 316"/>
                  <a:gd name="T20" fmla="*/ 118 w 243"/>
                  <a:gd name="T21" fmla="*/ 297 h 316"/>
                  <a:gd name="T22" fmla="*/ 103 w 243"/>
                  <a:gd name="T23" fmla="*/ 308 h 316"/>
                  <a:gd name="T24" fmla="*/ 87 w 243"/>
                  <a:gd name="T25" fmla="*/ 314 h 316"/>
                  <a:gd name="T26" fmla="*/ 69 w 243"/>
                  <a:gd name="T27" fmla="*/ 316 h 316"/>
                  <a:gd name="T28" fmla="*/ 52 w 243"/>
                  <a:gd name="T29" fmla="*/ 314 h 316"/>
                  <a:gd name="T30" fmla="*/ 35 w 243"/>
                  <a:gd name="T31" fmla="*/ 307 h 316"/>
                  <a:gd name="T32" fmla="*/ 19 w 243"/>
                  <a:gd name="T33" fmla="*/ 296 h 316"/>
                  <a:gd name="T34" fmla="*/ 9 w 243"/>
                  <a:gd name="T35" fmla="*/ 282 h 316"/>
                  <a:gd name="T36" fmla="*/ 2 w 243"/>
                  <a:gd name="T37" fmla="*/ 265 h 316"/>
                  <a:gd name="T38" fmla="*/ 0 w 243"/>
                  <a:gd name="T39" fmla="*/ 248 h 316"/>
                  <a:gd name="T40" fmla="*/ 2 w 243"/>
                  <a:gd name="T41" fmla="*/ 230 h 316"/>
                  <a:gd name="T42" fmla="*/ 9 w 243"/>
                  <a:gd name="T43" fmla="*/ 214 h 316"/>
                  <a:gd name="T44" fmla="*/ 113 w 243"/>
                  <a:gd name="T45" fmla="*/ 34 h 316"/>
                  <a:gd name="T46" fmla="*/ 125 w 243"/>
                  <a:gd name="T47" fmla="*/ 20 h 316"/>
                  <a:gd name="T48" fmla="*/ 140 w 243"/>
                  <a:gd name="T49" fmla="*/ 9 h 316"/>
                  <a:gd name="T50" fmla="*/ 155 w 243"/>
                  <a:gd name="T51" fmla="*/ 2 h 316"/>
                  <a:gd name="T52" fmla="*/ 172 w 243"/>
                  <a:gd name="T53" fmla="*/ 0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3" h="316">
                    <a:moveTo>
                      <a:pt x="172" y="0"/>
                    </a:moveTo>
                    <a:lnTo>
                      <a:pt x="191" y="2"/>
                    </a:lnTo>
                    <a:lnTo>
                      <a:pt x="208" y="10"/>
                    </a:lnTo>
                    <a:lnTo>
                      <a:pt x="222" y="21"/>
                    </a:lnTo>
                    <a:lnTo>
                      <a:pt x="234" y="34"/>
                    </a:lnTo>
                    <a:lnTo>
                      <a:pt x="241" y="51"/>
                    </a:lnTo>
                    <a:lnTo>
                      <a:pt x="243" y="68"/>
                    </a:lnTo>
                    <a:lnTo>
                      <a:pt x="241" y="86"/>
                    </a:lnTo>
                    <a:lnTo>
                      <a:pt x="234" y="103"/>
                    </a:lnTo>
                    <a:lnTo>
                      <a:pt x="129" y="282"/>
                    </a:lnTo>
                    <a:lnTo>
                      <a:pt x="118" y="297"/>
                    </a:lnTo>
                    <a:lnTo>
                      <a:pt x="103" y="308"/>
                    </a:lnTo>
                    <a:lnTo>
                      <a:pt x="87" y="314"/>
                    </a:lnTo>
                    <a:lnTo>
                      <a:pt x="69" y="316"/>
                    </a:lnTo>
                    <a:lnTo>
                      <a:pt x="52" y="314"/>
                    </a:lnTo>
                    <a:lnTo>
                      <a:pt x="35" y="307"/>
                    </a:lnTo>
                    <a:lnTo>
                      <a:pt x="19" y="296"/>
                    </a:lnTo>
                    <a:lnTo>
                      <a:pt x="9" y="282"/>
                    </a:lnTo>
                    <a:lnTo>
                      <a:pt x="2" y="265"/>
                    </a:lnTo>
                    <a:lnTo>
                      <a:pt x="0" y="248"/>
                    </a:lnTo>
                    <a:lnTo>
                      <a:pt x="2" y="230"/>
                    </a:lnTo>
                    <a:lnTo>
                      <a:pt x="9" y="214"/>
                    </a:lnTo>
                    <a:lnTo>
                      <a:pt x="113" y="34"/>
                    </a:lnTo>
                    <a:lnTo>
                      <a:pt x="125" y="20"/>
                    </a:lnTo>
                    <a:lnTo>
                      <a:pt x="140" y="9"/>
                    </a:lnTo>
                    <a:lnTo>
                      <a:pt x="155" y="2"/>
                    </a:lnTo>
                    <a:lnTo>
                      <a:pt x="1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24" name="Freeform 43"/>
              <p:cNvSpPr>
                <a:spLocks/>
              </p:cNvSpPr>
              <p:nvPr/>
            </p:nvSpPr>
            <p:spPr bwMode="auto">
              <a:xfrm>
                <a:off x="2503488" y="1811338"/>
                <a:ext cx="76200" cy="242887"/>
              </a:xfrm>
              <a:custGeom>
                <a:avLst/>
                <a:gdLst>
                  <a:gd name="T0" fmla="*/ 167 w 334"/>
                  <a:gd name="T1" fmla="*/ 0 h 1073"/>
                  <a:gd name="T2" fmla="*/ 201 w 334"/>
                  <a:gd name="T3" fmla="*/ 2 h 1073"/>
                  <a:gd name="T4" fmla="*/ 230 w 334"/>
                  <a:gd name="T5" fmla="*/ 8 h 1073"/>
                  <a:gd name="T6" fmla="*/ 258 w 334"/>
                  <a:gd name="T7" fmla="*/ 18 h 1073"/>
                  <a:gd name="T8" fmla="*/ 280 w 334"/>
                  <a:gd name="T9" fmla="*/ 33 h 1073"/>
                  <a:gd name="T10" fmla="*/ 300 w 334"/>
                  <a:gd name="T11" fmla="*/ 51 h 1073"/>
                  <a:gd name="T12" fmla="*/ 314 w 334"/>
                  <a:gd name="T13" fmla="*/ 72 h 1073"/>
                  <a:gd name="T14" fmla="*/ 326 w 334"/>
                  <a:gd name="T15" fmla="*/ 98 h 1073"/>
                  <a:gd name="T16" fmla="*/ 331 w 334"/>
                  <a:gd name="T17" fmla="*/ 128 h 1073"/>
                  <a:gd name="T18" fmla="*/ 334 w 334"/>
                  <a:gd name="T19" fmla="*/ 162 h 1073"/>
                  <a:gd name="T20" fmla="*/ 334 w 334"/>
                  <a:gd name="T21" fmla="*/ 406 h 1073"/>
                  <a:gd name="T22" fmla="*/ 332 w 334"/>
                  <a:gd name="T23" fmla="*/ 438 h 1073"/>
                  <a:gd name="T24" fmla="*/ 329 w 334"/>
                  <a:gd name="T25" fmla="*/ 471 h 1073"/>
                  <a:gd name="T26" fmla="*/ 326 w 334"/>
                  <a:gd name="T27" fmla="*/ 505 h 1073"/>
                  <a:gd name="T28" fmla="*/ 260 w 334"/>
                  <a:gd name="T29" fmla="*/ 996 h 1073"/>
                  <a:gd name="T30" fmla="*/ 255 w 334"/>
                  <a:gd name="T31" fmla="*/ 1019 h 1073"/>
                  <a:gd name="T32" fmla="*/ 247 w 334"/>
                  <a:gd name="T33" fmla="*/ 1039 h 1073"/>
                  <a:gd name="T34" fmla="*/ 237 w 334"/>
                  <a:gd name="T35" fmla="*/ 1052 h 1073"/>
                  <a:gd name="T36" fmla="*/ 224 w 334"/>
                  <a:gd name="T37" fmla="*/ 1062 h 1073"/>
                  <a:gd name="T38" fmla="*/ 208 w 334"/>
                  <a:gd name="T39" fmla="*/ 1069 h 1073"/>
                  <a:gd name="T40" fmla="*/ 188 w 334"/>
                  <a:gd name="T41" fmla="*/ 1072 h 1073"/>
                  <a:gd name="T42" fmla="*/ 167 w 334"/>
                  <a:gd name="T43" fmla="*/ 1073 h 1073"/>
                  <a:gd name="T44" fmla="*/ 145 w 334"/>
                  <a:gd name="T45" fmla="*/ 1072 h 1073"/>
                  <a:gd name="T46" fmla="*/ 126 w 334"/>
                  <a:gd name="T47" fmla="*/ 1069 h 1073"/>
                  <a:gd name="T48" fmla="*/ 110 w 334"/>
                  <a:gd name="T49" fmla="*/ 1062 h 1073"/>
                  <a:gd name="T50" fmla="*/ 96 w 334"/>
                  <a:gd name="T51" fmla="*/ 1052 h 1073"/>
                  <a:gd name="T52" fmla="*/ 86 w 334"/>
                  <a:gd name="T53" fmla="*/ 1039 h 1073"/>
                  <a:gd name="T54" fmla="*/ 78 w 334"/>
                  <a:gd name="T55" fmla="*/ 1019 h 1073"/>
                  <a:gd name="T56" fmla="*/ 74 w 334"/>
                  <a:gd name="T57" fmla="*/ 996 h 1073"/>
                  <a:gd name="T58" fmla="*/ 8 w 334"/>
                  <a:gd name="T59" fmla="*/ 505 h 1073"/>
                  <a:gd name="T60" fmla="*/ 5 w 334"/>
                  <a:gd name="T61" fmla="*/ 471 h 1073"/>
                  <a:gd name="T62" fmla="*/ 1 w 334"/>
                  <a:gd name="T63" fmla="*/ 438 h 1073"/>
                  <a:gd name="T64" fmla="*/ 0 w 334"/>
                  <a:gd name="T65" fmla="*/ 406 h 1073"/>
                  <a:gd name="T66" fmla="*/ 0 w 334"/>
                  <a:gd name="T67" fmla="*/ 162 h 1073"/>
                  <a:gd name="T68" fmla="*/ 2 w 334"/>
                  <a:gd name="T69" fmla="*/ 128 h 1073"/>
                  <a:gd name="T70" fmla="*/ 8 w 334"/>
                  <a:gd name="T71" fmla="*/ 98 h 1073"/>
                  <a:gd name="T72" fmla="*/ 19 w 334"/>
                  <a:gd name="T73" fmla="*/ 72 h 1073"/>
                  <a:gd name="T74" fmla="*/ 34 w 334"/>
                  <a:gd name="T75" fmla="*/ 51 h 1073"/>
                  <a:gd name="T76" fmla="*/ 53 w 334"/>
                  <a:gd name="T77" fmla="*/ 33 h 1073"/>
                  <a:gd name="T78" fmla="*/ 76 w 334"/>
                  <a:gd name="T79" fmla="*/ 18 h 1073"/>
                  <a:gd name="T80" fmla="*/ 103 w 334"/>
                  <a:gd name="T81" fmla="*/ 8 h 1073"/>
                  <a:gd name="T82" fmla="*/ 133 w 334"/>
                  <a:gd name="T83" fmla="*/ 2 h 1073"/>
                  <a:gd name="T84" fmla="*/ 167 w 334"/>
                  <a:gd name="T85" fmla="*/ 0 h 1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34" h="1073">
                    <a:moveTo>
                      <a:pt x="167" y="0"/>
                    </a:moveTo>
                    <a:lnTo>
                      <a:pt x="201" y="2"/>
                    </a:lnTo>
                    <a:lnTo>
                      <a:pt x="230" y="8"/>
                    </a:lnTo>
                    <a:lnTo>
                      <a:pt x="258" y="18"/>
                    </a:lnTo>
                    <a:lnTo>
                      <a:pt x="280" y="33"/>
                    </a:lnTo>
                    <a:lnTo>
                      <a:pt x="300" y="51"/>
                    </a:lnTo>
                    <a:lnTo>
                      <a:pt x="314" y="72"/>
                    </a:lnTo>
                    <a:lnTo>
                      <a:pt x="326" y="98"/>
                    </a:lnTo>
                    <a:lnTo>
                      <a:pt x="331" y="128"/>
                    </a:lnTo>
                    <a:lnTo>
                      <a:pt x="334" y="162"/>
                    </a:lnTo>
                    <a:lnTo>
                      <a:pt x="334" y="406"/>
                    </a:lnTo>
                    <a:lnTo>
                      <a:pt x="332" y="438"/>
                    </a:lnTo>
                    <a:lnTo>
                      <a:pt x="329" y="471"/>
                    </a:lnTo>
                    <a:lnTo>
                      <a:pt x="326" y="505"/>
                    </a:lnTo>
                    <a:lnTo>
                      <a:pt x="260" y="996"/>
                    </a:lnTo>
                    <a:lnTo>
                      <a:pt x="255" y="1019"/>
                    </a:lnTo>
                    <a:lnTo>
                      <a:pt x="247" y="1039"/>
                    </a:lnTo>
                    <a:lnTo>
                      <a:pt x="237" y="1052"/>
                    </a:lnTo>
                    <a:lnTo>
                      <a:pt x="224" y="1062"/>
                    </a:lnTo>
                    <a:lnTo>
                      <a:pt x="208" y="1069"/>
                    </a:lnTo>
                    <a:lnTo>
                      <a:pt x="188" y="1072"/>
                    </a:lnTo>
                    <a:lnTo>
                      <a:pt x="167" y="1073"/>
                    </a:lnTo>
                    <a:lnTo>
                      <a:pt x="145" y="1072"/>
                    </a:lnTo>
                    <a:lnTo>
                      <a:pt x="126" y="1069"/>
                    </a:lnTo>
                    <a:lnTo>
                      <a:pt x="110" y="1062"/>
                    </a:lnTo>
                    <a:lnTo>
                      <a:pt x="96" y="1052"/>
                    </a:lnTo>
                    <a:lnTo>
                      <a:pt x="86" y="1039"/>
                    </a:lnTo>
                    <a:lnTo>
                      <a:pt x="78" y="1019"/>
                    </a:lnTo>
                    <a:lnTo>
                      <a:pt x="74" y="996"/>
                    </a:lnTo>
                    <a:lnTo>
                      <a:pt x="8" y="505"/>
                    </a:lnTo>
                    <a:lnTo>
                      <a:pt x="5" y="471"/>
                    </a:lnTo>
                    <a:lnTo>
                      <a:pt x="1" y="438"/>
                    </a:lnTo>
                    <a:lnTo>
                      <a:pt x="0" y="406"/>
                    </a:lnTo>
                    <a:lnTo>
                      <a:pt x="0" y="162"/>
                    </a:lnTo>
                    <a:lnTo>
                      <a:pt x="2" y="128"/>
                    </a:lnTo>
                    <a:lnTo>
                      <a:pt x="8" y="98"/>
                    </a:lnTo>
                    <a:lnTo>
                      <a:pt x="19" y="72"/>
                    </a:lnTo>
                    <a:lnTo>
                      <a:pt x="34" y="51"/>
                    </a:lnTo>
                    <a:lnTo>
                      <a:pt x="53" y="33"/>
                    </a:lnTo>
                    <a:lnTo>
                      <a:pt x="76" y="18"/>
                    </a:lnTo>
                    <a:lnTo>
                      <a:pt x="103" y="8"/>
                    </a:lnTo>
                    <a:lnTo>
                      <a:pt x="133" y="2"/>
                    </a:lnTo>
                    <a:lnTo>
                      <a:pt x="1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25" name="Freeform 44"/>
              <p:cNvSpPr>
                <a:spLocks/>
              </p:cNvSpPr>
              <p:nvPr/>
            </p:nvSpPr>
            <p:spPr bwMode="auto">
              <a:xfrm>
                <a:off x="2501900" y="2085975"/>
                <a:ext cx="79375" cy="77787"/>
              </a:xfrm>
              <a:custGeom>
                <a:avLst/>
                <a:gdLst>
                  <a:gd name="T0" fmla="*/ 174 w 347"/>
                  <a:gd name="T1" fmla="*/ 0 h 344"/>
                  <a:gd name="T2" fmla="*/ 209 w 347"/>
                  <a:gd name="T3" fmla="*/ 4 h 344"/>
                  <a:gd name="T4" fmla="*/ 241 w 347"/>
                  <a:gd name="T5" fmla="*/ 14 h 344"/>
                  <a:gd name="T6" fmla="*/ 270 w 347"/>
                  <a:gd name="T7" fmla="*/ 30 h 344"/>
                  <a:gd name="T8" fmla="*/ 296 w 347"/>
                  <a:gd name="T9" fmla="*/ 50 h 344"/>
                  <a:gd name="T10" fmla="*/ 318 w 347"/>
                  <a:gd name="T11" fmla="*/ 76 h 344"/>
                  <a:gd name="T12" fmla="*/ 334 w 347"/>
                  <a:gd name="T13" fmla="*/ 106 h 344"/>
                  <a:gd name="T14" fmla="*/ 344 w 347"/>
                  <a:gd name="T15" fmla="*/ 138 h 344"/>
                  <a:gd name="T16" fmla="*/ 347 w 347"/>
                  <a:gd name="T17" fmla="*/ 172 h 344"/>
                  <a:gd name="T18" fmla="*/ 344 w 347"/>
                  <a:gd name="T19" fmla="*/ 207 h 344"/>
                  <a:gd name="T20" fmla="*/ 334 w 347"/>
                  <a:gd name="T21" fmla="*/ 240 h 344"/>
                  <a:gd name="T22" fmla="*/ 318 w 347"/>
                  <a:gd name="T23" fmla="*/ 269 h 344"/>
                  <a:gd name="T24" fmla="*/ 296 w 347"/>
                  <a:gd name="T25" fmla="*/ 294 h 344"/>
                  <a:gd name="T26" fmla="*/ 270 w 347"/>
                  <a:gd name="T27" fmla="*/ 315 h 344"/>
                  <a:gd name="T28" fmla="*/ 241 w 347"/>
                  <a:gd name="T29" fmla="*/ 331 h 344"/>
                  <a:gd name="T30" fmla="*/ 209 w 347"/>
                  <a:gd name="T31" fmla="*/ 341 h 344"/>
                  <a:gd name="T32" fmla="*/ 174 w 347"/>
                  <a:gd name="T33" fmla="*/ 344 h 344"/>
                  <a:gd name="T34" fmla="*/ 139 w 347"/>
                  <a:gd name="T35" fmla="*/ 341 h 344"/>
                  <a:gd name="T36" fmla="*/ 107 w 347"/>
                  <a:gd name="T37" fmla="*/ 331 h 344"/>
                  <a:gd name="T38" fmla="*/ 77 w 347"/>
                  <a:gd name="T39" fmla="*/ 315 h 344"/>
                  <a:gd name="T40" fmla="*/ 51 w 347"/>
                  <a:gd name="T41" fmla="*/ 294 h 344"/>
                  <a:gd name="T42" fmla="*/ 30 w 347"/>
                  <a:gd name="T43" fmla="*/ 269 h 344"/>
                  <a:gd name="T44" fmla="*/ 14 w 347"/>
                  <a:gd name="T45" fmla="*/ 240 h 344"/>
                  <a:gd name="T46" fmla="*/ 4 w 347"/>
                  <a:gd name="T47" fmla="*/ 207 h 344"/>
                  <a:gd name="T48" fmla="*/ 0 w 347"/>
                  <a:gd name="T49" fmla="*/ 172 h 344"/>
                  <a:gd name="T50" fmla="*/ 4 w 347"/>
                  <a:gd name="T51" fmla="*/ 138 h 344"/>
                  <a:gd name="T52" fmla="*/ 14 w 347"/>
                  <a:gd name="T53" fmla="*/ 106 h 344"/>
                  <a:gd name="T54" fmla="*/ 30 w 347"/>
                  <a:gd name="T55" fmla="*/ 76 h 344"/>
                  <a:gd name="T56" fmla="*/ 51 w 347"/>
                  <a:gd name="T57" fmla="*/ 50 h 344"/>
                  <a:gd name="T58" fmla="*/ 77 w 347"/>
                  <a:gd name="T59" fmla="*/ 30 h 344"/>
                  <a:gd name="T60" fmla="*/ 107 w 347"/>
                  <a:gd name="T61" fmla="*/ 14 h 344"/>
                  <a:gd name="T62" fmla="*/ 139 w 347"/>
                  <a:gd name="T63" fmla="*/ 4 h 344"/>
                  <a:gd name="T64" fmla="*/ 174 w 347"/>
                  <a:gd name="T65" fmla="*/ 0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47" h="344">
                    <a:moveTo>
                      <a:pt x="174" y="0"/>
                    </a:moveTo>
                    <a:lnTo>
                      <a:pt x="209" y="4"/>
                    </a:lnTo>
                    <a:lnTo>
                      <a:pt x="241" y="14"/>
                    </a:lnTo>
                    <a:lnTo>
                      <a:pt x="270" y="30"/>
                    </a:lnTo>
                    <a:lnTo>
                      <a:pt x="296" y="50"/>
                    </a:lnTo>
                    <a:lnTo>
                      <a:pt x="318" y="76"/>
                    </a:lnTo>
                    <a:lnTo>
                      <a:pt x="334" y="106"/>
                    </a:lnTo>
                    <a:lnTo>
                      <a:pt x="344" y="138"/>
                    </a:lnTo>
                    <a:lnTo>
                      <a:pt x="347" y="172"/>
                    </a:lnTo>
                    <a:lnTo>
                      <a:pt x="344" y="207"/>
                    </a:lnTo>
                    <a:lnTo>
                      <a:pt x="334" y="240"/>
                    </a:lnTo>
                    <a:lnTo>
                      <a:pt x="318" y="269"/>
                    </a:lnTo>
                    <a:lnTo>
                      <a:pt x="296" y="294"/>
                    </a:lnTo>
                    <a:lnTo>
                      <a:pt x="270" y="315"/>
                    </a:lnTo>
                    <a:lnTo>
                      <a:pt x="241" y="331"/>
                    </a:lnTo>
                    <a:lnTo>
                      <a:pt x="209" y="341"/>
                    </a:lnTo>
                    <a:lnTo>
                      <a:pt x="174" y="344"/>
                    </a:lnTo>
                    <a:lnTo>
                      <a:pt x="139" y="341"/>
                    </a:lnTo>
                    <a:lnTo>
                      <a:pt x="107" y="331"/>
                    </a:lnTo>
                    <a:lnTo>
                      <a:pt x="77" y="315"/>
                    </a:lnTo>
                    <a:lnTo>
                      <a:pt x="51" y="294"/>
                    </a:lnTo>
                    <a:lnTo>
                      <a:pt x="30" y="269"/>
                    </a:lnTo>
                    <a:lnTo>
                      <a:pt x="14" y="240"/>
                    </a:lnTo>
                    <a:lnTo>
                      <a:pt x="4" y="207"/>
                    </a:lnTo>
                    <a:lnTo>
                      <a:pt x="0" y="172"/>
                    </a:lnTo>
                    <a:lnTo>
                      <a:pt x="4" y="138"/>
                    </a:lnTo>
                    <a:lnTo>
                      <a:pt x="14" y="106"/>
                    </a:lnTo>
                    <a:lnTo>
                      <a:pt x="30" y="76"/>
                    </a:lnTo>
                    <a:lnTo>
                      <a:pt x="51" y="50"/>
                    </a:lnTo>
                    <a:lnTo>
                      <a:pt x="77" y="30"/>
                    </a:lnTo>
                    <a:lnTo>
                      <a:pt x="107" y="14"/>
                    </a:lnTo>
                    <a:lnTo>
                      <a:pt x="139" y="4"/>
                    </a:lnTo>
                    <a:lnTo>
                      <a:pt x="17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grpSp>
      </p:grpSp>
      <p:grpSp>
        <p:nvGrpSpPr>
          <p:cNvPr id="5" name="Group 4"/>
          <p:cNvGrpSpPr/>
          <p:nvPr/>
        </p:nvGrpSpPr>
        <p:grpSpPr>
          <a:xfrm rot="900000">
            <a:off x="7256245" y="3141663"/>
            <a:ext cx="1909763" cy="1847850"/>
            <a:chOff x="6766769" y="3141663"/>
            <a:chExt cx="1909763" cy="1847850"/>
          </a:xfrm>
        </p:grpSpPr>
        <p:sp>
          <p:nvSpPr>
            <p:cNvPr id="27" name="Freeform 10"/>
            <p:cNvSpPr>
              <a:spLocks/>
            </p:cNvSpPr>
            <p:nvPr/>
          </p:nvSpPr>
          <p:spPr bwMode="auto">
            <a:xfrm>
              <a:off x="6766769" y="3141663"/>
              <a:ext cx="1909763" cy="1847850"/>
            </a:xfrm>
            <a:custGeom>
              <a:avLst/>
              <a:gdLst>
                <a:gd name="T0" fmla="*/ 385 w 1203"/>
                <a:gd name="T1" fmla="*/ 10 h 1164"/>
                <a:gd name="T2" fmla="*/ 396 w 1203"/>
                <a:gd name="T3" fmla="*/ 63 h 1164"/>
                <a:gd name="T4" fmla="*/ 382 w 1203"/>
                <a:gd name="T5" fmla="*/ 96 h 1164"/>
                <a:gd name="T6" fmla="*/ 370 w 1203"/>
                <a:gd name="T7" fmla="*/ 150 h 1164"/>
                <a:gd name="T8" fmla="*/ 409 w 1203"/>
                <a:gd name="T9" fmla="*/ 228 h 1164"/>
                <a:gd name="T10" fmla="*/ 496 w 1203"/>
                <a:gd name="T11" fmla="*/ 248 h 1164"/>
                <a:gd name="T12" fmla="*/ 566 w 1203"/>
                <a:gd name="T13" fmla="*/ 194 h 1164"/>
                <a:gd name="T14" fmla="*/ 573 w 1203"/>
                <a:gd name="T15" fmla="*/ 125 h 1164"/>
                <a:gd name="T16" fmla="*/ 554 w 1203"/>
                <a:gd name="T17" fmla="*/ 74 h 1164"/>
                <a:gd name="T18" fmla="*/ 546 w 1203"/>
                <a:gd name="T19" fmla="*/ 32 h 1164"/>
                <a:gd name="T20" fmla="*/ 593 w 1203"/>
                <a:gd name="T21" fmla="*/ 0 h 1164"/>
                <a:gd name="T22" fmla="*/ 952 w 1203"/>
                <a:gd name="T23" fmla="*/ 369 h 1164"/>
                <a:gd name="T24" fmla="*/ 996 w 1203"/>
                <a:gd name="T25" fmla="*/ 387 h 1164"/>
                <a:gd name="T26" fmla="*/ 1031 w 1203"/>
                <a:gd name="T27" fmla="*/ 375 h 1164"/>
                <a:gd name="T28" fmla="*/ 1088 w 1203"/>
                <a:gd name="T29" fmla="*/ 359 h 1164"/>
                <a:gd name="T30" fmla="*/ 1164 w 1203"/>
                <a:gd name="T31" fmla="*/ 380 h 1164"/>
                <a:gd name="T32" fmla="*/ 1203 w 1203"/>
                <a:gd name="T33" fmla="*/ 457 h 1164"/>
                <a:gd name="T34" fmla="*/ 1164 w 1203"/>
                <a:gd name="T35" fmla="*/ 536 h 1164"/>
                <a:gd name="T36" fmla="*/ 1088 w 1203"/>
                <a:gd name="T37" fmla="*/ 557 h 1164"/>
                <a:gd name="T38" fmla="*/ 1031 w 1203"/>
                <a:gd name="T39" fmla="*/ 541 h 1164"/>
                <a:gd name="T40" fmla="*/ 996 w 1203"/>
                <a:gd name="T41" fmla="*/ 529 h 1164"/>
                <a:gd name="T42" fmla="*/ 952 w 1203"/>
                <a:gd name="T43" fmla="*/ 547 h 1164"/>
                <a:gd name="T44" fmla="*/ 593 w 1203"/>
                <a:gd name="T45" fmla="*/ 914 h 1164"/>
                <a:gd name="T46" fmla="*/ 546 w 1203"/>
                <a:gd name="T47" fmla="*/ 946 h 1164"/>
                <a:gd name="T48" fmla="*/ 552 w 1203"/>
                <a:gd name="T49" fmla="*/ 983 h 1164"/>
                <a:gd name="T50" fmla="*/ 569 w 1203"/>
                <a:gd name="T51" fmla="*/ 1026 h 1164"/>
                <a:gd name="T52" fmla="*/ 575 w 1203"/>
                <a:gd name="T53" fmla="*/ 1082 h 1164"/>
                <a:gd name="T54" fmla="*/ 546 w 1203"/>
                <a:gd name="T55" fmla="*/ 1135 h 1164"/>
                <a:gd name="T56" fmla="*/ 473 w 1203"/>
                <a:gd name="T57" fmla="*/ 1164 h 1164"/>
                <a:gd name="T58" fmla="*/ 400 w 1203"/>
                <a:gd name="T59" fmla="*/ 1135 h 1164"/>
                <a:gd name="T60" fmla="*/ 371 w 1203"/>
                <a:gd name="T61" fmla="*/ 1082 h 1164"/>
                <a:gd name="T62" fmla="*/ 377 w 1203"/>
                <a:gd name="T63" fmla="*/ 1026 h 1164"/>
                <a:gd name="T64" fmla="*/ 393 w 1203"/>
                <a:gd name="T65" fmla="*/ 983 h 1164"/>
                <a:gd name="T66" fmla="*/ 401 w 1203"/>
                <a:gd name="T67" fmla="*/ 946 h 1164"/>
                <a:gd name="T68" fmla="*/ 353 w 1203"/>
                <a:gd name="T69" fmla="*/ 914 h 1164"/>
                <a:gd name="T70" fmla="*/ 3 w 1203"/>
                <a:gd name="T71" fmla="*/ 845 h 1164"/>
                <a:gd name="T72" fmla="*/ 17 w 1203"/>
                <a:gd name="T73" fmla="*/ 537 h 1164"/>
                <a:gd name="T74" fmla="*/ 68 w 1203"/>
                <a:gd name="T75" fmla="*/ 533 h 1164"/>
                <a:gd name="T76" fmla="*/ 101 w 1203"/>
                <a:gd name="T77" fmla="*/ 545 h 1164"/>
                <a:gd name="T78" fmla="*/ 156 w 1203"/>
                <a:gd name="T79" fmla="*/ 558 h 1164"/>
                <a:gd name="T80" fmla="*/ 238 w 1203"/>
                <a:gd name="T81" fmla="*/ 520 h 1164"/>
                <a:gd name="T82" fmla="*/ 257 w 1203"/>
                <a:gd name="T83" fmla="*/ 435 h 1164"/>
                <a:gd name="T84" fmla="*/ 202 w 1203"/>
                <a:gd name="T85" fmla="*/ 368 h 1164"/>
                <a:gd name="T86" fmla="*/ 130 w 1203"/>
                <a:gd name="T87" fmla="*/ 362 h 1164"/>
                <a:gd name="T88" fmla="*/ 78 w 1203"/>
                <a:gd name="T89" fmla="*/ 379 h 1164"/>
                <a:gd name="T90" fmla="*/ 39 w 1203"/>
                <a:gd name="T91" fmla="*/ 388 h 1164"/>
                <a:gd name="T92" fmla="*/ 4 w 1203"/>
                <a:gd name="T93" fmla="*/ 357 h 1164"/>
                <a:gd name="T94" fmla="*/ 5 w 1203"/>
                <a:gd name="T95" fmla="*/ 57 h 1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03" h="1164">
                  <a:moveTo>
                    <a:pt x="3" y="0"/>
                  </a:moveTo>
                  <a:lnTo>
                    <a:pt x="353" y="0"/>
                  </a:lnTo>
                  <a:lnTo>
                    <a:pt x="371" y="2"/>
                  </a:lnTo>
                  <a:lnTo>
                    <a:pt x="385" y="10"/>
                  </a:lnTo>
                  <a:lnTo>
                    <a:pt x="395" y="19"/>
                  </a:lnTo>
                  <a:lnTo>
                    <a:pt x="401" y="32"/>
                  </a:lnTo>
                  <a:lnTo>
                    <a:pt x="401" y="47"/>
                  </a:lnTo>
                  <a:lnTo>
                    <a:pt x="396" y="63"/>
                  </a:lnTo>
                  <a:lnTo>
                    <a:pt x="395" y="66"/>
                  </a:lnTo>
                  <a:lnTo>
                    <a:pt x="391" y="74"/>
                  </a:lnTo>
                  <a:lnTo>
                    <a:pt x="387" y="84"/>
                  </a:lnTo>
                  <a:lnTo>
                    <a:pt x="382" y="96"/>
                  </a:lnTo>
                  <a:lnTo>
                    <a:pt x="378" y="110"/>
                  </a:lnTo>
                  <a:lnTo>
                    <a:pt x="374" y="125"/>
                  </a:lnTo>
                  <a:lnTo>
                    <a:pt x="371" y="138"/>
                  </a:lnTo>
                  <a:lnTo>
                    <a:pt x="370" y="150"/>
                  </a:lnTo>
                  <a:lnTo>
                    <a:pt x="372" y="172"/>
                  </a:lnTo>
                  <a:lnTo>
                    <a:pt x="380" y="194"/>
                  </a:lnTo>
                  <a:lnTo>
                    <a:pt x="392" y="212"/>
                  </a:lnTo>
                  <a:lnTo>
                    <a:pt x="409" y="228"/>
                  </a:lnTo>
                  <a:lnTo>
                    <a:pt x="428" y="240"/>
                  </a:lnTo>
                  <a:lnTo>
                    <a:pt x="449" y="248"/>
                  </a:lnTo>
                  <a:lnTo>
                    <a:pt x="473" y="250"/>
                  </a:lnTo>
                  <a:lnTo>
                    <a:pt x="496" y="248"/>
                  </a:lnTo>
                  <a:lnTo>
                    <a:pt x="519" y="240"/>
                  </a:lnTo>
                  <a:lnTo>
                    <a:pt x="538" y="228"/>
                  </a:lnTo>
                  <a:lnTo>
                    <a:pt x="553" y="212"/>
                  </a:lnTo>
                  <a:lnTo>
                    <a:pt x="566" y="194"/>
                  </a:lnTo>
                  <a:lnTo>
                    <a:pt x="574" y="172"/>
                  </a:lnTo>
                  <a:lnTo>
                    <a:pt x="577" y="150"/>
                  </a:lnTo>
                  <a:lnTo>
                    <a:pt x="576" y="138"/>
                  </a:lnTo>
                  <a:lnTo>
                    <a:pt x="573" y="125"/>
                  </a:lnTo>
                  <a:lnTo>
                    <a:pt x="569" y="110"/>
                  </a:lnTo>
                  <a:lnTo>
                    <a:pt x="564" y="96"/>
                  </a:lnTo>
                  <a:lnTo>
                    <a:pt x="558" y="84"/>
                  </a:lnTo>
                  <a:lnTo>
                    <a:pt x="554" y="74"/>
                  </a:lnTo>
                  <a:lnTo>
                    <a:pt x="551" y="66"/>
                  </a:lnTo>
                  <a:lnTo>
                    <a:pt x="550" y="63"/>
                  </a:lnTo>
                  <a:lnTo>
                    <a:pt x="545" y="47"/>
                  </a:lnTo>
                  <a:lnTo>
                    <a:pt x="546" y="32"/>
                  </a:lnTo>
                  <a:lnTo>
                    <a:pt x="551" y="19"/>
                  </a:lnTo>
                  <a:lnTo>
                    <a:pt x="561" y="10"/>
                  </a:lnTo>
                  <a:lnTo>
                    <a:pt x="576" y="2"/>
                  </a:lnTo>
                  <a:lnTo>
                    <a:pt x="593" y="0"/>
                  </a:lnTo>
                  <a:lnTo>
                    <a:pt x="945" y="0"/>
                  </a:lnTo>
                  <a:lnTo>
                    <a:pt x="945" y="341"/>
                  </a:lnTo>
                  <a:lnTo>
                    <a:pt x="947" y="357"/>
                  </a:lnTo>
                  <a:lnTo>
                    <a:pt x="952" y="369"/>
                  </a:lnTo>
                  <a:lnTo>
                    <a:pt x="960" y="378"/>
                  </a:lnTo>
                  <a:lnTo>
                    <a:pt x="970" y="385"/>
                  </a:lnTo>
                  <a:lnTo>
                    <a:pt x="982" y="388"/>
                  </a:lnTo>
                  <a:lnTo>
                    <a:pt x="996" y="387"/>
                  </a:lnTo>
                  <a:lnTo>
                    <a:pt x="1012" y="383"/>
                  </a:lnTo>
                  <a:lnTo>
                    <a:pt x="1014" y="382"/>
                  </a:lnTo>
                  <a:lnTo>
                    <a:pt x="1021" y="379"/>
                  </a:lnTo>
                  <a:lnTo>
                    <a:pt x="1031" y="375"/>
                  </a:lnTo>
                  <a:lnTo>
                    <a:pt x="1044" y="370"/>
                  </a:lnTo>
                  <a:lnTo>
                    <a:pt x="1058" y="366"/>
                  </a:lnTo>
                  <a:lnTo>
                    <a:pt x="1074" y="362"/>
                  </a:lnTo>
                  <a:lnTo>
                    <a:pt x="1088" y="359"/>
                  </a:lnTo>
                  <a:lnTo>
                    <a:pt x="1100" y="358"/>
                  </a:lnTo>
                  <a:lnTo>
                    <a:pt x="1124" y="361"/>
                  </a:lnTo>
                  <a:lnTo>
                    <a:pt x="1145" y="368"/>
                  </a:lnTo>
                  <a:lnTo>
                    <a:pt x="1164" y="380"/>
                  </a:lnTo>
                  <a:lnTo>
                    <a:pt x="1181" y="395"/>
                  </a:lnTo>
                  <a:lnTo>
                    <a:pt x="1193" y="414"/>
                  </a:lnTo>
                  <a:lnTo>
                    <a:pt x="1201" y="435"/>
                  </a:lnTo>
                  <a:lnTo>
                    <a:pt x="1203" y="457"/>
                  </a:lnTo>
                  <a:lnTo>
                    <a:pt x="1201" y="481"/>
                  </a:lnTo>
                  <a:lnTo>
                    <a:pt x="1193" y="502"/>
                  </a:lnTo>
                  <a:lnTo>
                    <a:pt x="1181" y="520"/>
                  </a:lnTo>
                  <a:lnTo>
                    <a:pt x="1164" y="536"/>
                  </a:lnTo>
                  <a:lnTo>
                    <a:pt x="1145" y="548"/>
                  </a:lnTo>
                  <a:lnTo>
                    <a:pt x="1124" y="555"/>
                  </a:lnTo>
                  <a:lnTo>
                    <a:pt x="1100" y="558"/>
                  </a:lnTo>
                  <a:lnTo>
                    <a:pt x="1088" y="557"/>
                  </a:lnTo>
                  <a:lnTo>
                    <a:pt x="1074" y="554"/>
                  </a:lnTo>
                  <a:lnTo>
                    <a:pt x="1058" y="550"/>
                  </a:lnTo>
                  <a:lnTo>
                    <a:pt x="1044" y="545"/>
                  </a:lnTo>
                  <a:lnTo>
                    <a:pt x="1031" y="541"/>
                  </a:lnTo>
                  <a:lnTo>
                    <a:pt x="1021" y="537"/>
                  </a:lnTo>
                  <a:lnTo>
                    <a:pt x="1014" y="534"/>
                  </a:lnTo>
                  <a:lnTo>
                    <a:pt x="1012" y="533"/>
                  </a:lnTo>
                  <a:lnTo>
                    <a:pt x="996" y="529"/>
                  </a:lnTo>
                  <a:lnTo>
                    <a:pt x="982" y="528"/>
                  </a:lnTo>
                  <a:lnTo>
                    <a:pt x="970" y="531"/>
                  </a:lnTo>
                  <a:lnTo>
                    <a:pt x="960" y="537"/>
                  </a:lnTo>
                  <a:lnTo>
                    <a:pt x="952" y="547"/>
                  </a:lnTo>
                  <a:lnTo>
                    <a:pt x="947" y="559"/>
                  </a:lnTo>
                  <a:lnTo>
                    <a:pt x="945" y="574"/>
                  </a:lnTo>
                  <a:lnTo>
                    <a:pt x="945" y="914"/>
                  </a:lnTo>
                  <a:lnTo>
                    <a:pt x="593" y="914"/>
                  </a:lnTo>
                  <a:lnTo>
                    <a:pt x="576" y="917"/>
                  </a:lnTo>
                  <a:lnTo>
                    <a:pt x="561" y="923"/>
                  </a:lnTo>
                  <a:lnTo>
                    <a:pt x="551" y="934"/>
                  </a:lnTo>
                  <a:lnTo>
                    <a:pt x="546" y="946"/>
                  </a:lnTo>
                  <a:lnTo>
                    <a:pt x="545" y="961"/>
                  </a:lnTo>
                  <a:lnTo>
                    <a:pt x="550" y="977"/>
                  </a:lnTo>
                  <a:lnTo>
                    <a:pt x="550" y="978"/>
                  </a:lnTo>
                  <a:lnTo>
                    <a:pt x="552" y="983"/>
                  </a:lnTo>
                  <a:lnTo>
                    <a:pt x="555" y="990"/>
                  </a:lnTo>
                  <a:lnTo>
                    <a:pt x="559" y="1000"/>
                  </a:lnTo>
                  <a:lnTo>
                    <a:pt x="565" y="1013"/>
                  </a:lnTo>
                  <a:lnTo>
                    <a:pt x="569" y="1026"/>
                  </a:lnTo>
                  <a:lnTo>
                    <a:pt x="573" y="1040"/>
                  </a:lnTo>
                  <a:lnTo>
                    <a:pt x="576" y="1053"/>
                  </a:lnTo>
                  <a:lnTo>
                    <a:pt x="577" y="1064"/>
                  </a:lnTo>
                  <a:lnTo>
                    <a:pt x="575" y="1082"/>
                  </a:lnTo>
                  <a:lnTo>
                    <a:pt x="570" y="1100"/>
                  </a:lnTo>
                  <a:lnTo>
                    <a:pt x="561" y="1116"/>
                  </a:lnTo>
                  <a:lnTo>
                    <a:pt x="558" y="1120"/>
                  </a:lnTo>
                  <a:lnTo>
                    <a:pt x="546" y="1135"/>
                  </a:lnTo>
                  <a:lnTo>
                    <a:pt x="531" y="1147"/>
                  </a:lnTo>
                  <a:lnTo>
                    <a:pt x="514" y="1157"/>
                  </a:lnTo>
                  <a:lnTo>
                    <a:pt x="494" y="1162"/>
                  </a:lnTo>
                  <a:lnTo>
                    <a:pt x="473" y="1164"/>
                  </a:lnTo>
                  <a:lnTo>
                    <a:pt x="453" y="1162"/>
                  </a:lnTo>
                  <a:lnTo>
                    <a:pt x="433" y="1157"/>
                  </a:lnTo>
                  <a:lnTo>
                    <a:pt x="415" y="1147"/>
                  </a:lnTo>
                  <a:lnTo>
                    <a:pt x="400" y="1135"/>
                  </a:lnTo>
                  <a:lnTo>
                    <a:pt x="387" y="1120"/>
                  </a:lnTo>
                  <a:lnTo>
                    <a:pt x="384" y="1116"/>
                  </a:lnTo>
                  <a:lnTo>
                    <a:pt x="376" y="1100"/>
                  </a:lnTo>
                  <a:lnTo>
                    <a:pt x="371" y="1082"/>
                  </a:lnTo>
                  <a:lnTo>
                    <a:pt x="370" y="1064"/>
                  </a:lnTo>
                  <a:lnTo>
                    <a:pt x="371" y="1053"/>
                  </a:lnTo>
                  <a:lnTo>
                    <a:pt x="373" y="1040"/>
                  </a:lnTo>
                  <a:lnTo>
                    <a:pt x="377" y="1026"/>
                  </a:lnTo>
                  <a:lnTo>
                    <a:pt x="382" y="1013"/>
                  </a:lnTo>
                  <a:lnTo>
                    <a:pt x="386" y="1000"/>
                  </a:lnTo>
                  <a:lnTo>
                    <a:pt x="390" y="990"/>
                  </a:lnTo>
                  <a:lnTo>
                    <a:pt x="393" y="983"/>
                  </a:lnTo>
                  <a:lnTo>
                    <a:pt x="396" y="978"/>
                  </a:lnTo>
                  <a:lnTo>
                    <a:pt x="396" y="977"/>
                  </a:lnTo>
                  <a:lnTo>
                    <a:pt x="401" y="961"/>
                  </a:lnTo>
                  <a:lnTo>
                    <a:pt x="401" y="946"/>
                  </a:lnTo>
                  <a:lnTo>
                    <a:pt x="395" y="934"/>
                  </a:lnTo>
                  <a:lnTo>
                    <a:pt x="385" y="923"/>
                  </a:lnTo>
                  <a:lnTo>
                    <a:pt x="371" y="917"/>
                  </a:lnTo>
                  <a:lnTo>
                    <a:pt x="353" y="914"/>
                  </a:lnTo>
                  <a:lnTo>
                    <a:pt x="0" y="914"/>
                  </a:lnTo>
                  <a:lnTo>
                    <a:pt x="0" y="860"/>
                  </a:lnTo>
                  <a:lnTo>
                    <a:pt x="1" y="853"/>
                  </a:lnTo>
                  <a:lnTo>
                    <a:pt x="3" y="845"/>
                  </a:lnTo>
                  <a:lnTo>
                    <a:pt x="3" y="574"/>
                  </a:lnTo>
                  <a:lnTo>
                    <a:pt x="4" y="559"/>
                  </a:lnTo>
                  <a:lnTo>
                    <a:pt x="9" y="547"/>
                  </a:lnTo>
                  <a:lnTo>
                    <a:pt x="17" y="537"/>
                  </a:lnTo>
                  <a:lnTo>
                    <a:pt x="27" y="531"/>
                  </a:lnTo>
                  <a:lnTo>
                    <a:pt x="39" y="528"/>
                  </a:lnTo>
                  <a:lnTo>
                    <a:pt x="52" y="529"/>
                  </a:lnTo>
                  <a:lnTo>
                    <a:pt x="68" y="533"/>
                  </a:lnTo>
                  <a:lnTo>
                    <a:pt x="71" y="534"/>
                  </a:lnTo>
                  <a:lnTo>
                    <a:pt x="78" y="537"/>
                  </a:lnTo>
                  <a:lnTo>
                    <a:pt x="88" y="541"/>
                  </a:lnTo>
                  <a:lnTo>
                    <a:pt x="101" y="545"/>
                  </a:lnTo>
                  <a:lnTo>
                    <a:pt x="116" y="550"/>
                  </a:lnTo>
                  <a:lnTo>
                    <a:pt x="130" y="554"/>
                  </a:lnTo>
                  <a:lnTo>
                    <a:pt x="144" y="557"/>
                  </a:lnTo>
                  <a:lnTo>
                    <a:pt x="156" y="558"/>
                  </a:lnTo>
                  <a:lnTo>
                    <a:pt x="181" y="555"/>
                  </a:lnTo>
                  <a:lnTo>
                    <a:pt x="202" y="548"/>
                  </a:lnTo>
                  <a:lnTo>
                    <a:pt x="221" y="536"/>
                  </a:lnTo>
                  <a:lnTo>
                    <a:pt x="238" y="520"/>
                  </a:lnTo>
                  <a:lnTo>
                    <a:pt x="249" y="502"/>
                  </a:lnTo>
                  <a:lnTo>
                    <a:pt x="257" y="481"/>
                  </a:lnTo>
                  <a:lnTo>
                    <a:pt x="260" y="457"/>
                  </a:lnTo>
                  <a:lnTo>
                    <a:pt x="257" y="435"/>
                  </a:lnTo>
                  <a:lnTo>
                    <a:pt x="249" y="414"/>
                  </a:lnTo>
                  <a:lnTo>
                    <a:pt x="238" y="395"/>
                  </a:lnTo>
                  <a:lnTo>
                    <a:pt x="221" y="380"/>
                  </a:lnTo>
                  <a:lnTo>
                    <a:pt x="202" y="368"/>
                  </a:lnTo>
                  <a:lnTo>
                    <a:pt x="181" y="361"/>
                  </a:lnTo>
                  <a:lnTo>
                    <a:pt x="156" y="358"/>
                  </a:lnTo>
                  <a:lnTo>
                    <a:pt x="144" y="359"/>
                  </a:lnTo>
                  <a:lnTo>
                    <a:pt x="130" y="362"/>
                  </a:lnTo>
                  <a:lnTo>
                    <a:pt x="116" y="366"/>
                  </a:lnTo>
                  <a:lnTo>
                    <a:pt x="101" y="370"/>
                  </a:lnTo>
                  <a:lnTo>
                    <a:pt x="88" y="375"/>
                  </a:lnTo>
                  <a:lnTo>
                    <a:pt x="78" y="379"/>
                  </a:lnTo>
                  <a:lnTo>
                    <a:pt x="71" y="382"/>
                  </a:lnTo>
                  <a:lnTo>
                    <a:pt x="68" y="383"/>
                  </a:lnTo>
                  <a:lnTo>
                    <a:pt x="52" y="387"/>
                  </a:lnTo>
                  <a:lnTo>
                    <a:pt x="39" y="388"/>
                  </a:lnTo>
                  <a:lnTo>
                    <a:pt x="27" y="385"/>
                  </a:lnTo>
                  <a:lnTo>
                    <a:pt x="17" y="378"/>
                  </a:lnTo>
                  <a:lnTo>
                    <a:pt x="9" y="369"/>
                  </a:lnTo>
                  <a:lnTo>
                    <a:pt x="4" y="357"/>
                  </a:lnTo>
                  <a:lnTo>
                    <a:pt x="3" y="341"/>
                  </a:lnTo>
                  <a:lnTo>
                    <a:pt x="5" y="70"/>
                  </a:lnTo>
                  <a:lnTo>
                    <a:pt x="5" y="64"/>
                  </a:lnTo>
                  <a:lnTo>
                    <a:pt x="5" y="57"/>
                  </a:lnTo>
                  <a:lnTo>
                    <a:pt x="5" y="52"/>
                  </a:lnTo>
                  <a:lnTo>
                    <a:pt x="3" y="0"/>
                  </a:lnTo>
                  <a:close/>
                </a:path>
              </a:pathLst>
            </a:custGeom>
            <a:solidFill>
              <a:schemeClr val="accent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26" name="Freeform 49"/>
            <p:cNvSpPr>
              <a:spLocks noEditPoints="1"/>
            </p:cNvSpPr>
            <p:nvPr/>
          </p:nvSpPr>
          <p:spPr bwMode="auto">
            <a:xfrm>
              <a:off x="7307263" y="3651251"/>
              <a:ext cx="615949" cy="615949"/>
            </a:xfrm>
            <a:custGeom>
              <a:avLst/>
              <a:gdLst>
                <a:gd name="T0" fmla="*/ 2959 w 3962"/>
                <a:gd name="T1" fmla="*/ 2546 h 3963"/>
                <a:gd name="T2" fmla="*/ 3397 w 3962"/>
                <a:gd name="T3" fmla="*/ 2984 h 3963"/>
                <a:gd name="T4" fmla="*/ 3464 w 3962"/>
                <a:gd name="T5" fmla="*/ 3124 h 3963"/>
                <a:gd name="T6" fmla="*/ 3343 w 3962"/>
                <a:gd name="T7" fmla="*/ 3219 h 3963"/>
                <a:gd name="T8" fmla="*/ 2736 w 3962"/>
                <a:gd name="T9" fmla="*/ 3150 h 3963"/>
                <a:gd name="T10" fmla="*/ 2752 w 3962"/>
                <a:gd name="T11" fmla="*/ 2523 h 3963"/>
                <a:gd name="T12" fmla="*/ 2896 w 3962"/>
                <a:gd name="T13" fmla="*/ 2232 h 3963"/>
                <a:gd name="T14" fmla="*/ 2500 w 3962"/>
                <a:gd name="T15" fmla="*/ 2399 h 3963"/>
                <a:gd name="T16" fmla="*/ 2262 w 3962"/>
                <a:gd name="T17" fmla="*/ 2752 h 3963"/>
                <a:gd name="T18" fmla="*/ 2262 w 3962"/>
                <a:gd name="T19" fmla="*/ 3193 h 3963"/>
                <a:gd name="T20" fmla="*/ 2500 w 3962"/>
                <a:gd name="T21" fmla="*/ 3544 h 3963"/>
                <a:gd name="T22" fmla="*/ 2896 w 3962"/>
                <a:gd name="T23" fmla="*/ 3711 h 3963"/>
                <a:gd name="T24" fmla="*/ 3325 w 3962"/>
                <a:gd name="T25" fmla="*/ 3625 h 3963"/>
                <a:gd name="T26" fmla="*/ 3625 w 3962"/>
                <a:gd name="T27" fmla="*/ 3325 h 3963"/>
                <a:gd name="T28" fmla="*/ 3711 w 3962"/>
                <a:gd name="T29" fmla="*/ 2896 h 3963"/>
                <a:gd name="T30" fmla="*/ 3544 w 3962"/>
                <a:gd name="T31" fmla="*/ 2500 h 3963"/>
                <a:gd name="T32" fmla="*/ 3193 w 3962"/>
                <a:gd name="T33" fmla="*/ 2262 h 3963"/>
                <a:gd name="T34" fmla="*/ 1734 w 3962"/>
                <a:gd name="T35" fmla="*/ 2724 h 3963"/>
                <a:gd name="T36" fmla="*/ 495 w 3962"/>
                <a:gd name="T37" fmla="*/ 2724 h 3963"/>
                <a:gd name="T38" fmla="*/ 3300 w 3962"/>
                <a:gd name="T39" fmla="*/ 2037 h 3963"/>
                <a:gd name="T40" fmla="*/ 3700 w 3962"/>
                <a:gd name="T41" fmla="*/ 2300 h 3963"/>
                <a:gd name="T42" fmla="*/ 3930 w 3962"/>
                <a:gd name="T43" fmla="*/ 2722 h 3963"/>
                <a:gd name="T44" fmla="*/ 3930 w 3962"/>
                <a:gd name="T45" fmla="*/ 3222 h 3963"/>
                <a:gd name="T46" fmla="*/ 3700 w 3962"/>
                <a:gd name="T47" fmla="*/ 3643 h 3963"/>
                <a:gd name="T48" fmla="*/ 3300 w 3962"/>
                <a:gd name="T49" fmla="*/ 3907 h 3963"/>
                <a:gd name="T50" fmla="*/ 2802 w 3962"/>
                <a:gd name="T51" fmla="*/ 3948 h 3963"/>
                <a:gd name="T52" fmla="*/ 2361 w 3962"/>
                <a:gd name="T53" fmla="*/ 3752 h 3963"/>
                <a:gd name="T54" fmla="*/ 2067 w 3962"/>
                <a:gd name="T55" fmla="*/ 3376 h 3963"/>
                <a:gd name="T56" fmla="*/ 1984 w 3962"/>
                <a:gd name="T57" fmla="*/ 2887 h 3963"/>
                <a:gd name="T58" fmla="*/ 2144 w 3962"/>
                <a:gd name="T59" fmla="*/ 2426 h 3963"/>
                <a:gd name="T60" fmla="*/ 2495 w 3962"/>
                <a:gd name="T61" fmla="*/ 2103 h 3963"/>
                <a:gd name="T62" fmla="*/ 2972 w 3962"/>
                <a:gd name="T63" fmla="*/ 1982 h 3963"/>
                <a:gd name="T64" fmla="*/ 1238 w 3962"/>
                <a:gd name="T65" fmla="*/ 1486 h 3963"/>
                <a:gd name="T66" fmla="*/ 990 w 3962"/>
                <a:gd name="T67" fmla="*/ 1486 h 3963"/>
                <a:gd name="T68" fmla="*/ 371 w 3962"/>
                <a:gd name="T69" fmla="*/ 619 h 3963"/>
                <a:gd name="T70" fmla="*/ 473 w 3962"/>
                <a:gd name="T71" fmla="*/ 819 h 3963"/>
                <a:gd name="T72" fmla="*/ 697 w 3962"/>
                <a:gd name="T73" fmla="*/ 854 h 3963"/>
                <a:gd name="T74" fmla="*/ 854 w 3962"/>
                <a:gd name="T75" fmla="*/ 697 h 3963"/>
                <a:gd name="T76" fmla="*/ 2355 w 3962"/>
                <a:gd name="T77" fmla="*/ 659 h 3963"/>
                <a:gd name="T78" fmla="*/ 2487 w 3962"/>
                <a:gd name="T79" fmla="*/ 839 h 3963"/>
                <a:gd name="T80" fmla="*/ 2714 w 3962"/>
                <a:gd name="T81" fmla="*/ 839 h 3963"/>
                <a:gd name="T82" fmla="*/ 2844 w 3962"/>
                <a:gd name="T83" fmla="*/ 659 h 3963"/>
                <a:gd name="T84" fmla="*/ 3074 w 3962"/>
                <a:gd name="T85" fmla="*/ 526 h 3963"/>
                <a:gd name="T86" fmla="*/ 3215 w 3962"/>
                <a:gd name="T87" fmla="*/ 724 h 3963"/>
                <a:gd name="T88" fmla="*/ 248 w 3962"/>
                <a:gd name="T89" fmla="*/ 2947 h 3963"/>
                <a:gd name="T90" fmla="*/ 268 w 3962"/>
                <a:gd name="T91" fmla="*/ 3219 h 3963"/>
                <a:gd name="T92" fmla="*/ 52 w 3962"/>
                <a:gd name="T93" fmla="*/ 3108 h 3963"/>
                <a:gd name="T94" fmla="*/ 3 w 3962"/>
                <a:gd name="T95" fmla="*/ 724 h 3963"/>
                <a:gd name="T96" fmla="*/ 144 w 3962"/>
                <a:gd name="T97" fmla="*/ 526 h 3963"/>
                <a:gd name="T98" fmla="*/ 2654 w 3962"/>
                <a:gd name="T99" fmla="*/ 13 h 3963"/>
                <a:gd name="T100" fmla="*/ 2724 w 3962"/>
                <a:gd name="T101" fmla="*/ 619 h 3963"/>
                <a:gd name="T102" fmla="*/ 2629 w 3962"/>
                <a:gd name="T103" fmla="*/ 739 h 3963"/>
                <a:gd name="T104" fmla="*/ 2489 w 3962"/>
                <a:gd name="T105" fmla="*/ 673 h 3963"/>
                <a:gd name="T106" fmla="*/ 2503 w 3962"/>
                <a:gd name="T107" fmla="*/ 47 h 3963"/>
                <a:gd name="T108" fmla="*/ 647 w 3962"/>
                <a:gd name="T109" fmla="*/ 3 h 3963"/>
                <a:gd name="T110" fmla="*/ 743 w 3962"/>
                <a:gd name="T111" fmla="*/ 124 h 3963"/>
                <a:gd name="T112" fmla="*/ 673 w 3962"/>
                <a:gd name="T113" fmla="*/ 730 h 3963"/>
                <a:gd name="T114" fmla="*/ 523 w 3962"/>
                <a:gd name="T115" fmla="*/ 696 h 3963"/>
                <a:gd name="T116" fmla="*/ 508 w 3962"/>
                <a:gd name="T117" fmla="*/ 69 h 3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962" h="3963">
                  <a:moveTo>
                    <a:pt x="2848" y="2477"/>
                  </a:moveTo>
                  <a:lnTo>
                    <a:pt x="2876" y="2479"/>
                  </a:lnTo>
                  <a:lnTo>
                    <a:pt x="2902" y="2489"/>
                  </a:lnTo>
                  <a:lnTo>
                    <a:pt x="2925" y="2503"/>
                  </a:lnTo>
                  <a:lnTo>
                    <a:pt x="2944" y="2523"/>
                  </a:lnTo>
                  <a:lnTo>
                    <a:pt x="2959" y="2546"/>
                  </a:lnTo>
                  <a:lnTo>
                    <a:pt x="2968" y="2572"/>
                  </a:lnTo>
                  <a:lnTo>
                    <a:pt x="2972" y="2600"/>
                  </a:lnTo>
                  <a:lnTo>
                    <a:pt x="2972" y="2972"/>
                  </a:lnTo>
                  <a:lnTo>
                    <a:pt x="3343" y="2972"/>
                  </a:lnTo>
                  <a:lnTo>
                    <a:pt x="3371" y="2975"/>
                  </a:lnTo>
                  <a:lnTo>
                    <a:pt x="3397" y="2984"/>
                  </a:lnTo>
                  <a:lnTo>
                    <a:pt x="3420" y="2999"/>
                  </a:lnTo>
                  <a:lnTo>
                    <a:pt x="3440" y="3018"/>
                  </a:lnTo>
                  <a:lnTo>
                    <a:pt x="3454" y="3041"/>
                  </a:lnTo>
                  <a:lnTo>
                    <a:pt x="3464" y="3067"/>
                  </a:lnTo>
                  <a:lnTo>
                    <a:pt x="3467" y="3096"/>
                  </a:lnTo>
                  <a:lnTo>
                    <a:pt x="3464" y="3124"/>
                  </a:lnTo>
                  <a:lnTo>
                    <a:pt x="3454" y="3150"/>
                  </a:lnTo>
                  <a:lnTo>
                    <a:pt x="3440" y="3173"/>
                  </a:lnTo>
                  <a:lnTo>
                    <a:pt x="3420" y="3193"/>
                  </a:lnTo>
                  <a:lnTo>
                    <a:pt x="3397" y="3207"/>
                  </a:lnTo>
                  <a:lnTo>
                    <a:pt x="3371" y="3217"/>
                  </a:lnTo>
                  <a:lnTo>
                    <a:pt x="3343" y="3219"/>
                  </a:lnTo>
                  <a:lnTo>
                    <a:pt x="2848" y="3219"/>
                  </a:lnTo>
                  <a:lnTo>
                    <a:pt x="2819" y="3217"/>
                  </a:lnTo>
                  <a:lnTo>
                    <a:pt x="2794" y="3207"/>
                  </a:lnTo>
                  <a:lnTo>
                    <a:pt x="2771" y="3193"/>
                  </a:lnTo>
                  <a:lnTo>
                    <a:pt x="2752" y="3173"/>
                  </a:lnTo>
                  <a:lnTo>
                    <a:pt x="2736" y="3150"/>
                  </a:lnTo>
                  <a:lnTo>
                    <a:pt x="2727" y="3124"/>
                  </a:lnTo>
                  <a:lnTo>
                    <a:pt x="2724" y="3096"/>
                  </a:lnTo>
                  <a:lnTo>
                    <a:pt x="2724" y="2600"/>
                  </a:lnTo>
                  <a:lnTo>
                    <a:pt x="2727" y="2572"/>
                  </a:lnTo>
                  <a:lnTo>
                    <a:pt x="2736" y="2546"/>
                  </a:lnTo>
                  <a:lnTo>
                    <a:pt x="2752" y="2523"/>
                  </a:lnTo>
                  <a:lnTo>
                    <a:pt x="2771" y="2503"/>
                  </a:lnTo>
                  <a:lnTo>
                    <a:pt x="2794" y="2489"/>
                  </a:lnTo>
                  <a:lnTo>
                    <a:pt x="2819" y="2479"/>
                  </a:lnTo>
                  <a:lnTo>
                    <a:pt x="2848" y="2477"/>
                  </a:lnTo>
                  <a:close/>
                  <a:moveTo>
                    <a:pt x="2972" y="2229"/>
                  </a:moveTo>
                  <a:lnTo>
                    <a:pt x="2896" y="2232"/>
                  </a:lnTo>
                  <a:lnTo>
                    <a:pt x="2821" y="2244"/>
                  </a:lnTo>
                  <a:lnTo>
                    <a:pt x="2750" y="2262"/>
                  </a:lnTo>
                  <a:lnTo>
                    <a:pt x="2683" y="2288"/>
                  </a:lnTo>
                  <a:lnTo>
                    <a:pt x="2618" y="2319"/>
                  </a:lnTo>
                  <a:lnTo>
                    <a:pt x="2556" y="2356"/>
                  </a:lnTo>
                  <a:lnTo>
                    <a:pt x="2500" y="2399"/>
                  </a:lnTo>
                  <a:lnTo>
                    <a:pt x="2447" y="2447"/>
                  </a:lnTo>
                  <a:lnTo>
                    <a:pt x="2399" y="2500"/>
                  </a:lnTo>
                  <a:lnTo>
                    <a:pt x="2355" y="2556"/>
                  </a:lnTo>
                  <a:lnTo>
                    <a:pt x="2318" y="2618"/>
                  </a:lnTo>
                  <a:lnTo>
                    <a:pt x="2287" y="2683"/>
                  </a:lnTo>
                  <a:lnTo>
                    <a:pt x="2262" y="2752"/>
                  </a:lnTo>
                  <a:lnTo>
                    <a:pt x="2243" y="2823"/>
                  </a:lnTo>
                  <a:lnTo>
                    <a:pt x="2232" y="2896"/>
                  </a:lnTo>
                  <a:lnTo>
                    <a:pt x="2229" y="2972"/>
                  </a:lnTo>
                  <a:lnTo>
                    <a:pt x="2232" y="3048"/>
                  </a:lnTo>
                  <a:lnTo>
                    <a:pt x="2243" y="3122"/>
                  </a:lnTo>
                  <a:lnTo>
                    <a:pt x="2262" y="3193"/>
                  </a:lnTo>
                  <a:lnTo>
                    <a:pt x="2287" y="3261"/>
                  </a:lnTo>
                  <a:lnTo>
                    <a:pt x="2318" y="3325"/>
                  </a:lnTo>
                  <a:lnTo>
                    <a:pt x="2355" y="3387"/>
                  </a:lnTo>
                  <a:lnTo>
                    <a:pt x="2399" y="3444"/>
                  </a:lnTo>
                  <a:lnTo>
                    <a:pt x="2447" y="3497"/>
                  </a:lnTo>
                  <a:lnTo>
                    <a:pt x="2500" y="3544"/>
                  </a:lnTo>
                  <a:lnTo>
                    <a:pt x="2556" y="3588"/>
                  </a:lnTo>
                  <a:lnTo>
                    <a:pt x="2618" y="3625"/>
                  </a:lnTo>
                  <a:lnTo>
                    <a:pt x="2683" y="3657"/>
                  </a:lnTo>
                  <a:lnTo>
                    <a:pt x="2750" y="3682"/>
                  </a:lnTo>
                  <a:lnTo>
                    <a:pt x="2821" y="3700"/>
                  </a:lnTo>
                  <a:lnTo>
                    <a:pt x="2896" y="3711"/>
                  </a:lnTo>
                  <a:lnTo>
                    <a:pt x="2972" y="3714"/>
                  </a:lnTo>
                  <a:lnTo>
                    <a:pt x="3048" y="3711"/>
                  </a:lnTo>
                  <a:lnTo>
                    <a:pt x="3121" y="3700"/>
                  </a:lnTo>
                  <a:lnTo>
                    <a:pt x="3193" y="3682"/>
                  </a:lnTo>
                  <a:lnTo>
                    <a:pt x="3260" y="3657"/>
                  </a:lnTo>
                  <a:lnTo>
                    <a:pt x="3325" y="3625"/>
                  </a:lnTo>
                  <a:lnTo>
                    <a:pt x="3386" y="3588"/>
                  </a:lnTo>
                  <a:lnTo>
                    <a:pt x="3444" y="3544"/>
                  </a:lnTo>
                  <a:lnTo>
                    <a:pt x="3496" y="3497"/>
                  </a:lnTo>
                  <a:lnTo>
                    <a:pt x="3544" y="3444"/>
                  </a:lnTo>
                  <a:lnTo>
                    <a:pt x="3588" y="3387"/>
                  </a:lnTo>
                  <a:lnTo>
                    <a:pt x="3625" y="3325"/>
                  </a:lnTo>
                  <a:lnTo>
                    <a:pt x="3656" y="3261"/>
                  </a:lnTo>
                  <a:lnTo>
                    <a:pt x="3680" y="3193"/>
                  </a:lnTo>
                  <a:lnTo>
                    <a:pt x="3700" y="3122"/>
                  </a:lnTo>
                  <a:lnTo>
                    <a:pt x="3711" y="3048"/>
                  </a:lnTo>
                  <a:lnTo>
                    <a:pt x="3714" y="2972"/>
                  </a:lnTo>
                  <a:lnTo>
                    <a:pt x="3711" y="2896"/>
                  </a:lnTo>
                  <a:lnTo>
                    <a:pt x="3700" y="2823"/>
                  </a:lnTo>
                  <a:lnTo>
                    <a:pt x="3680" y="2752"/>
                  </a:lnTo>
                  <a:lnTo>
                    <a:pt x="3656" y="2683"/>
                  </a:lnTo>
                  <a:lnTo>
                    <a:pt x="3625" y="2618"/>
                  </a:lnTo>
                  <a:lnTo>
                    <a:pt x="3588" y="2556"/>
                  </a:lnTo>
                  <a:lnTo>
                    <a:pt x="3544" y="2500"/>
                  </a:lnTo>
                  <a:lnTo>
                    <a:pt x="3496" y="2447"/>
                  </a:lnTo>
                  <a:lnTo>
                    <a:pt x="3444" y="2399"/>
                  </a:lnTo>
                  <a:lnTo>
                    <a:pt x="3386" y="2356"/>
                  </a:lnTo>
                  <a:lnTo>
                    <a:pt x="3325" y="2319"/>
                  </a:lnTo>
                  <a:lnTo>
                    <a:pt x="3260" y="2288"/>
                  </a:lnTo>
                  <a:lnTo>
                    <a:pt x="3193" y="2262"/>
                  </a:lnTo>
                  <a:lnTo>
                    <a:pt x="3121" y="2244"/>
                  </a:lnTo>
                  <a:lnTo>
                    <a:pt x="3048" y="2232"/>
                  </a:lnTo>
                  <a:lnTo>
                    <a:pt x="2972" y="2229"/>
                  </a:lnTo>
                  <a:close/>
                  <a:moveTo>
                    <a:pt x="1238" y="2229"/>
                  </a:moveTo>
                  <a:lnTo>
                    <a:pt x="1734" y="2229"/>
                  </a:lnTo>
                  <a:lnTo>
                    <a:pt x="1734" y="2724"/>
                  </a:lnTo>
                  <a:lnTo>
                    <a:pt x="1238" y="2724"/>
                  </a:lnTo>
                  <a:lnTo>
                    <a:pt x="1238" y="2229"/>
                  </a:lnTo>
                  <a:close/>
                  <a:moveTo>
                    <a:pt x="495" y="2229"/>
                  </a:moveTo>
                  <a:lnTo>
                    <a:pt x="990" y="2229"/>
                  </a:lnTo>
                  <a:lnTo>
                    <a:pt x="990" y="2724"/>
                  </a:lnTo>
                  <a:lnTo>
                    <a:pt x="495" y="2724"/>
                  </a:lnTo>
                  <a:lnTo>
                    <a:pt x="495" y="2229"/>
                  </a:lnTo>
                  <a:close/>
                  <a:moveTo>
                    <a:pt x="2972" y="1982"/>
                  </a:moveTo>
                  <a:lnTo>
                    <a:pt x="3058" y="1985"/>
                  </a:lnTo>
                  <a:lnTo>
                    <a:pt x="3141" y="1996"/>
                  </a:lnTo>
                  <a:lnTo>
                    <a:pt x="3221" y="2013"/>
                  </a:lnTo>
                  <a:lnTo>
                    <a:pt x="3300" y="2037"/>
                  </a:lnTo>
                  <a:lnTo>
                    <a:pt x="3376" y="2067"/>
                  </a:lnTo>
                  <a:lnTo>
                    <a:pt x="3448" y="2103"/>
                  </a:lnTo>
                  <a:lnTo>
                    <a:pt x="3517" y="2144"/>
                  </a:lnTo>
                  <a:lnTo>
                    <a:pt x="3582" y="2191"/>
                  </a:lnTo>
                  <a:lnTo>
                    <a:pt x="3643" y="2243"/>
                  </a:lnTo>
                  <a:lnTo>
                    <a:pt x="3700" y="2300"/>
                  </a:lnTo>
                  <a:lnTo>
                    <a:pt x="3752" y="2361"/>
                  </a:lnTo>
                  <a:lnTo>
                    <a:pt x="3799" y="2426"/>
                  </a:lnTo>
                  <a:lnTo>
                    <a:pt x="3841" y="2495"/>
                  </a:lnTo>
                  <a:lnTo>
                    <a:pt x="3876" y="2567"/>
                  </a:lnTo>
                  <a:lnTo>
                    <a:pt x="3906" y="2643"/>
                  </a:lnTo>
                  <a:lnTo>
                    <a:pt x="3930" y="2722"/>
                  </a:lnTo>
                  <a:lnTo>
                    <a:pt x="3948" y="2803"/>
                  </a:lnTo>
                  <a:lnTo>
                    <a:pt x="3959" y="2887"/>
                  </a:lnTo>
                  <a:lnTo>
                    <a:pt x="3962" y="2972"/>
                  </a:lnTo>
                  <a:lnTo>
                    <a:pt x="3959" y="3058"/>
                  </a:lnTo>
                  <a:lnTo>
                    <a:pt x="3948" y="3141"/>
                  </a:lnTo>
                  <a:lnTo>
                    <a:pt x="3930" y="3222"/>
                  </a:lnTo>
                  <a:lnTo>
                    <a:pt x="3906" y="3300"/>
                  </a:lnTo>
                  <a:lnTo>
                    <a:pt x="3876" y="3376"/>
                  </a:lnTo>
                  <a:lnTo>
                    <a:pt x="3841" y="3448"/>
                  </a:lnTo>
                  <a:lnTo>
                    <a:pt x="3799" y="3518"/>
                  </a:lnTo>
                  <a:lnTo>
                    <a:pt x="3752" y="3583"/>
                  </a:lnTo>
                  <a:lnTo>
                    <a:pt x="3700" y="3643"/>
                  </a:lnTo>
                  <a:lnTo>
                    <a:pt x="3643" y="3700"/>
                  </a:lnTo>
                  <a:lnTo>
                    <a:pt x="3582" y="3752"/>
                  </a:lnTo>
                  <a:lnTo>
                    <a:pt x="3517" y="3799"/>
                  </a:lnTo>
                  <a:lnTo>
                    <a:pt x="3448" y="3841"/>
                  </a:lnTo>
                  <a:lnTo>
                    <a:pt x="3376" y="3877"/>
                  </a:lnTo>
                  <a:lnTo>
                    <a:pt x="3300" y="3907"/>
                  </a:lnTo>
                  <a:lnTo>
                    <a:pt x="3221" y="3931"/>
                  </a:lnTo>
                  <a:lnTo>
                    <a:pt x="3141" y="3948"/>
                  </a:lnTo>
                  <a:lnTo>
                    <a:pt x="3058" y="3959"/>
                  </a:lnTo>
                  <a:lnTo>
                    <a:pt x="2972" y="3963"/>
                  </a:lnTo>
                  <a:lnTo>
                    <a:pt x="2886" y="3959"/>
                  </a:lnTo>
                  <a:lnTo>
                    <a:pt x="2802" y="3948"/>
                  </a:lnTo>
                  <a:lnTo>
                    <a:pt x="2721" y="3931"/>
                  </a:lnTo>
                  <a:lnTo>
                    <a:pt x="2643" y="3907"/>
                  </a:lnTo>
                  <a:lnTo>
                    <a:pt x="2567" y="3877"/>
                  </a:lnTo>
                  <a:lnTo>
                    <a:pt x="2495" y="3841"/>
                  </a:lnTo>
                  <a:lnTo>
                    <a:pt x="2426" y="3799"/>
                  </a:lnTo>
                  <a:lnTo>
                    <a:pt x="2361" y="3752"/>
                  </a:lnTo>
                  <a:lnTo>
                    <a:pt x="2300" y="3700"/>
                  </a:lnTo>
                  <a:lnTo>
                    <a:pt x="2243" y="3643"/>
                  </a:lnTo>
                  <a:lnTo>
                    <a:pt x="2191" y="3583"/>
                  </a:lnTo>
                  <a:lnTo>
                    <a:pt x="2144" y="3518"/>
                  </a:lnTo>
                  <a:lnTo>
                    <a:pt x="2103" y="3448"/>
                  </a:lnTo>
                  <a:lnTo>
                    <a:pt x="2067" y="3376"/>
                  </a:lnTo>
                  <a:lnTo>
                    <a:pt x="2037" y="3300"/>
                  </a:lnTo>
                  <a:lnTo>
                    <a:pt x="2013" y="3222"/>
                  </a:lnTo>
                  <a:lnTo>
                    <a:pt x="1995" y="3141"/>
                  </a:lnTo>
                  <a:lnTo>
                    <a:pt x="1984" y="3058"/>
                  </a:lnTo>
                  <a:lnTo>
                    <a:pt x="1980" y="2972"/>
                  </a:lnTo>
                  <a:lnTo>
                    <a:pt x="1984" y="2887"/>
                  </a:lnTo>
                  <a:lnTo>
                    <a:pt x="1995" y="2803"/>
                  </a:lnTo>
                  <a:lnTo>
                    <a:pt x="2013" y="2722"/>
                  </a:lnTo>
                  <a:lnTo>
                    <a:pt x="2037" y="2643"/>
                  </a:lnTo>
                  <a:lnTo>
                    <a:pt x="2067" y="2567"/>
                  </a:lnTo>
                  <a:lnTo>
                    <a:pt x="2103" y="2495"/>
                  </a:lnTo>
                  <a:lnTo>
                    <a:pt x="2144" y="2426"/>
                  </a:lnTo>
                  <a:lnTo>
                    <a:pt x="2191" y="2361"/>
                  </a:lnTo>
                  <a:lnTo>
                    <a:pt x="2243" y="2300"/>
                  </a:lnTo>
                  <a:lnTo>
                    <a:pt x="2300" y="2243"/>
                  </a:lnTo>
                  <a:lnTo>
                    <a:pt x="2361" y="2191"/>
                  </a:lnTo>
                  <a:lnTo>
                    <a:pt x="2426" y="2144"/>
                  </a:lnTo>
                  <a:lnTo>
                    <a:pt x="2495" y="2103"/>
                  </a:lnTo>
                  <a:lnTo>
                    <a:pt x="2567" y="2067"/>
                  </a:lnTo>
                  <a:lnTo>
                    <a:pt x="2643" y="2037"/>
                  </a:lnTo>
                  <a:lnTo>
                    <a:pt x="2721" y="2013"/>
                  </a:lnTo>
                  <a:lnTo>
                    <a:pt x="2802" y="1996"/>
                  </a:lnTo>
                  <a:lnTo>
                    <a:pt x="2886" y="1985"/>
                  </a:lnTo>
                  <a:lnTo>
                    <a:pt x="2972" y="1982"/>
                  </a:lnTo>
                  <a:close/>
                  <a:moveTo>
                    <a:pt x="1980" y="1486"/>
                  </a:moveTo>
                  <a:lnTo>
                    <a:pt x="2476" y="1486"/>
                  </a:lnTo>
                  <a:lnTo>
                    <a:pt x="2476" y="1982"/>
                  </a:lnTo>
                  <a:lnTo>
                    <a:pt x="1980" y="1982"/>
                  </a:lnTo>
                  <a:lnTo>
                    <a:pt x="1980" y="1486"/>
                  </a:lnTo>
                  <a:close/>
                  <a:moveTo>
                    <a:pt x="1238" y="1486"/>
                  </a:moveTo>
                  <a:lnTo>
                    <a:pt x="1734" y="1486"/>
                  </a:lnTo>
                  <a:lnTo>
                    <a:pt x="1734" y="1982"/>
                  </a:lnTo>
                  <a:lnTo>
                    <a:pt x="1238" y="1982"/>
                  </a:lnTo>
                  <a:lnTo>
                    <a:pt x="1238" y="1486"/>
                  </a:lnTo>
                  <a:close/>
                  <a:moveTo>
                    <a:pt x="495" y="1486"/>
                  </a:moveTo>
                  <a:lnTo>
                    <a:pt x="990" y="1486"/>
                  </a:lnTo>
                  <a:lnTo>
                    <a:pt x="990" y="1982"/>
                  </a:lnTo>
                  <a:lnTo>
                    <a:pt x="495" y="1982"/>
                  </a:lnTo>
                  <a:lnTo>
                    <a:pt x="495" y="1486"/>
                  </a:lnTo>
                  <a:close/>
                  <a:moveTo>
                    <a:pt x="268" y="495"/>
                  </a:moveTo>
                  <a:lnTo>
                    <a:pt x="371" y="495"/>
                  </a:lnTo>
                  <a:lnTo>
                    <a:pt x="371" y="619"/>
                  </a:lnTo>
                  <a:lnTo>
                    <a:pt x="374" y="659"/>
                  </a:lnTo>
                  <a:lnTo>
                    <a:pt x="384" y="697"/>
                  </a:lnTo>
                  <a:lnTo>
                    <a:pt x="399" y="732"/>
                  </a:lnTo>
                  <a:lnTo>
                    <a:pt x="419" y="765"/>
                  </a:lnTo>
                  <a:lnTo>
                    <a:pt x="444" y="794"/>
                  </a:lnTo>
                  <a:lnTo>
                    <a:pt x="473" y="819"/>
                  </a:lnTo>
                  <a:lnTo>
                    <a:pt x="505" y="839"/>
                  </a:lnTo>
                  <a:lnTo>
                    <a:pt x="541" y="854"/>
                  </a:lnTo>
                  <a:lnTo>
                    <a:pt x="579" y="864"/>
                  </a:lnTo>
                  <a:lnTo>
                    <a:pt x="619" y="867"/>
                  </a:lnTo>
                  <a:lnTo>
                    <a:pt x="659" y="864"/>
                  </a:lnTo>
                  <a:lnTo>
                    <a:pt x="697" y="854"/>
                  </a:lnTo>
                  <a:lnTo>
                    <a:pt x="732" y="839"/>
                  </a:lnTo>
                  <a:lnTo>
                    <a:pt x="765" y="819"/>
                  </a:lnTo>
                  <a:lnTo>
                    <a:pt x="794" y="794"/>
                  </a:lnTo>
                  <a:lnTo>
                    <a:pt x="819" y="765"/>
                  </a:lnTo>
                  <a:lnTo>
                    <a:pt x="838" y="732"/>
                  </a:lnTo>
                  <a:lnTo>
                    <a:pt x="854" y="697"/>
                  </a:lnTo>
                  <a:lnTo>
                    <a:pt x="864" y="659"/>
                  </a:lnTo>
                  <a:lnTo>
                    <a:pt x="866" y="619"/>
                  </a:lnTo>
                  <a:lnTo>
                    <a:pt x="866" y="495"/>
                  </a:lnTo>
                  <a:lnTo>
                    <a:pt x="2353" y="495"/>
                  </a:lnTo>
                  <a:lnTo>
                    <a:pt x="2353" y="619"/>
                  </a:lnTo>
                  <a:lnTo>
                    <a:pt x="2355" y="659"/>
                  </a:lnTo>
                  <a:lnTo>
                    <a:pt x="2365" y="697"/>
                  </a:lnTo>
                  <a:lnTo>
                    <a:pt x="2380" y="732"/>
                  </a:lnTo>
                  <a:lnTo>
                    <a:pt x="2400" y="765"/>
                  </a:lnTo>
                  <a:lnTo>
                    <a:pt x="2425" y="794"/>
                  </a:lnTo>
                  <a:lnTo>
                    <a:pt x="2454" y="819"/>
                  </a:lnTo>
                  <a:lnTo>
                    <a:pt x="2487" y="839"/>
                  </a:lnTo>
                  <a:lnTo>
                    <a:pt x="2521" y="854"/>
                  </a:lnTo>
                  <a:lnTo>
                    <a:pt x="2560" y="864"/>
                  </a:lnTo>
                  <a:lnTo>
                    <a:pt x="2600" y="867"/>
                  </a:lnTo>
                  <a:lnTo>
                    <a:pt x="2641" y="864"/>
                  </a:lnTo>
                  <a:lnTo>
                    <a:pt x="2678" y="854"/>
                  </a:lnTo>
                  <a:lnTo>
                    <a:pt x="2714" y="839"/>
                  </a:lnTo>
                  <a:lnTo>
                    <a:pt x="2747" y="819"/>
                  </a:lnTo>
                  <a:lnTo>
                    <a:pt x="2776" y="794"/>
                  </a:lnTo>
                  <a:lnTo>
                    <a:pt x="2800" y="765"/>
                  </a:lnTo>
                  <a:lnTo>
                    <a:pt x="2820" y="732"/>
                  </a:lnTo>
                  <a:lnTo>
                    <a:pt x="2835" y="697"/>
                  </a:lnTo>
                  <a:lnTo>
                    <a:pt x="2844" y="659"/>
                  </a:lnTo>
                  <a:lnTo>
                    <a:pt x="2848" y="619"/>
                  </a:lnTo>
                  <a:lnTo>
                    <a:pt x="2848" y="495"/>
                  </a:lnTo>
                  <a:lnTo>
                    <a:pt x="2952" y="495"/>
                  </a:lnTo>
                  <a:lnTo>
                    <a:pt x="2995" y="498"/>
                  </a:lnTo>
                  <a:lnTo>
                    <a:pt x="3036" y="509"/>
                  </a:lnTo>
                  <a:lnTo>
                    <a:pt x="3074" y="526"/>
                  </a:lnTo>
                  <a:lnTo>
                    <a:pt x="3109" y="548"/>
                  </a:lnTo>
                  <a:lnTo>
                    <a:pt x="3141" y="574"/>
                  </a:lnTo>
                  <a:lnTo>
                    <a:pt x="3167" y="607"/>
                  </a:lnTo>
                  <a:lnTo>
                    <a:pt x="3189" y="642"/>
                  </a:lnTo>
                  <a:lnTo>
                    <a:pt x="3206" y="682"/>
                  </a:lnTo>
                  <a:lnTo>
                    <a:pt x="3215" y="724"/>
                  </a:lnTo>
                  <a:lnTo>
                    <a:pt x="3219" y="767"/>
                  </a:lnTo>
                  <a:lnTo>
                    <a:pt x="3219" y="1733"/>
                  </a:lnTo>
                  <a:lnTo>
                    <a:pt x="2972" y="1733"/>
                  </a:lnTo>
                  <a:lnTo>
                    <a:pt x="2972" y="1238"/>
                  </a:lnTo>
                  <a:lnTo>
                    <a:pt x="248" y="1238"/>
                  </a:lnTo>
                  <a:lnTo>
                    <a:pt x="248" y="2947"/>
                  </a:lnTo>
                  <a:lnTo>
                    <a:pt x="250" y="2959"/>
                  </a:lnTo>
                  <a:lnTo>
                    <a:pt x="258" y="2969"/>
                  </a:lnTo>
                  <a:lnTo>
                    <a:pt x="268" y="2972"/>
                  </a:lnTo>
                  <a:lnTo>
                    <a:pt x="1734" y="2972"/>
                  </a:lnTo>
                  <a:lnTo>
                    <a:pt x="1734" y="3219"/>
                  </a:lnTo>
                  <a:lnTo>
                    <a:pt x="268" y="3219"/>
                  </a:lnTo>
                  <a:lnTo>
                    <a:pt x="225" y="3216"/>
                  </a:lnTo>
                  <a:lnTo>
                    <a:pt x="183" y="3206"/>
                  </a:lnTo>
                  <a:lnTo>
                    <a:pt x="144" y="3189"/>
                  </a:lnTo>
                  <a:lnTo>
                    <a:pt x="109" y="3167"/>
                  </a:lnTo>
                  <a:lnTo>
                    <a:pt x="78" y="3140"/>
                  </a:lnTo>
                  <a:lnTo>
                    <a:pt x="52" y="3108"/>
                  </a:lnTo>
                  <a:lnTo>
                    <a:pt x="30" y="3072"/>
                  </a:lnTo>
                  <a:lnTo>
                    <a:pt x="13" y="3034"/>
                  </a:lnTo>
                  <a:lnTo>
                    <a:pt x="3" y="2991"/>
                  </a:lnTo>
                  <a:lnTo>
                    <a:pt x="0" y="2947"/>
                  </a:lnTo>
                  <a:lnTo>
                    <a:pt x="0" y="767"/>
                  </a:lnTo>
                  <a:lnTo>
                    <a:pt x="3" y="724"/>
                  </a:lnTo>
                  <a:lnTo>
                    <a:pt x="13" y="682"/>
                  </a:lnTo>
                  <a:lnTo>
                    <a:pt x="30" y="642"/>
                  </a:lnTo>
                  <a:lnTo>
                    <a:pt x="52" y="607"/>
                  </a:lnTo>
                  <a:lnTo>
                    <a:pt x="78" y="574"/>
                  </a:lnTo>
                  <a:lnTo>
                    <a:pt x="109" y="548"/>
                  </a:lnTo>
                  <a:lnTo>
                    <a:pt x="144" y="526"/>
                  </a:lnTo>
                  <a:lnTo>
                    <a:pt x="183" y="509"/>
                  </a:lnTo>
                  <a:lnTo>
                    <a:pt x="225" y="498"/>
                  </a:lnTo>
                  <a:lnTo>
                    <a:pt x="268" y="495"/>
                  </a:lnTo>
                  <a:close/>
                  <a:moveTo>
                    <a:pt x="2600" y="0"/>
                  </a:moveTo>
                  <a:lnTo>
                    <a:pt x="2629" y="3"/>
                  </a:lnTo>
                  <a:lnTo>
                    <a:pt x="2654" y="13"/>
                  </a:lnTo>
                  <a:lnTo>
                    <a:pt x="2678" y="27"/>
                  </a:lnTo>
                  <a:lnTo>
                    <a:pt x="2696" y="47"/>
                  </a:lnTo>
                  <a:lnTo>
                    <a:pt x="2712" y="69"/>
                  </a:lnTo>
                  <a:lnTo>
                    <a:pt x="2720" y="95"/>
                  </a:lnTo>
                  <a:lnTo>
                    <a:pt x="2724" y="124"/>
                  </a:lnTo>
                  <a:lnTo>
                    <a:pt x="2724" y="619"/>
                  </a:lnTo>
                  <a:lnTo>
                    <a:pt x="2720" y="648"/>
                  </a:lnTo>
                  <a:lnTo>
                    <a:pt x="2712" y="673"/>
                  </a:lnTo>
                  <a:lnTo>
                    <a:pt x="2696" y="696"/>
                  </a:lnTo>
                  <a:lnTo>
                    <a:pt x="2678" y="715"/>
                  </a:lnTo>
                  <a:lnTo>
                    <a:pt x="2654" y="730"/>
                  </a:lnTo>
                  <a:lnTo>
                    <a:pt x="2629" y="739"/>
                  </a:lnTo>
                  <a:lnTo>
                    <a:pt x="2600" y="743"/>
                  </a:lnTo>
                  <a:lnTo>
                    <a:pt x="2572" y="739"/>
                  </a:lnTo>
                  <a:lnTo>
                    <a:pt x="2546" y="730"/>
                  </a:lnTo>
                  <a:lnTo>
                    <a:pt x="2523" y="715"/>
                  </a:lnTo>
                  <a:lnTo>
                    <a:pt x="2503" y="696"/>
                  </a:lnTo>
                  <a:lnTo>
                    <a:pt x="2489" y="673"/>
                  </a:lnTo>
                  <a:lnTo>
                    <a:pt x="2479" y="648"/>
                  </a:lnTo>
                  <a:lnTo>
                    <a:pt x="2476" y="619"/>
                  </a:lnTo>
                  <a:lnTo>
                    <a:pt x="2476" y="124"/>
                  </a:lnTo>
                  <a:lnTo>
                    <a:pt x="2479" y="95"/>
                  </a:lnTo>
                  <a:lnTo>
                    <a:pt x="2489" y="69"/>
                  </a:lnTo>
                  <a:lnTo>
                    <a:pt x="2503" y="47"/>
                  </a:lnTo>
                  <a:lnTo>
                    <a:pt x="2523" y="27"/>
                  </a:lnTo>
                  <a:lnTo>
                    <a:pt x="2546" y="13"/>
                  </a:lnTo>
                  <a:lnTo>
                    <a:pt x="2572" y="3"/>
                  </a:lnTo>
                  <a:lnTo>
                    <a:pt x="2600" y="0"/>
                  </a:lnTo>
                  <a:close/>
                  <a:moveTo>
                    <a:pt x="619" y="0"/>
                  </a:moveTo>
                  <a:lnTo>
                    <a:pt x="647" y="3"/>
                  </a:lnTo>
                  <a:lnTo>
                    <a:pt x="673" y="13"/>
                  </a:lnTo>
                  <a:lnTo>
                    <a:pt x="696" y="27"/>
                  </a:lnTo>
                  <a:lnTo>
                    <a:pt x="715" y="47"/>
                  </a:lnTo>
                  <a:lnTo>
                    <a:pt x="730" y="69"/>
                  </a:lnTo>
                  <a:lnTo>
                    <a:pt x="740" y="95"/>
                  </a:lnTo>
                  <a:lnTo>
                    <a:pt x="743" y="124"/>
                  </a:lnTo>
                  <a:lnTo>
                    <a:pt x="743" y="619"/>
                  </a:lnTo>
                  <a:lnTo>
                    <a:pt x="740" y="648"/>
                  </a:lnTo>
                  <a:lnTo>
                    <a:pt x="730" y="673"/>
                  </a:lnTo>
                  <a:lnTo>
                    <a:pt x="715" y="696"/>
                  </a:lnTo>
                  <a:lnTo>
                    <a:pt x="696" y="715"/>
                  </a:lnTo>
                  <a:lnTo>
                    <a:pt x="673" y="730"/>
                  </a:lnTo>
                  <a:lnTo>
                    <a:pt x="647" y="739"/>
                  </a:lnTo>
                  <a:lnTo>
                    <a:pt x="619" y="743"/>
                  </a:lnTo>
                  <a:lnTo>
                    <a:pt x="590" y="739"/>
                  </a:lnTo>
                  <a:lnTo>
                    <a:pt x="565" y="730"/>
                  </a:lnTo>
                  <a:lnTo>
                    <a:pt x="542" y="715"/>
                  </a:lnTo>
                  <a:lnTo>
                    <a:pt x="523" y="696"/>
                  </a:lnTo>
                  <a:lnTo>
                    <a:pt x="508" y="673"/>
                  </a:lnTo>
                  <a:lnTo>
                    <a:pt x="499" y="648"/>
                  </a:lnTo>
                  <a:lnTo>
                    <a:pt x="495" y="619"/>
                  </a:lnTo>
                  <a:lnTo>
                    <a:pt x="495" y="124"/>
                  </a:lnTo>
                  <a:lnTo>
                    <a:pt x="499" y="95"/>
                  </a:lnTo>
                  <a:lnTo>
                    <a:pt x="508" y="69"/>
                  </a:lnTo>
                  <a:lnTo>
                    <a:pt x="523" y="47"/>
                  </a:lnTo>
                  <a:lnTo>
                    <a:pt x="542" y="27"/>
                  </a:lnTo>
                  <a:lnTo>
                    <a:pt x="565" y="13"/>
                  </a:lnTo>
                  <a:lnTo>
                    <a:pt x="590" y="3"/>
                  </a:lnTo>
                  <a:lnTo>
                    <a:pt x="61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grpSp>
      <p:grpSp>
        <p:nvGrpSpPr>
          <p:cNvPr id="2" name="Group 1"/>
          <p:cNvGrpSpPr/>
          <p:nvPr/>
        </p:nvGrpSpPr>
        <p:grpSpPr>
          <a:xfrm rot="20700000">
            <a:off x="2873389" y="2747964"/>
            <a:ext cx="1909763" cy="1846263"/>
            <a:chOff x="3363169" y="2747963"/>
            <a:chExt cx="1909763" cy="1846263"/>
          </a:xfrm>
        </p:grpSpPr>
        <p:sp>
          <p:nvSpPr>
            <p:cNvPr id="19" name="Freeform 7"/>
            <p:cNvSpPr>
              <a:spLocks/>
            </p:cNvSpPr>
            <p:nvPr/>
          </p:nvSpPr>
          <p:spPr bwMode="auto">
            <a:xfrm>
              <a:off x="3363169" y="2747963"/>
              <a:ext cx="1909763" cy="1846263"/>
            </a:xfrm>
            <a:custGeom>
              <a:avLst/>
              <a:gdLst>
                <a:gd name="T0" fmla="*/ 776 w 1203"/>
                <a:gd name="T1" fmla="*/ 10 h 1163"/>
                <a:gd name="T2" fmla="*/ 824 w 1203"/>
                <a:gd name="T3" fmla="*/ 56 h 1163"/>
                <a:gd name="T4" fmla="*/ 833 w 1203"/>
                <a:gd name="T5" fmla="*/ 112 h 1163"/>
                <a:gd name="T6" fmla="*/ 821 w 1203"/>
                <a:gd name="T7" fmla="*/ 154 h 1163"/>
                <a:gd name="T8" fmla="*/ 810 w 1203"/>
                <a:gd name="T9" fmla="*/ 183 h 1163"/>
                <a:gd name="T10" fmla="*/ 804 w 1203"/>
                <a:gd name="T11" fmla="*/ 218 h 1163"/>
                <a:gd name="T12" fmla="*/ 833 w 1203"/>
                <a:gd name="T13" fmla="*/ 246 h 1163"/>
                <a:gd name="T14" fmla="*/ 1203 w 1203"/>
                <a:gd name="T15" fmla="*/ 589 h 1163"/>
                <a:gd name="T16" fmla="*/ 1184 w 1203"/>
                <a:gd name="T17" fmla="*/ 630 h 1163"/>
                <a:gd name="T18" fmla="*/ 1137 w 1203"/>
                <a:gd name="T19" fmla="*/ 631 h 1163"/>
                <a:gd name="T20" fmla="*/ 1117 w 1203"/>
                <a:gd name="T21" fmla="*/ 623 h 1163"/>
                <a:gd name="T22" fmla="*/ 1075 w 1203"/>
                <a:gd name="T23" fmla="*/ 610 h 1163"/>
                <a:gd name="T24" fmla="*/ 1025 w 1203"/>
                <a:gd name="T25" fmla="*/ 609 h 1163"/>
                <a:gd name="T26" fmla="*/ 968 w 1203"/>
                <a:gd name="T27" fmla="*/ 643 h 1163"/>
                <a:gd name="T28" fmla="*/ 945 w 1203"/>
                <a:gd name="T29" fmla="*/ 706 h 1163"/>
                <a:gd name="T30" fmla="*/ 968 w 1203"/>
                <a:gd name="T31" fmla="*/ 768 h 1163"/>
                <a:gd name="T32" fmla="*/ 1025 w 1203"/>
                <a:gd name="T33" fmla="*/ 803 h 1163"/>
                <a:gd name="T34" fmla="*/ 1074 w 1203"/>
                <a:gd name="T35" fmla="*/ 804 h 1163"/>
                <a:gd name="T36" fmla="*/ 1113 w 1203"/>
                <a:gd name="T37" fmla="*/ 796 h 1163"/>
                <a:gd name="T38" fmla="*/ 1131 w 1203"/>
                <a:gd name="T39" fmla="*/ 791 h 1163"/>
                <a:gd name="T40" fmla="*/ 1175 w 1203"/>
                <a:gd name="T41" fmla="*/ 785 h 1163"/>
                <a:gd name="T42" fmla="*/ 1201 w 1203"/>
                <a:gd name="T43" fmla="*/ 808 h 1163"/>
                <a:gd name="T44" fmla="*/ 1147 w 1203"/>
                <a:gd name="T45" fmla="*/ 1163 h 1163"/>
                <a:gd name="T46" fmla="*/ 851 w 1203"/>
                <a:gd name="T47" fmla="*/ 1161 h 1163"/>
                <a:gd name="T48" fmla="*/ 809 w 1203"/>
                <a:gd name="T49" fmla="*/ 1143 h 1163"/>
                <a:gd name="T50" fmla="*/ 809 w 1203"/>
                <a:gd name="T51" fmla="*/ 1098 h 1163"/>
                <a:gd name="T52" fmla="*/ 817 w 1203"/>
                <a:gd name="T53" fmla="*/ 1079 h 1163"/>
                <a:gd name="T54" fmla="*/ 830 w 1203"/>
                <a:gd name="T55" fmla="*/ 1038 h 1163"/>
                <a:gd name="T56" fmla="*/ 831 w 1203"/>
                <a:gd name="T57" fmla="*/ 989 h 1163"/>
                <a:gd name="T58" fmla="*/ 795 w 1203"/>
                <a:gd name="T59" fmla="*/ 934 h 1163"/>
                <a:gd name="T60" fmla="*/ 730 w 1203"/>
                <a:gd name="T61" fmla="*/ 912 h 1163"/>
                <a:gd name="T62" fmla="*/ 666 w 1203"/>
                <a:gd name="T63" fmla="*/ 934 h 1163"/>
                <a:gd name="T64" fmla="*/ 630 w 1203"/>
                <a:gd name="T65" fmla="*/ 989 h 1163"/>
                <a:gd name="T66" fmla="*/ 631 w 1203"/>
                <a:gd name="T67" fmla="*/ 1038 h 1163"/>
                <a:gd name="T68" fmla="*/ 645 w 1203"/>
                <a:gd name="T69" fmla="*/ 1079 h 1163"/>
                <a:gd name="T70" fmla="*/ 653 w 1203"/>
                <a:gd name="T71" fmla="*/ 1098 h 1163"/>
                <a:gd name="T72" fmla="*/ 653 w 1203"/>
                <a:gd name="T73" fmla="*/ 1143 h 1163"/>
                <a:gd name="T74" fmla="*/ 610 w 1203"/>
                <a:gd name="T75" fmla="*/ 1161 h 1163"/>
                <a:gd name="T76" fmla="*/ 315 w 1203"/>
                <a:gd name="T77" fmla="*/ 1163 h 1163"/>
                <a:gd name="T78" fmla="*/ 256 w 1203"/>
                <a:gd name="T79" fmla="*/ 805 h 1163"/>
                <a:gd name="T80" fmla="*/ 226 w 1203"/>
                <a:gd name="T81" fmla="*/ 777 h 1163"/>
                <a:gd name="T82" fmla="*/ 193 w 1203"/>
                <a:gd name="T83" fmla="*/ 781 h 1163"/>
                <a:gd name="T84" fmla="*/ 170 w 1203"/>
                <a:gd name="T85" fmla="*/ 790 h 1163"/>
                <a:gd name="T86" fmla="*/ 129 w 1203"/>
                <a:gd name="T87" fmla="*/ 802 h 1163"/>
                <a:gd name="T88" fmla="*/ 85 w 1203"/>
                <a:gd name="T89" fmla="*/ 804 h 1163"/>
                <a:gd name="T90" fmla="*/ 46 w 1203"/>
                <a:gd name="T91" fmla="*/ 789 h 1163"/>
                <a:gd name="T92" fmla="*/ 8 w 1203"/>
                <a:gd name="T93" fmla="*/ 745 h 1163"/>
                <a:gd name="T94" fmla="*/ 2 w 1203"/>
                <a:gd name="T95" fmla="*/ 686 h 1163"/>
                <a:gd name="T96" fmla="*/ 31 w 1203"/>
                <a:gd name="T97" fmla="*/ 635 h 1163"/>
                <a:gd name="T98" fmla="*/ 66 w 1203"/>
                <a:gd name="T99" fmla="*/ 613 h 1163"/>
                <a:gd name="T100" fmla="*/ 116 w 1203"/>
                <a:gd name="T101" fmla="*/ 607 h 1163"/>
                <a:gd name="T102" fmla="*/ 157 w 1203"/>
                <a:gd name="T103" fmla="*/ 618 h 1163"/>
                <a:gd name="T104" fmla="*/ 189 w 1203"/>
                <a:gd name="T105" fmla="*/ 629 h 1163"/>
                <a:gd name="T106" fmla="*/ 210 w 1203"/>
                <a:gd name="T107" fmla="*/ 636 h 1163"/>
                <a:gd name="T108" fmla="*/ 250 w 1203"/>
                <a:gd name="T109" fmla="*/ 621 h 1163"/>
                <a:gd name="T110" fmla="*/ 258 w 1203"/>
                <a:gd name="T111" fmla="*/ 249 h 1163"/>
                <a:gd name="T112" fmla="*/ 643 w 1203"/>
                <a:gd name="T113" fmla="*/ 240 h 1163"/>
                <a:gd name="T114" fmla="*/ 658 w 1203"/>
                <a:gd name="T115" fmla="*/ 203 h 1163"/>
                <a:gd name="T116" fmla="*/ 649 w 1203"/>
                <a:gd name="T117" fmla="*/ 176 h 1163"/>
                <a:gd name="T118" fmla="*/ 636 w 1203"/>
                <a:gd name="T119" fmla="*/ 139 h 1163"/>
                <a:gd name="T120" fmla="*/ 627 w 1203"/>
                <a:gd name="T121" fmla="*/ 100 h 1163"/>
                <a:gd name="T122" fmla="*/ 650 w 1203"/>
                <a:gd name="T123" fmla="*/ 37 h 1163"/>
                <a:gd name="T124" fmla="*/ 707 w 1203"/>
                <a:gd name="T125" fmla="*/ 2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03" h="1163">
                  <a:moveTo>
                    <a:pt x="730" y="0"/>
                  </a:moveTo>
                  <a:lnTo>
                    <a:pt x="755" y="2"/>
                  </a:lnTo>
                  <a:lnTo>
                    <a:pt x="776" y="10"/>
                  </a:lnTo>
                  <a:lnTo>
                    <a:pt x="795" y="21"/>
                  </a:lnTo>
                  <a:lnTo>
                    <a:pt x="812" y="37"/>
                  </a:lnTo>
                  <a:lnTo>
                    <a:pt x="824" y="56"/>
                  </a:lnTo>
                  <a:lnTo>
                    <a:pt x="831" y="76"/>
                  </a:lnTo>
                  <a:lnTo>
                    <a:pt x="834" y="100"/>
                  </a:lnTo>
                  <a:lnTo>
                    <a:pt x="833" y="112"/>
                  </a:lnTo>
                  <a:lnTo>
                    <a:pt x="830" y="125"/>
                  </a:lnTo>
                  <a:lnTo>
                    <a:pt x="826" y="139"/>
                  </a:lnTo>
                  <a:lnTo>
                    <a:pt x="821" y="154"/>
                  </a:lnTo>
                  <a:lnTo>
                    <a:pt x="817" y="166"/>
                  </a:lnTo>
                  <a:lnTo>
                    <a:pt x="813" y="176"/>
                  </a:lnTo>
                  <a:lnTo>
                    <a:pt x="810" y="183"/>
                  </a:lnTo>
                  <a:lnTo>
                    <a:pt x="809" y="185"/>
                  </a:lnTo>
                  <a:lnTo>
                    <a:pt x="804" y="203"/>
                  </a:lnTo>
                  <a:lnTo>
                    <a:pt x="804" y="218"/>
                  </a:lnTo>
                  <a:lnTo>
                    <a:pt x="809" y="230"/>
                  </a:lnTo>
                  <a:lnTo>
                    <a:pt x="819" y="240"/>
                  </a:lnTo>
                  <a:lnTo>
                    <a:pt x="833" y="246"/>
                  </a:lnTo>
                  <a:lnTo>
                    <a:pt x="851" y="249"/>
                  </a:lnTo>
                  <a:lnTo>
                    <a:pt x="1203" y="249"/>
                  </a:lnTo>
                  <a:lnTo>
                    <a:pt x="1203" y="589"/>
                  </a:lnTo>
                  <a:lnTo>
                    <a:pt x="1201" y="607"/>
                  </a:lnTo>
                  <a:lnTo>
                    <a:pt x="1195" y="621"/>
                  </a:lnTo>
                  <a:lnTo>
                    <a:pt x="1184" y="630"/>
                  </a:lnTo>
                  <a:lnTo>
                    <a:pt x="1171" y="635"/>
                  </a:lnTo>
                  <a:lnTo>
                    <a:pt x="1155" y="636"/>
                  </a:lnTo>
                  <a:lnTo>
                    <a:pt x="1137" y="631"/>
                  </a:lnTo>
                  <a:lnTo>
                    <a:pt x="1135" y="630"/>
                  </a:lnTo>
                  <a:lnTo>
                    <a:pt x="1128" y="627"/>
                  </a:lnTo>
                  <a:lnTo>
                    <a:pt x="1117" y="623"/>
                  </a:lnTo>
                  <a:lnTo>
                    <a:pt x="1104" y="619"/>
                  </a:lnTo>
                  <a:lnTo>
                    <a:pt x="1090" y="614"/>
                  </a:lnTo>
                  <a:lnTo>
                    <a:pt x="1075" y="610"/>
                  </a:lnTo>
                  <a:lnTo>
                    <a:pt x="1061" y="607"/>
                  </a:lnTo>
                  <a:lnTo>
                    <a:pt x="1049" y="606"/>
                  </a:lnTo>
                  <a:lnTo>
                    <a:pt x="1025" y="609"/>
                  </a:lnTo>
                  <a:lnTo>
                    <a:pt x="1003" y="616"/>
                  </a:lnTo>
                  <a:lnTo>
                    <a:pt x="984" y="628"/>
                  </a:lnTo>
                  <a:lnTo>
                    <a:pt x="968" y="643"/>
                  </a:lnTo>
                  <a:lnTo>
                    <a:pt x="956" y="662"/>
                  </a:lnTo>
                  <a:lnTo>
                    <a:pt x="948" y="683"/>
                  </a:lnTo>
                  <a:lnTo>
                    <a:pt x="945" y="706"/>
                  </a:lnTo>
                  <a:lnTo>
                    <a:pt x="948" y="729"/>
                  </a:lnTo>
                  <a:lnTo>
                    <a:pt x="956" y="750"/>
                  </a:lnTo>
                  <a:lnTo>
                    <a:pt x="968" y="768"/>
                  </a:lnTo>
                  <a:lnTo>
                    <a:pt x="984" y="784"/>
                  </a:lnTo>
                  <a:lnTo>
                    <a:pt x="1003" y="796"/>
                  </a:lnTo>
                  <a:lnTo>
                    <a:pt x="1025" y="803"/>
                  </a:lnTo>
                  <a:lnTo>
                    <a:pt x="1049" y="806"/>
                  </a:lnTo>
                  <a:lnTo>
                    <a:pt x="1061" y="805"/>
                  </a:lnTo>
                  <a:lnTo>
                    <a:pt x="1074" y="804"/>
                  </a:lnTo>
                  <a:lnTo>
                    <a:pt x="1088" y="801"/>
                  </a:lnTo>
                  <a:lnTo>
                    <a:pt x="1102" y="799"/>
                  </a:lnTo>
                  <a:lnTo>
                    <a:pt x="1113" y="796"/>
                  </a:lnTo>
                  <a:lnTo>
                    <a:pt x="1123" y="794"/>
                  </a:lnTo>
                  <a:lnTo>
                    <a:pt x="1129" y="792"/>
                  </a:lnTo>
                  <a:lnTo>
                    <a:pt x="1131" y="791"/>
                  </a:lnTo>
                  <a:lnTo>
                    <a:pt x="1147" y="786"/>
                  </a:lnTo>
                  <a:lnTo>
                    <a:pt x="1162" y="784"/>
                  </a:lnTo>
                  <a:lnTo>
                    <a:pt x="1175" y="785"/>
                  </a:lnTo>
                  <a:lnTo>
                    <a:pt x="1186" y="789"/>
                  </a:lnTo>
                  <a:lnTo>
                    <a:pt x="1196" y="797"/>
                  </a:lnTo>
                  <a:lnTo>
                    <a:pt x="1201" y="808"/>
                  </a:lnTo>
                  <a:lnTo>
                    <a:pt x="1203" y="822"/>
                  </a:lnTo>
                  <a:lnTo>
                    <a:pt x="1203" y="1163"/>
                  </a:lnTo>
                  <a:lnTo>
                    <a:pt x="1147" y="1163"/>
                  </a:lnTo>
                  <a:lnTo>
                    <a:pt x="1140" y="1162"/>
                  </a:lnTo>
                  <a:lnTo>
                    <a:pt x="1131" y="1161"/>
                  </a:lnTo>
                  <a:lnTo>
                    <a:pt x="851" y="1161"/>
                  </a:lnTo>
                  <a:lnTo>
                    <a:pt x="833" y="1159"/>
                  </a:lnTo>
                  <a:lnTo>
                    <a:pt x="819" y="1153"/>
                  </a:lnTo>
                  <a:lnTo>
                    <a:pt x="809" y="1143"/>
                  </a:lnTo>
                  <a:lnTo>
                    <a:pt x="804" y="1130"/>
                  </a:lnTo>
                  <a:lnTo>
                    <a:pt x="804" y="1114"/>
                  </a:lnTo>
                  <a:lnTo>
                    <a:pt x="809" y="1098"/>
                  </a:lnTo>
                  <a:lnTo>
                    <a:pt x="810" y="1095"/>
                  </a:lnTo>
                  <a:lnTo>
                    <a:pt x="813" y="1089"/>
                  </a:lnTo>
                  <a:lnTo>
                    <a:pt x="817" y="1079"/>
                  </a:lnTo>
                  <a:lnTo>
                    <a:pt x="821" y="1066"/>
                  </a:lnTo>
                  <a:lnTo>
                    <a:pt x="826" y="1052"/>
                  </a:lnTo>
                  <a:lnTo>
                    <a:pt x="830" y="1038"/>
                  </a:lnTo>
                  <a:lnTo>
                    <a:pt x="833" y="1024"/>
                  </a:lnTo>
                  <a:lnTo>
                    <a:pt x="834" y="1013"/>
                  </a:lnTo>
                  <a:lnTo>
                    <a:pt x="831" y="989"/>
                  </a:lnTo>
                  <a:lnTo>
                    <a:pt x="824" y="968"/>
                  </a:lnTo>
                  <a:lnTo>
                    <a:pt x="812" y="950"/>
                  </a:lnTo>
                  <a:lnTo>
                    <a:pt x="795" y="934"/>
                  </a:lnTo>
                  <a:lnTo>
                    <a:pt x="776" y="922"/>
                  </a:lnTo>
                  <a:lnTo>
                    <a:pt x="755" y="915"/>
                  </a:lnTo>
                  <a:lnTo>
                    <a:pt x="730" y="912"/>
                  </a:lnTo>
                  <a:lnTo>
                    <a:pt x="707" y="915"/>
                  </a:lnTo>
                  <a:lnTo>
                    <a:pt x="685" y="922"/>
                  </a:lnTo>
                  <a:lnTo>
                    <a:pt x="666" y="934"/>
                  </a:lnTo>
                  <a:lnTo>
                    <a:pt x="650" y="950"/>
                  </a:lnTo>
                  <a:lnTo>
                    <a:pt x="638" y="968"/>
                  </a:lnTo>
                  <a:lnTo>
                    <a:pt x="630" y="989"/>
                  </a:lnTo>
                  <a:lnTo>
                    <a:pt x="627" y="1013"/>
                  </a:lnTo>
                  <a:lnTo>
                    <a:pt x="628" y="1024"/>
                  </a:lnTo>
                  <a:lnTo>
                    <a:pt x="631" y="1038"/>
                  </a:lnTo>
                  <a:lnTo>
                    <a:pt x="636" y="1052"/>
                  </a:lnTo>
                  <a:lnTo>
                    <a:pt x="641" y="1066"/>
                  </a:lnTo>
                  <a:lnTo>
                    <a:pt x="645" y="1079"/>
                  </a:lnTo>
                  <a:lnTo>
                    <a:pt x="649" y="1089"/>
                  </a:lnTo>
                  <a:lnTo>
                    <a:pt x="652" y="1095"/>
                  </a:lnTo>
                  <a:lnTo>
                    <a:pt x="653" y="1098"/>
                  </a:lnTo>
                  <a:lnTo>
                    <a:pt x="658" y="1114"/>
                  </a:lnTo>
                  <a:lnTo>
                    <a:pt x="658" y="1130"/>
                  </a:lnTo>
                  <a:lnTo>
                    <a:pt x="653" y="1143"/>
                  </a:lnTo>
                  <a:lnTo>
                    <a:pt x="643" y="1153"/>
                  </a:lnTo>
                  <a:lnTo>
                    <a:pt x="628" y="1159"/>
                  </a:lnTo>
                  <a:lnTo>
                    <a:pt x="610" y="1161"/>
                  </a:lnTo>
                  <a:lnTo>
                    <a:pt x="330" y="1161"/>
                  </a:lnTo>
                  <a:lnTo>
                    <a:pt x="322" y="1162"/>
                  </a:lnTo>
                  <a:lnTo>
                    <a:pt x="315" y="1163"/>
                  </a:lnTo>
                  <a:lnTo>
                    <a:pt x="258" y="1163"/>
                  </a:lnTo>
                  <a:lnTo>
                    <a:pt x="258" y="822"/>
                  </a:lnTo>
                  <a:lnTo>
                    <a:pt x="256" y="805"/>
                  </a:lnTo>
                  <a:lnTo>
                    <a:pt x="250" y="792"/>
                  </a:lnTo>
                  <a:lnTo>
                    <a:pt x="239" y="782"/>
                  </a:lnTo>
                  <a:lnTo>
                    <a:pt x="226" y="777"/>
                  </a:lnTo>
                  <a:lnTo>
                    <a:pt x="210" y="776"/>
                  </a:lnTo>
                  <a:lnTo>
                    <a:pt x="193" y="781"/>
                  </a:lnTo>
                  <a:lnTo>
                    <a:pt x="193" y="781"/>
                  </a:lnTo>
                  <a:lnTo>
                    <a:pt x="189" y="783"/>
                  </a:lnTo>
                  <a:lnTo>
                    <a:pt x="180" y="786"/>
                  </a:lnTo>
                  <a:lnTo>
                    <a:pt x="170" y="790"/>
                  </a:lnTo>
                  <a:lnTo>
                    <a:pt x="157" y="794"/>
                  </a:lnTo>
                  <a:lnTo>
                    <a:pt x="143" y="799"/>
                  </a:lnTo>
                  <a:lnTo>
                    <a:pt x="129" y="802"/>
                  </a:lnTo>
                  <a:lnTo>
                    <a:pt x="116" y="805"/>
                  </a:lnTo>
                  <a:lnTo>
                    <a:pt x="104" y="806"/>
                  </a:lnTo>
                  <a:lnTo>
                    <a:pt x="85" y="804"/>
                  </a:lnTo>
                  <a:lnTo>
                    <a:pt x="66" y="799"/>
                  </a:lnTo>
                  <a:lnTo>
                    <a:pt x="50" y="792"/>
                  </a:lnTo>
                  <a:lnTo>
                    <a:pt x="46" y="789"/>
                  </a:lnTo>
                  <a:lnTo>
                    <a:pt x="31" y="777"/>
                  </a:lnTo>
                  <a:lnTo>
                    <a:pt x="19" y="762"/>
                  </a:lnTo>
                  <a:lnTo>
                    <a:pt x="8" y="745"/>
                  </a:lnTo>
                  <a:lnTo>
                    <a:pt x="2" y="726"/>
                  </a:lnTo>
                  <a:lnTo>
                    <a:pt x="0" y="706"/>
                  </a:lnTo>
                  <a:lnTo>
                    <a:pt x="2" y="686"/>
                  </a:lnTo>
                  <a:lnTo>
                    <a:pt x="8" y="667"/>
                  </a:lnTo>
                  <a:lnTo>
                    <a:pt x="19" y="650"/>
                  </a:lnTo>
                  <a:lnTo>
                    <a:pt x="31" y="635"/>
                  </a:lnTo>
                  <a:lnTo>
                    <a:pt x="46" y="623"/>
                  </a:lnTo>
                  <a:lnTo>
                    <a:pt x="50" y="621"/>
                  </a:lnTo>
                  <a:lnTo>
                    <a:pt x="66" y="613"/>
                  </a:lnTo>
                  <a:lnTo>
                    <a:pt x="85" y="608"/>
                  </a:lnTo>
                  <a:lnTo>
                    <a:pt x="104" y="606"/>
                  </a:lnTo>
                  <a:lnTo>
                    <a:pt x="116" y="607"/>
                  </a:lnTo>
                  <a:lnTo>
                    <a:pt x="129" y="610"/>
                  </a:lnTo>
                  <a:lnTo>
                    <a:pt x="143" y="614"/>
                  </a:lnTo>
                  <a:lnTo>
                    <a:pt x="157" y="618"/>
                  </a:lnTo>
                  <a:lnTo>
                    <a:pt x="170" y="622"/>
                  </a:lnTo>
                  <a:lnTo>
                    <a:pt x="180" y="626"/>
                  </a:lnTo>
                  <a:lnTo>
                    <a:pt x="189" y="629"/>
                  </a:lnTo>
                  <a:lnTo>
                    <a:pt x="193" y="631"/>
                  </a:lnTo>
                  <a:lnTo>
                    <a:pt x="193" y="631"/>
                  </a:lnTo>
                  <a:lnTo>
                    <a:pt x="210" y="636"/>
                  </a:lnTo>
                  <a:lnTo>
                    <a:pt x="226" y="635"/>
                  </a:lnTo>
                  <a:lnTo>
                    <a:pt x="239" y="630"/>
                  </a:lnTo>
                  <a:lnTo>
                    <a:pt x="250" y="621"/>
                  </a:lnTo>
                  <a:lnTo>
                    <a:pt x="256" y="607"/>
                  </a:lnTo>
                  <a:lnTo>
                    <a:pt x="258" y="589"/>
                  </a:lnTo>
                  <a:lnTo>
                    <a:pt x="258" y="249"/>
                  </a:lnTo>
                  <a:lnTo>
                    <a:pt x="610" y="249"/>
                  </a:lnTo>
                  <a:lnTo>
                    <a:pt x="628" y="246"/>
                  </a:lnTo>
                  <a:lnTo>
                    <a:pt x="643" y="240"/>
                  </a:lnTo>
                  <a:lnTo>
                    <a:pt x="653" y="230"/>
                  </a:lnTo>
                  <a:lnTo>
                    <a:pt x="658" y="218"/>
                  </a:lnTo>
                  <a:lnTo>
                    <a:pt x="658" y="203"/>
                  </a:lnTo>
                  <a:lnTo>
                    <a:pt x="653" y="185"/>
                  </a:lnTo>
                  <a:lnTo>
                    <a:pt x="652" y="183"/>
                  </a:lnTo>
                  <a:lnTo>
                    <a:pt x="649" y="176"/>
                  </a:lnTo>
                  <a:lnTo>
                    <a:pt x="645" y="166"/>
                  </a:lnTo>
                  <a:lnTo>
                    <a:pt x="641" y="154"/>
                  </a:lnTo>
                  <a:lnTo>
                    <a:pt x="636" y="139"/>
                  </a:lnTo>
                  <a:lnTo>
                    <a:pt x="631" y="125"/>
                  </a:lnTo>
                  <a:lnTo>
                    <a:pt x="628" y="112"/>
                  </a:lnTo>
                  <a:lnTo>
                    <a:pt x="627" y="100"/>
                  </a:lnTo>
                  <a:lnTo>
                    <a:pt x="630" y="76"/>
                  </a:lnTo>
                  <a:lnTo>
                    <a:pt x="638" y="56"/>
                  </a:lnTo>
                  <a:lnTo>
                    <a:pt x="650" y="37"/>
                  </a:lnTo>
                  <a:lnTo>
                    <a:pt x="666" y="21"/>
                  </a:lnTo>
                  <a:lnTo>
                    <a:pt x="685" y="10"/>
                  </a:lnTo>
                  <a:lnTo>
                    <a:pt x="707" y="2"/>
                  </a:lnTo>
                  <a:lnTo>
                    <a:pt x="730" y="0"/>
                  </a:lnTo>
                  <a:close/>
                </a:path>
              </a:pathLst>
            </a:custGeom>
            <a:solidFill>
              <a:schemeClr val="accent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grpSp>
          <p:nvGrpSpPr>
            <p:cNvPr id="127" name="Group 126"/>
            <p:cNvGrpSpPr/>
            <p:nvPr/>
          </p:nvGrpSpPr>
          <p:grpSpPr>
            <a:xfrm>
              <a:off x="4305512" y="3452192"/>
              <a:ext cx="569700" cy="567814"/>
              <a:chOff x="4575175" y="3521076"/>
              <a:chExt cx="479425" cy="477838"/>
            </a:xfrm>
            <a:solidFill>
              <a:schemeClr val="bg1"/>
            </a:solidFill>
          </p:grpSpPr>
          <p:sp>
            <p:nvSpPr>
              <p:cNvPr id="128" name="Freeform 54"/>
              <p:cNvSpPr>
                <a:spLocks/>
              </p:cNvSpPr>
              <p:nvPr/>
            </p:nvSpPr>
            <p:spPr bwMode="auto">
              <a:xfrm>
                <a:off x="4657725" y="3606801"/>
                <a:ext cx="206375" cy="42863"/>
              </a:xfrm>
              <a:custGeom>
                <a:avLst/>
                <a:gdLst>
                  <a:gd name="T0" fmla="*/ 151 w 1438"/>
                  <a:gd name="T1" fmla="*/ 0 h 302"/>
                  <a:gd name="T2" fmla="*/ 1287 w 1438"/>
                  <a:gd name="T3" fmla="*/ 0 h 302"/>
                  <a:gd name="T4" fmla="*/ 1318 w 1438"/>
                  <a:gd name="T5" fmla="*/ 3 h 302"/>
                  <a:gd name="T6" fmla="*/ 1346 w 1438"/>
                  <a:gd name="T7" fmla="*/ 12 h 302"/>
                  <a:gd name="T8" fmla="*/ 1372 w 1438"/>
                  <a:gd name="T9" fmla="*/ 26 h 302"/>
                  <a:gd name="T10" fmla="*/ 1394 w 1438"/>
                  <a:gd name="T11" fmla="*/ 45 h 302"/>
                  <a:gd name="T12" fmla="*/ 1413 w 1438"/>
                  <a:gd name="T13" fmla="*/ 67 h 302"/>
                  <a:gd name="T14" fmla="*/ 1426 w 1438"/>
                  <a:gd name="T15" fmla="*/ 93 h 302"/>
                  <a:gd name="T16" fmla="*/ 1435 w 1438"/>
                  <a:gd name="T17" fmla="*/ 121 h 302"/>
                  <a:gd name="T18" fmla="*/ 1438 w 1438"/>
                  <a:gd name="T19" fmla="*/ 151 h 302"/>
                  <a:gd name="T20" fmla="*/ 1435 w 1438"/>
                  <a:gd name="T21" fmla="*/ 181 h 302"/>
                  <a:gd name="T22" fmla="*/ 1426 w 1438"/>
                  <a:gd name="T23" fmla="*/ 209 h 302"/>
                  <a:gd name="T24" fmla="*/ 1413 w 1438"/>
                  <a:gd name="T25" fmla="*/ 235 h 302"/>
                  <a:gd name="T26" fmla="*/ 1394 w 1438"/>
                  <a:gd name="T27" fmla="*/ 257 h 302"/>
                  <a:gd name="T28" fmla="*/ 1372 w 1438"/>
                  <a:gd name="T29" fmla="*/ 276 h 302"/>
                  <a:gd name="T30" fmla="*/ 1346 w 1438"/>
                  <a:gd name="T31" fmla="*/ 289 h 302"/>
                  <a:gd name="T32" fmla="*/ 1318 w 1438"/>
                  <a:gd name="T33" fmla="*/ 298 h 302"/>
                  <a:gd name="T34" fmla="*/ 1287 w 1438"/>
                  <a:gd name="T35" fmla="*/ 302 h 302"/>
                  <a:gd name="T36" fmla="*/ 151 w 1438"/>
                  <a:gd name="T37" fmla="*/ 302 h 302"/>
                  <a:gd name="T38" fmla="*/ 121 w 1438"/>
                  <a:gd name="T39" fmla="*/ 298 h 302"/>
                  <a:gd name="T40" fmla="*/ 93 w 1438"/>
                  <a:gd name="T41" fmla="*/ 289 h 302"/>
                  <a:gd name="T42" fmla="*/ 66 w 1438"/>
                  <a:gd name="T43" fmla="*/ 276 h 302"/>
                  <a:gd name="T44" fmla="*/ 44 w 1438"/>
                  <a:gd name="T45" fmla="*/ 257 h 302"/>
                  <a:gd name="T46" fmla="*/ 26 w 1438"/>
                  <a:gd name="T47" fmla="*/ 235 h 302"/>
                  <a:gd name="T48" fmla="*/ 12 w 1438"/>
                  <a:gd name="T49" fmla="*/ 209 h 302"/>
                  <a:gd name="T50" fmla="*/ 4 w 1438"/>
                  <a:gd name="T51" fmla="*/ 181 h 302"/>
                  <a:gd name="T52" fmla="*/ 0 w 1438"/>
                  <a:gd name="T53" fmla="*/ 151 h 302"/>
                  <a:gd name="T54" fmla="*/ 4 w 1438"/>
                  <a:gd name="T55" fmla="*/ 121 h 302"/>
                  <a:gd name="T56" fmla="*/ 12 w 1438"/>
                  <a:gd name="T57" fmla="*/ 93 h 302"/>
                  <a:gd name="T58" fmla="*/ 26 w 1438"/>
                  <a:gd name="T59" fmla="*/ 67 h 302"/>
                  <a:gd name="T60" fmla="*/ 44 w 1438"/>
                  <a:gd name="T61" fmla="*/ 45 h 302"/>
                  <a:gd name="T62" fmla="*/ 66 w 1438"/>
                  <a:gd name="T63" fmla="*/ 26 h 302"/>
                  <a:gd name="T64" fmla="*/ 93 w 1438"/>
                  <a:gd name="T65" fmla="*/ 12 h 302"/>
                  <a:gd name="T66" fmla="*/ 121 w 1438"/>
                  <a:gd name="T67" fmla="*/ 3 h 302"/>
                  <a:gd name="T68" fmla="*/ 151 w 1438"/>
                  <a:gd name="T69"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38" h="302">
                    <a:moveTo>
                      <a:pt x="151" y="0"/>
                    </a:moveTo>
                    <a:lnTo>
                      <a:pt x="1287" y="0"/>
                    </a:lnTo>
                    <a:lnTo>
                      <a:pt x="1318" y="3"/>
                    </a:lnTo>
                    <a:lnTo>
                      <a:pt x="1346" y="12"/>
                    </a:lnTo>
                    <a:lnTo>
                      <a:pt x="1372" y="26"/>
                    </a:lnTo>
                    <a:lnTo>
                      <a:pt x="1394" y="45"/>
                    </a:lnTo>
                    <a:lnTo>
                      <a:pt x="1413" y="67"/>
                    </a:lnTo>
                    <a:lnTo>
                      <a:pt x="1426" y="93"/>
                    </a:lnTo>
                    <a:lnTo>
                      <a:pt x="1435" y="121"/>
                    </a:lnTo>
                    <a:lnTo>
                      <a:pt x="1438" y="151"/>
                    </a:lnTo>
                    <a:lnTo>
                      <a:pt x="1435" y="181"/>
                    </a:lnTo>
                    <a:lnTo>
                      <a:pt x="1426" y="209"/>
                    </a:lnTo>
                    <a:lnTo>
                      <a:pt x="1413" y="235"/>
                    </a:lnTo>
                    <a:lnTo>
                      <a:pt x="1394" y="257"/>
                    </a:lnTo>
                    <a:lnTo>
                      <a:pt x="1372" y="276"/>
                    </a:lnTo>
                    <a:lnTo>
                      <a:pt x="1346" y="289"/>
                    </a:lnTo>
                    <a:lnTo>
                      <a:pt x="1318" y="298"/>
                    </a:lnTo>
                    <a:lnTo>
                      <a:pt x="1287" y="302"/>
                    </a:lnTo>
                    <a:lnTo>
                      <a:pt x="151" y="302"/>
                    </a:lnTo>
                    <a:lnTo>
                      <a:pt x="121" y="298"/>
                    </a:lnTo>
                    <a:lnTo>
                      <a:pt x="93" y="289"/>
                    </a:lnTo>
                    <a:lnTo>
                      <a:pt x="66" y="276"/>
                    </a:lnTo>
                    <a:lnTo>
                      <a:pt x="44" y="257"/>
                    </a:lnTo>
                    <a:lnTo>
                      <a:pt x="26" y="235"/>
                    </a:lnTo>
                    <a:lnTo>
                      <a:pt x="12" y="209"/>
                    </a:lnTo>
                    <a:lnTo>
                      <a:pt x="4" y="181"/>
                    </a:lnTo>
                    <a:lnTo>
                      <a:pt x="0" y="151"/>
                    </a:lnTo>
                    <a:lnTo>
                      <a:pt x="4" y="121"/>
                    </a:lnTo>
                    <a:lnTo>
                      <a:pt x="12" y="93"/>
                    </a:lnTo>
                    <a:lnTo>
                      <a:pt x="26" y="67"/>
                    </a:lnTo>
                    <a:lnTo>
                      <a:pt x="44" y="45"/>
                    </a:lnTo>
                    <a:lnTo>
                      <a:pt x="66" y="26"/>
                    </a:lnTo>
                    <a:lnTo>
                      <a:pt x="93" y="12"/>
                    </a:lnTo>
                    <a:lnTo>
                      <a:pt x="121" y="3"/>
                    </a:lnTo>
                    <a:lnTo>
                      <a:pt x="1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29" name="Freeform 55"/>
              <p:cNvSpPr>
                <a:spLocks/>
              </p:cNvSpPr>
              <p:nvPr/>
            </p:nvSpPr>
            <p:spPr bwMode="auto">
              <a:xfrm>
                <a:off x="4657725" y="3687763"/>
                <a:ext cx="206375" cy="42863"/>
              </a:xfrm>
              <a:custGeom>
                <a:avLst/>
                <a:gdLst>
                  <a:gd name="T0" fmla="*/ 151 w 1438"/>
                  <a:gd name="T1" fmla="*/ 0 h 301"/>
                  <a:gd name="T2" fmla="*/ 1287 w 1438"/>
                  <a:gd name="T3" fmla="*/ 0 h 301"/>
                  <a:gd name="T4" fmla="*/ 1318 w 1438"/>
                  <a:gd name="T5" fmla="*/ 3 h 301"/>
                  <a:gd name="T6" fmla="*/ 1346 w 1438"/>
                  <a:gd name="T7" fmla="*/ 12 h 301"/>
                  <a:gd name="T8" fmla="*/ 1372 w 1438"/>
                  <a:gd name="T9" fmla="*/ 26 h 301"/>
                  <a:gd name="T10" fmla="*/ 1394 w 1438"/>
                  <a:gd name="T11" fmla="*/ 44 h 301"/>
                  <a:gd name="T12" fmla="*/ 1413 w 1438"/>
                  <a:gd name="T13" fmla="*/ 66 h 301"/>
                  <a:gd name="T14" fmla="*/ 1426 w 1438"/>
                  <a:gd name="T15" fmla="*/ 92 h 301"/>
                  <a:gd name="T16" fmla="*/ 1435 w 1438"/>
                  <a:gd name="T17" fmla="*/ 120 h 301"/>
                  <a:gd name="T18" fmla="*/ 1438 w 1438"/>
                  <a:gd name="T19" fmla="*/ 150 h 301"/>
                  <a:gd name="T20" fmla="*/ 1435 w 1438"/>
                  <a:gd name="T21" fmla="*/ 181 h 301"/>
                  <a:gd name="T22" fmla="*/ 1426 w 1438"/>
                  <a:gd name="T23" fmla="*/ 210 h 301"/>
                  <a:gd name="T24" fmla="*/ 1413 w 1438"/>
                  <a:gd name="T25" fmla="*/ 235 h 301"/>
                  <a:gd name="T26" fmla="*/ 1394 w 1438"/>
                  <a:gd name="T27" fmla="*/ 258 h 301"/>
                  <a:gd name="T28" fmla="*/ 1372 w 1438"/>
                  <a:gd name="T29" fmla="*/ 275 h 301"/>
                  <a:gd name="T30" fmla="*/ 1346 w 1438"/>
                  <a:gd name="T31" fmla="*/ 290 h 301"/>
                  <a:gd name="T32" fmla="*/ 1318 w 1438"/>
                  <a:gd name="T33" fmla="*/ 298 h 301"/>
                  <a:gd name="T34" fmla="*/ 1287 w 1438"/>
                  <a:gd name="T35" fmla="*/ 301 h 301"/>
                  <a:gd name="T36" fmla="*/ 151 w 1438"/>
                  <a:gd name="T37" fmla="*/ 301 h 301"/>
                  <a:gd name="T38" fmla="*/ 121 w 1438"/>
                  <a:gd name="T39" fmla="*/ 298 h 301"/>
                  <a:gd name="T40" fmla="*/ 93 w 1438"/>
                  <a:gd name="T41" fmla="*/ 290 h 301"/>
                  <a:gd name="T42" fmla="*/ 66 w 1438"/>
                  <a:gd name="T43" fmla="*/ 275 h 301"/>
                  <a:gd name="T44" fmla="*/ 44 w 1438"/>
                  <a:gd name="T45" fmla="*/ 258 h 301"/>
                  <a:gd name="T46" fmla="*/ 26 w 1438"/>
                  <a:gd name="T47" fmla="*/ 235 h 301"/>
                  <a:gd name="T48" fmla="*/ 12 w 1438"/>
                  <a:gd name="T49" fmla="*/ 210 h 301"/>
                  <a:gd name="T50" fmla="*/ 4 w 1438"/>
                  <a:gd name="T51" fmla="*/ 181 h 301"/>
                  <a:gd name="T52" fmla="*/ 0 w 1438"/>
                  <a:gd name="T53" fmla="*/ 150 h 301"/>
                  <a:gd name="T54" fmla="*/ 4 w 1438"/>
                  <a:gd name="T55" fmla="*/ 120 h 301"/>
                  <a:gd name="T56" fmla="*/ 12 w 1438"/>
                  <a:gd name="T57" fmla="*/ 92 h 301"/>
                  <a:gd name="T58" fmla="*/ 26 w 1438"/>
                  <a:gd name="T59" fmla="*/ 66 h 301"/>
                  <a:gd name="T60" fmla="*/ 44 w 1438"/>
                  <a:gd name="T61" fmla="*/ 44 h 301"/>
                  <a:gd name="T62" fmla="*/ 66 w 1438"/>
                  <a:gd name="T63" fmla="*/ 26 h 301"/>
                  <a:gd name="T64" fmla="*/ 93 w 1438"/>
                  <a:gd name="T65" fmla="*/ 12 h 301"/>
                  <a:gd name="T66" fmla="*/ 121 w 1438"/>
                  <a:gd name="T67" fmla="*/ 3 h 301"/>
                  <a:gd name="T68" fmla="*/ 151 w 1438"/>
                  <a:gd name="T69"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38" h="301">
                    <a:moveTo>
                      <a:pt x="151" y="0"/>
                    </a:moveTo>
                    <a:lnTo>
                      <a:pt x="1287" y="0"/>
                    </a:lnTo>
                    <a:lnTo>
                      <a:pt x="1318" y="3"/>
                    </a:lnTo>
                    <a:lnTo>
                      <a:pt x="1346" y="12"/>
                    </a:lnTo>
                    <a:lnTo>
                      <a:pt x="1372" y="26"/>
                    </a:lnTo>
                    <a:lnTo>
                      <a:pt x="1394" y="44"/>
                    </a:lnTo>
                    <a:lnTo>
                      <a:pt x="1413" y="66"/>
                    </a:lnTo>
                    <a:lnTo>
                      <a:pt x="1426" y="92"/>
                    </a:lnTo>
                    <a:lnTo>
                      <a:pt x="1435" y="120"/>
                    </a:lnTo>
                    <a:lnTo>
                      <a:pt x="1438" y="150"/>
                    </a:lnTo>
                    <a:lnTo>
                      <a:pt x="1435" y="181"/>
                    </a:lnTo>
                    <a:lnTo>
                      <a:pt x="1426" y="210"/>
                    </a:lnTo>
                    <a:lnTo>
                      <a:pt x="1413" y="235"/>
                    </a:lnTo>
                    <a:lnTo>
                      <a:pt x="1394" y="258"/>
                    </a:lnTo>
                    <a:lnTo>
                      <a:pt x="1372" y="275"/>
                    </a:lnTo>
                    <a:lnTo>
                      <a:pt x="1346" y="290"/>
                    </a:lnTo>
                    <a:lnTo>
                      <a:pt x="1318" y="298"/>
                    </a:lnTo>
                    <a:lnTo>
                      <a:pt x="1287" y="301"/>
                    </a:lnTo>
                    <a:lnTo>
                      <a:pt x="151" y="301"/>
                    </a:lnTo>
                    <a:lnTo>
                      <a:pt x="121" y="298"/>
                    </a:lnTo>
                    <a:lnTo>
                      <a:pt x="93" y="290"/>
                    </a:lnTo>
                    <a:lnTo>
                      <a:pt x="66" y="275"/>
                    </a:lnTo>
                    <a:lnTo>
                      <a:pt x="44" y="258"/>
                    </a:lnTo>
                    <a:lnTo>
                      <a:pt x="26" y="235"/>
                    </a:lnTo>
                    <a:lnTo>
                      <a:pt x="12" y="210"/>
                    </a:lnTo>
                    <a:lnTo>
                      <a:pt x="4" y="181"/>
                    </a:lnTo>
                    <a:lnTo>
                      <a:pt x="0" y="150"/>
                    </a:lnTo>
                    <a:lnTo>
                      <a:pt x="4" y="120"/>
                    </a:lnTo>
                    <a:lnTo>
                      <a:pt x="12" y="92"/>
                    </a:lnTo>
                    <a:lnTo>
                      <a:pt x="26" y="66"/>
                    </a:lnTo>
                    <a:lnTo>
                      <a:pt x="44" y="44"/>
                    </a:lnTo>
                    <a:lnTo>
                      <a:pt x="66" y="26"/>
                    </a:lnTo>
                    <a:lnTo>
                      <a:pt x="93" y="12"/>
                    </a:lnTo>
                    <a:lnTo>
                      <a:pt x="121" y="3"/>
                    </a:lnTo>
                    <a:lnTo>
                      <a:pt x="1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30" name="Freeform 56"/>
              <p:cNvSpPr>
                <a:spLocks/>
              </p:cNvSpPr>
              <p:nvPr/>
            </p:nvSpPr>
            <p:spPr bwMode="auto">
              <a:xfrm>
                <a:off x="4657725" y="3768726"/>
                <a:ext cx="125413" cy="44450"/>
              </a:xfrm>
              <a:custGeom>
                <a:avLst/>
                <a:gdLst>
                  <a:gd name="T0" fmla="*/ 151 w 870"/>
                  <a:gd name="T1" fmla="*/ 0 h 301"/>
                  <a:gd name="T2" fmla="*/ 720 w 870"/>
                  <a:gd name="T3" fmla="*/ 0 h 301"/>
                  <a:gd name="T4" fmla="*/ 750 w 870"/>
                  <a:gd name="T5" fmla="*/ 4 h 301"/>
                  <a:gd name="T6" fmla="*/ 778 w 870"/>
                  <a:gd name="T7" fmla="*/ 12 h 301"/>
                  <a:gd name="T8" fmla="*/ 805 w 870"/>
                  <a:gd name="T9" fmla="*/ 26 h 301"/>
                  <a:gd name="T10" fmla="*/ 827 w 870"/>
                  <a:gd name="T11" fmla="*/ 44 h 301"/>
                  <a:gd name="T12" fmla="*/ 845 w 870"/>
                  <a:gd name="T13" fmla="*/ 67 h 301"/>
                  <a:gd name="T14" fmla="*/ 859 w 870"/>
                  <a:gd name="T15" fmla="*/ 92 h 301"/>
                  <a:gd name="T16" fmla="*/ 867 w 870"/>
                  <a:gd name="T17" fmla="*/ 120 h 301"/>
                  <a:gd name="T18" fmla="*/ 870 w 870"/>
                  <a:gd name="T19" fmla="*/ 151 h 301"/>
                  <a:gd name="T20" fmla="*/ 867 w 870"/>
                  <a:gd name="T21" fmla="*/ 181 h 301"/>
                  <a:gd name="T22" fmla="*/ 859 w 870"/>
                  <a:gd name="T23" fmla="*/ 209 h 301"/>
                  <a:gd name="T24" fmla="*/ 845 w 870"/>
                  <a:gd name="T25" fmla="*/ 234 h 301"/>
                  <a:gd name="T26" fmla="*/ 827 w 870"/>
                  <a:gd name="T27" fmla="*/ 257 h 301"/>
                  <a:gd name="T28" fmla="*/ 805 w 870"/>
                  <a:gd name="T29" fmla="*/ 275 h 301"/>
                  <a:gd name="T30" fmla="*/ 778 w 870"/>
                  <a:gd name="T31" fmla="*/ 290 h 301"/>
                  <a:gd name="T32" fmla="*/ 750 w 870"/>
                  <a:gd name="T33" fmla="*/ 298 h 301"/>
                  <a:gd name="T34" fmla="*/ 720 w 870"/>
                  <a:gd name="T35" fmla="*/ 301 h 301"/>
                  <a:gd name="T36" fmla="*/ 151 w 870"/>
                  <a:gd name="T37" fmla="*/ 301 h 301"/>
                  <a:gd name="T38" fmla="*/ 121 w 870"/>
                  <a:gd name="T39" fmla="*/ 298 h 301"/>
                  <a:gd name="T40" fmla="*/ 93 w 870"/>
                  <a:gd name="T41" fmla="*/ 290 h 301"/>
                  <a:gd name="T42" fmla="*/ 66 w 870"/>
                  <a:gd name="T43" fmla="*/ 275 h 301"/>
                  <a:gd name="T44" fmla="*/ 44 w 870"/>
                  <a:gd name="T45" fmla="*/ 257 h 301"/>
                  <a:gd name="T46" fmla="*/ 26 w 870"/>
                  <a:gd name="T47" fmla="*/ 234 h 301"/>
                  <a:gd name="T48" fmla="*/ 12 w 870"/>
                  <a:gd name="T49" fmla="*/ 209 h 301"/>
                  <a:gd name="T50" fmla="*/ 4 w 870"/>
                  <a:gd name="T51" fmla="*/ 181 h 301"/>
                  <a:gd name="T52" fmla="*/ 0 w 870"/>
                  <a:gd name="T53" fmla="*/ 151 h 301"/>
                  <a:gd name="T54" fmla="*/ 4 w 870"/>
                  <a:gd name="T55" fmla="*/ 120 h 301"/>
                  <a:gd name="T56" fmla="*/ 12 w 870"/>
                  <a:gd name="T57" fmla="*/ 92 h 301"/>
                  <a:gd name="T58" fmla="*/ 26 w 870"/>
                  <a:gd name="T59" fmla="*/ 67 h 301"/>
                  <a:gd name="T60" fmla="*/ 44 w 870"/>
                  <a:gd name="T61" fmla="*/ 44 h 301"/>
                  <a:gd name="T62" fmla="*/ 66 w 870"/>
                  <a:gd name="T63" fmla="*/ 26 h 301"/>
                  <a:gd name="T64" fmla="*/ 93 w 870"/>
                  <a:gd name="T65" fmla="*/ 12 h 301"/>
                  <a:gd name="T66" fmla="*/ 121 w 870"/>
                  <a:gd name="T67" fmla="*/ 4 h 301"/>
                  <a:gd name="T68" fmla="*/ 151 w 870"/>
                  <a:gd name="T69"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70" h="301">
                    <a:moveTo>
                      <a:pt x="151" y="0"/>
                    </a:moveTo>
                    <a:lnTo>
                      <a:pt x="720" y="0"/>
                    </a:lnTo>
                    <a:lnTo>
                      <a:pt x="750" y="4"/>
                    </a:lnTo>
                    <a:lnTo>
                      <a:pt x="778" y="12"/>
                    </a:lnTo>
                    <a:lnTo>
                      <a:pt x="805" y="26"/>
                    </a:lnTo>
                    <a:lnTo>
                      <a:pt x="827" y="44"/>
                    </a:lnTo>
                    <a:lnTo>
                      <a:pt x="845" y="67"/>
                    </a:lnTo>
                    <a:lnTo>
                      <a:pt x="859" y="92"/>
                    </a:lnTo>
                    <a:lnTo>
                      <a:pt x="867" y="120"/>
                    </a:lnTo>
                    <a:lnTo>
                      <a:pt x="870" y="151"/>
                    </a:lnTo>
                    <a:lnTo>
                      <a:pt x="867" y="181"/>
                    </a:lnTo>
                    <a:lnTo>
                      <a:pt x="859" y="209"/>
                    </a:lnTo>
                    <a:lnTo>
                      <a:pt x="845" y="234"/>
                    </a:lnTo>
                    <a:lnTo>
                      <a:pt x="827" y="257"/>
                    </a:lnTo>
                    <a:lnTo>
                      <a:pt x="805" y="275"/>
                    </a:lnTo>
                    <a:lnTo>
                      <a:pt x="778" y="290"/>
                    </a:lnTo>
                    <a:lnTo>
                      <a:pt x="750" y="298"/>
                    </a:lnTo>
                    <a:lnTo>
                      <a:pt x="720" y="301"/>
                    </a:lnTo>
                    <a:lnTo>
                      <a:pt x="151" y="301"/>
                    </a:lnTo>
                    <a:lnTo>
                      <a:pt x="121" y="298"/>
                    </a:lnTo>
                    <a:lnTo>
                      <a:pt x="93" y="290"/>
                    </a:lnTo>
                    <a:lnTo>
                      <a:pt x="66" y="275"/>
                    </a:lnTo>
                    <a:lnTo>
                      <a:pt x="44" y="257"/>
                    </a:lnTo>
                    <a:lnTo>
                      <a:pt x="26" y="234"/>
                    </a:lnTo>
                    <a:lnTo>
                      <a:pt x="12" y="209"/>
                    </a:lnTo>
                    <a:lnTo>
                      <a:pt x="4" y="181"/>
                    </a:lnTo>
                    <a:lnTo>
                      <a:pt x="0" y="151"/>
                    </a:lnTo>
                    <a:lnTo>
                      <a:pt x="4" y="120"/>
                    </a:lnTo>
                    <a:lnTo>
                      <a:pt x="12" y="92"/>
                    </a:lnTo>
                    <a:lnTo>
                      <a:pt x="26" y="67"/>
                    </a:lnTo>
                    <a:lnTo>
                      <a:pt x="44" y="44"/>
                    </a:lnTo>
                    <a:lnTo>
                      <a:pt x="66" y="26"/>
                    </a:lnTo>
                    <a:lnTo>
                      <a:pt x="93" y="12"/>
                    </a:lnTo>
                    <a:lnTo>
                      <a:pt x="121" y="4"/>
                    </a:lnTo>
                    <a:lnTo>
                      <a:pt x="1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31" name="Freeform 57"/>
              <p:cNvSpPr>
                <a:spLocks/>
              </p:cNvSpPr>
              <p:nvPr/>
            </p:nvSpPr>
            <p:spPr bwMode="auto">
              <a:xfrm>
                <a:off x="4575175" y="3521076"/>
                <a:ext cx="371475" cy="477838"/>
              </a:xfrm>
              <a:custGeom>
                <a:avLst/>
                <a:gdLst>
                  <a:gd name="T0" fmla="*/ 152 w 2574"/>
                  <a:gd name="T1" fmla="*/ 0 h 3310"/>
                  <a:gd name="T2" fmla="*/ 2423 w 2574"/>
                  <a:gd name="T3" fmla="*/ 0 h 3310"/>
                  <a:gd name="T4" fmla="*/ 2453 w 2574"/>
                  <a:gd name="T5" fmla="*/ 3 h 3310"/>
                  <a:gd name="T6" fmla="*/ 2481 w 2574"/>
                  <a:gd name="T7" fmla="*/ 12 h 3310"/>
                  <a:gd name="T8" fmla="*/ 2507 w 2574"/>
                  <a:gd name="T9" fmla="*/ 26 h 3310"/>
                  <a:gd name="T10" fmla="*/ 2529 w 2574"/>
                  <a:gd name="T11" fmla="*/ 44 h 3310"/>
                  <a:gd name="T12" fmla="*/ 2548 w 2574"/>
                  <a:gd name="T13" fmla="*/ 67 h 3310"/>
                  <a:gd name="T14" fmla="*/ 2562 w 2574"/>
                  <a:gd name="T15" fmla="*/ 92 h 3310"/>
                  <a:gd name="T16" fmla="*/ 2571 w 2574"/>
                  <a:gd name="T17" fmla="*/ 120 h 3310"/>
                  <a:gd name="T18" fmla="*/ 2574 w 2574"/>
                  <a:gd name="T19" fmla="*/ 150 h 3310"/>
                  <a:gd name="T20" fmla="*/ 2574 w 2574"/>
                  <a:gd name="T21" fmla="*/ 374 h 3310"/>
                  <a:gd name="T22" fmla="*/ 2272 w 2574"/>
                  <a:gd name="T23" fmla="*/ 896 h 3310"/>
                  <a:gd name="T24" fmla="*/ 2272 w 2574"/>
                  <a:gd name="T25" fmla="*/ 301 h 3310"/>
                  <a:gd name="T26" fmla="*/ 304 w 2574"/>
                  <a:gd name="T27" fmla="*/ 301 h 3310"/>
                  <a:gd name="T28" fmla="*/ 304 w 2574"/>
                  <a:gd name="T29" fmla="*/ 3008 h 3310"/>
                  <a:gd name="T30" fmla="*/ 2272 w 2574"/>
                  <a:gd name="T31" fmla="*/ 3008 h 3310"/>
                  <a:gd name="T32" fmla="*/ 2272 w 2574"/>
                  <a:gd name="T33" fmla="*/ 2634 h 3310"/>
                  <a:gd name="T34" fmla="*/ 2430 w 2574"/>
                  <a:gd name="T35" fmla="*/ 2530 h 3310"/>
                  <a:gd name="T36" fmla="*/ 2458 w 2574"/>
                  <a:gd name="T37" fmla="*/ 2508 h 3310"/>
                  <a:gd name="T38" fmla="*/ 2482 w 2574"/>
                  <a:gd name="T39" fmla="*/ 2483 h 3310"/>
                  <a:gd name="T40" fmla="*/ 2502 w 2574"/>
                  <a:gd name="T41" fmla="*/ 2454 h 3310"/>
                  <a:gd name="T42" fmla="*/ 2574 w 2574"/>
                  <a:gd name="T43" fmla="*/ 2330 h 3310"/>
                  <a:gd name="T44" fmla="*/ 2574 w 2574"/>
                  <a:gd name="T45" fmla="*/ 3159 h 3310"/>
                  <a:gd name="T46" fmla="*/ 2571 w 2574"/>
                  <a:gd name="T47" fmla="*/ 3189 h 3310"/>
                  <a:gd name="T48" fmla="*/ 2562 w 2574"/>
                  <a:gd name="T49" fmla="*/ 3217 h 3310"/>
                  <a:gd name="T50" fmla="*/ 2548 w 2574"/>
                  <a:gd name="T51" fmla="*/ 3243 h 3310"/>
                  <a:gd name="T52" fmla="*/ 2529 w 2574"/>
                  <a:gd name="T53" fmla="*/ 3265 h 3310"/>
                  <a:gd name="T54" fmla="*/ 2507 w 2574"/>
                  <a:gd name="T55" fmla="*/ 3284 h 3310"/>
                  <a:gd name="T56" fmla="*/ 2481 w 2574"/>
                  <a:gd name="T57" fmla="*/ 3297 h 3310"/>
                  <a:gd name="T58" fmla="*/ 2453 w 2574"/>
                  <a:gd name="T59" fmla="*/ 3307 h 3310"/>
                  <a:gd name="T60" fmla="*/ 2423 w 2574"/>
                  <a:gd name="T61" fmla="*/ 3310 h 3310"/>
                  <a:gd name="T62" fmla="*/ 152 w 2574"/>
                  <a:gd name="T63" fmla="*/ 3310 h 3310"/>
                  <a:gd name="T64" fmla="*/ 121 w 2574"/>
                  <a:gd name="T65" fmla="*/ 3307 h 3310"/>
                  <a:gd name="T66" fmla="*/ 93 w 2574"/>
                  <a:gd name="T67" fmla="*/ 3297 h 3310"/>
                  <a:gd name="T68" fmla="*/ 67 w 2574"/>
                  <a:gd name="T69" fmla="*/ 3284 h 3310"/>
                  <a:gd name="T70" fmla="*/ 45 w 2574"/>
                  <a:gd name="T71" fmla="*/ 3265 h 3310"/>
                  <a:gd name="T72" fmla="*/ 26 w 2574"/>
                  <a:gd name="T73" fmla="*/ 3243 h 3310"/>
                  <a:gd name="T74" fmla="*/ 13 w 2574"/>
                  <a:gd name="T75" fmla="*/ 3217 h 3310"/>
                  <a:gd name="T76" fmla="*/ 3 w 2574"/>
                  <a:gd name="T77" fmla="*/ 3189 h 3310"/>
                  <a:gd name="T78" fmla="*/ 0 w 2574"/>
                  <a:gd name="T79" fmla="*/ 3159 h 3310"/>
                  <a:gd name="T80" fmla="*/ 0 w 2574"/>
                  <a:gd name="T81" fmla="*/ 150 h 3310"/>
                  <a:gd name="T82" fmla="*/ 3 w 2574"/>
                  <a:gd name="T83" fmla="*/ 120 h 3310"/>
                  <a:gd name="T84" fmla="*/ 13 w 2574"/>
                  <a:gd name="T85" fmla="*/ 92 h 3310"/>
                  <a:gd name="T86" fmla="*/ 26 w 2574"/>
                  <a:gd name="T87" fmla="*/ 67 h 3310"/>
                  <a:gd name="T88" fmla="*/ 45 w 2574"/>
                  <a:gd name="T89" fmla="*/ 44 h 3310"/>
                  <a:gd name="T90" fmla="*/ 67 w 2574"/>
                  <a:gd name="T91" fmla="*/ 26 h 3310"/>
                  <a:gd name="T92" fmla="*/ 93 w 2574"/>
                  <a:gd name="T93" fmla="*/ 12 h 3310"/>
                  <a:gd name="T94" fmla="*/ 121 w 2574"/>
                  <a:gd name="T95" fmla="*/ 3 h 3310"/>
                  <a:gd name="T96" fmla="*/ 152 w 2574"/>
                  <a:gd name="T97" fmla="*/ 0 h 3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74" h="3310">
                    <a:moveTo>
                      <a:pt x="152" y="0"/>
                    </a:moveTo>
                    <a:lnTo>
                      <a:pt x="2423" y="0"/>
                    </a:lnTo>
                    <a:lnTo>
                      <a:pt x="2453" y="3"/>
                    </a:lnTo>
                    <a:lnTo>
                      <a:pt x="2481" y="12"/>
                    </a:lnTo>
                    <a:lnTo>
                      <a:pt x="2507" y="26"/>
                    </a:lnTo>
                    <a:lnTo>
                      <a:pt x="2529" y="44"/>
                    </a:lnTo>
                    <a:lnTo>
                      <a:pt x="2548" y="67"/>
                    </a:lnTo>
                    <a:lnTo>
                      <a:pt x="2562" y="92"/>
                    </a:lnTo>
                    <a:lnTo>
                      <a:pt x="2571" y="120"/>
                    </a:lnTo>
                    <a:lnTo>
                      <a:pt x="2574" y="150"/>
                    </a:lnTo>
                    <a:lnTo>
                      <a:pt x="2574" y="374"/>
                    </a:lnTo>
                    <a:lnTo>
                      <a:pt x="2272" y="896"/>
                    </a:lnTo>
                    <a:lnTo>
                      <a:pt x="2272" y="301"/>
                    </a:lnTo>
                    <a:lnTo>
                      <a:pt x="304" y="301"/>
                    </a:lnTo>
                    <a:lnTo>
                      <a:pt x="304" y="3008"/>
                    </a:lnTo>
                    <a:lnTo>
                      <a:pt x="2272" y="3008"/>
                    </a:lnTo>
                    <a:lnTo>
                      <a:pt x="2272" y="2634"/>
                    </a:lnTo>
                    <a:lnTo>
                      <a:pt x="2430" y="2530"/>
                    </a:lnTo>
                    <a:lnTo>
                      <a:pt x="2458" y="2508"/>
                    </a:lnTo>
                    <a:lnTo>
                      <a:pt x="2482" y="2483"/>
                    </a:lnTo>
                    <a:lnTo>
                      <a:pt x="2502" y="2454"/>
                    </a:lnTo>
                    <a:lnTo>
                      <a:pt x="2574" y="2330"/>
                    </a:lnTo>
                    <a:lnTo>
                      <a:pt x="2574" y="3159"/>
                    </a:lnTo>
                    <a:lnTo>
                      <a:pt x="2571" y="3189"/>
                    </a:lnTo>
                    <a:lnTo>
                      <a:pt x="2562" y="3217"/>
                    </a:lnTo>
                    <a:lnTo>
                      <a:pt x="2548" y="3243"/>
                    </a:lnTo>
                    <a:lnTo>
                      <a:pt x="2529" y="3265"/>
                    </a:lnTo>
                    <a:lnTo>
                      <a:pt x="2507" y="3284"/>
                    </a:lnTo>
                    <a:lnTo>
                      <a:pt x="2481" y="3297"/>
                    </a:lnTo>
                    <a:lnTo>
                      <a:pt x="2453" y="3307"/>
                    </a:lnTo>
                    <a:lnTo>
                      <a:pt x="2423" y="3310"/>
                    </a:lnTo>
                    <a:lnTo>
                      <a:pt x="152" y="3310"/>
                    </a:lnTo>
                    <a:lnTo>
                      <a:pt x="121" y="3307"/>
                    </a:lnTo>
                    <a:lnTo>
                      <a:pt x="93" y="3297"/>
                    </a:lnTo>
                    <a:lnTo>
                      <a:pt x="67" y="3284"/>
                    </a:lnTo>
                    <a:lnTo>
                      <a:pt x="45" y="3265"/>
                    </a:lnTo>
                    <a:lnTo>
                      <a:pt x="26" y="3243"/>
                    </a:lnTo>
                    <a:lnTo>
                      <a:pt x="13" y="3217"/>
                    </a:lnTo>
                    <a:lnTo>
                      <a:pt x="3" y="3189"/>
                    </a:lnTo>
                    <a:lnTo>
                      <a:pt x="0" y="3159"/>
                    </a:lnTo>
                    <a:lnTo>
                      <a:pt x="0" y="150"/>
                    </a:lnTo>
                    <a:lnTo>
                      <a:pt x="3" y="120"/>
                    </a:lnTo>
                    <a:lnTo>
                      <a:pt x="13" y="92"/>
                    </a:lnTo>
                    <a:lnTo>
                      <a:pt x="26" y="67"/>
                    </a:lnTo>
                    <a:lnTo>
                      <a:pt x="45" y="44"/>
                    </a:lnTo>
                    <a:lnTo>
                      <a:pt x="67" y="26"/>
                    </a:lnTo>
                    <a:lnTo>
                      <a:pt x="93" y="12"/>
                    </a:lnTo>
                    <a:lnTo>
                      <a:pt x="121" y="3"/>
                    </a:lnTo>
                    <a:lnTo>
                      <a:pt x="15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32" name="Freeform 58"/>
              <p:cNvSpPr>
                <a:spLocks noEditPoints="1"/>
              </p:cNvSpPr>
              <p:nvPr/>
            </p:nvSpPr>
            <p:spPr bwMode="auto">
              <a:xfrm>
                <a:off x="4826000" y="3575051"/>
                <a:ext cx="228600" cy="341313"/>
              </a:xfrm>
              <a:custGeom>
                <a:avLst/>
                <a:gdLst>
                  <a:gd name="T0" fmla="*/ 131 w 1591"/>
                  <a:gd name="T1" fmla="*/ 1996 h 2370"/>
                  <a:gd name="T2" fmla="*/ 223 w 1591"/>
                  <a:gd name="T3" fmla="*/ 2040 h 2370"/>
                  <a:gd name="T4" fmla="*/ 308 w 1591"/>
                  <a:gd name="T5" fmla="*/ 2097 h 2370"/>
                  <a:gd name="T6" fmla="*/ 439 w 1591"/>
                  <a:gd name="T7" fmla="*/ 1980 h 2370"/>
                  <a:gd name="T8" fmla="*/ 389 w 1591"/>
                  <a:gd name="T9" fmla="*/ 1934 h 2370"/>
                  <a:gd name="T10" fmla="*/ 314 w 1591"/>
                  <a:gd name="T11" fmla="*/ 1883 h 2370"/>
                  <a:gd name="T12" fmla="*/ 245 w 1591"/>
                  <a:gd name="T13" fmla="*/ 1849 h 2370"/>
                  <a:gd name="T14" fmla="*/ 187 w 1591"/>
                  <a:gd name="T15" fmla="*/ 1829 h 2370"/>
                  <a:gd name="T16" fmla="*/ 141 w 1591"/>
                  <a:gd name="T17" fmla="*/ 1820 h 2370"/>
                  <a:gd name="T18" fmla="*/ 1118 w 1591"/>
                  <a:gd name="T19" fmla="*/ 0 h 2370"/>
                  <a:gd name="T20" fmla="*/ 1173 w 1591"/>
                  <a:gd name="T21" fmla="*/ 7 h 2370"/>
                  <a:gd name="T22" fmla="*/ 1240 w 1591"/>
                  <a:gd name="T23" fmla="*/ 25 h 2370"/>
                  <a:gd name="T24" fmla="*/ 1319 w 1591"/>
                  <a:gd name="T25" fmla="*/ 57 h 2370"/>
                  <a:gd name="T26" fmla="*/ 1407 w 1591"/>
                  <a:gd name="T27" fmla="*/ 108 h 2370"/>
                  <a:gd name="T28" fmla="*/ 1478 w 1591"/>
                  <a:gd name="T29" fmla="*/ 163 h 2370"/>
                  <a:gd name="T30" fmla="*/ 1528 w 1591"/>
                  <a:gd name="T31" fmla="*/ 215 h 2370"/>
                  <a:gd name="T32" fmla="*/ 1561 w 1591"/>
                  <a:gd name="T33" fmla="*/ 261 h 2370"/>
                  <a:gd name="T34" fmla="*/ 1580 w 1591"/>
                  <a:gd name="T35" fmla="*/ 297 h 2370"/>
                  <a:gd name="T36" fmla="*/ 1588 w 1591"/>
                  <a:gd name="T37" fmla="*/ 320 h 2370"/>
                  <a:gd name="T38" fmla="*/ 1591 w 1591"/>
                  <a:gd name="T39" fmla="*/ 344 h 2370"/>
                  <a:gd name="T40" fmla="*/ 1581 w 1591"/>
                  <a:gd name="T41" fmla="*/ 379 h 2370"/>
                  <a:gd name="T42" fmla="*/ 625 w 1591"/>
                  <a:gd name="T43" fmla="*/ 2021 h 2370"/>
                  <a:gd name="T44" fmla="*/ 116 w 1591"/>
                  <a:gd name="T45" fmla="*/ 2357 h 2370"/>
                  <a:gd name="T46" fmla="*/ 77 w 1591"/>
                  <a:gd name="T47" fmla="*/ 2370 h 2370"/>
                  <a:gd name="T48" fmla="*/ 36 w 1591"/>
                  <a:gd name="T49" fmla="*/ 2359 h 2370"/>
                  <a:gd name="T50" fmla="*/ 12 w 1591"/>
                  <a:gd name="T51" fmla="*/ 2338 h 2370"/>
                  <a:gd name="T52" fmla="*/ 0 w 1591"/>
                  <a:gd name="T53" fmla="*/ 2306 h 2370"/>
                  <a:gd name="T54" fmla="*/ 34 w 1591"/>
                  <a:gd name="T55" fmla="*/ 1702 h 2370"/>
                  <a:gd name="T56" fmla="*/ 45 w 1591"/>
                  <a:gd name="T57" fmla="*/ 1670 h 2370"/>
                  <a:gd name="T58" fmla="*/ 1002 w 1591"/>
                  <a:gd name="T59" fmla="*/ 27 h 2370"/>
                  <a:gd name="T60" fmla="*/ 1034 w 1591"/>
                  <a:gd name="T61" fmla="*/ 7 h 2370"/>
                  <a:gd name="T62" fmla="*/ 1048 w 1591"/>
                  <a:gd name="T63" fmla="*/ 4 h 2370"/>
                  <a:gd name="T64" fmla="*/ 1076 w 1591"/>
                  <a:gd name="T65" fmla="*/ 0 h 2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91" h="2370">
                    <a:moveTo>
                      <a:pt x="141" y="1820"/>
                    </a:moveTo>
                    <a:lnTo>
                      <a:pt x="131" y="1996"/>
                    </a:lnTo>
                    <a:lnTo>
                      <a:pt x="177" y="2016"/>
                    </a:lnTo>
                    <a:lnTo>
                      <a:pt x="223" y="2040"/>
                    </a:lnTo>
                    <a:lnTo>
                      <a:pt x="267" y="2067"/>
                    </a:lnTo>
                    <a:lnTo>
                      <a:pt x="308" y="2097"/>
                    </a:lnTo>
                    <a:lnTo>
                      <a:pt x="455" y="2000"/>
                    </a:lnTo>
                    <a:lnTo>
                      <a:pt x="439" y="1980"/>
                    </a:lnTo>
                    <a:lnTo>
                      <a:pt x="417" y="1958"/>
                    </a:lnTo>
                    <a:lnTo>
                      <a:pt x="389" y="1934"/>
                    </a:lnTo>
                    <a:lnTo>
                      <a:pt x="355" y="1909"/>
                    </a:lnTo>
                    <a:lnTo>
                      <a:pt x="314" y="1883"/>
                    </a:lnTo>
                    <a:lnTo>
                      <a:pt x="278" y="1864"/>
                    </a:lnTo>
                    <a:lnTo>
                      <a:pt x="245" y="1849"/>
                    </a:lnTo>
                    <a:lnTo>
                      <a:pt x="214" y="1837"/>
                    </a:lnTo>
                    <a:lnTo>
                      <a:pt x="187" y="1829"/>
                    </a:lnTo>
                    <a:lnTo>
                      <a:pt x="163" y="1824"/>
                    </a:lnTo>
                    <a:lnTo>
                      <a:pt x="141" y="1820"/>
                    </a:lnTo>
                    <a:close/>
                    <a:moveTo>
                      <a:pt x="1095" y="0"/>
                    </a:moveTo>
                    <a:lnTo>
                      <a:pt x="1118" y="0"/>
                    </a:lnTo>
                    <a:lnTo>
                      <a:pt x="1144" y="2"/>
                    </a:lnTo>
                    <a:lnTo>
                      <a:pt x="1173" y="7"/>
                    </a:lnTo>
                    <a:lnTo>
                      <a:pt x="1205" y="14"/>
                    </a:lnTo>
                    <a:lnTo>
                      <a:pt x="1240" y="25"/>
                    </a:lnTo>
                    <a:lnTo>
                      <a:pt x="1278" y="39"/>
                    </a:lnTo>
                    <a:lnTo>
                      <a:pt x="1319" y="57"/>
                    </a:lnTo>
                    <a:lnTo>
                      <a:pt x="1362" y="81"/>
                    </a:lnTo>
                    <a:lnTo>
                      <a:pt x="1407" y="108"/>
                    </a:lnTo>
                    <a:lnTo>
                      <a:pt x="1446" y="136"/>
                    </a:lnTo>
                    <a:lnTo>
                      <a:pt x="1478" y="163"/>
                    </a:lnTo>
                    <a:lnTo>
                      <a:pt x="1505" y="190"/>
                    </a:lnTo>
                    <a:lnTo>
                      <a:pt x="1528" y="215"/>
                    </a:lnTo>
                    <a:lnTo>
                      <a:pt x="1546" y="239"/>
                    </a:lnTo>
                    <a:lnTo>
                      <a:pt x="1561" y="261"/>
                    </a:lnTo>
                    <a:lnTo>
                      <a:pt x="1571" y="280"/>
                    </a:lnTo>
                    <a:lnTo>
                      <a:pt x="1580" y="297"/>
                    </a:lnTo>
                    <a:lnTo>
                      <a:pt x="1585" y="311"/>
                    </a:lnTo>
                    <a:lnTo>
                      <a:pt x="1588" y="320"/>
                    </a:lnTo>
                    <a:lnTo>
                      <a:pt x="1589" y="325"/>
                    </a:lnTo>
                    <a:lnTo>
                      <a:pt x="1591" y="344"/>
                    </a:lnTo>
                    <a:lnTo>
                      <a:pt x="1588" y="363"/>
                    </a:lnTo>
                    <a:lnTo>
                      <a:pt x="1581" y="379"/>
                    </a:lnTo>
                    <a:lnTo>
                      <a:pt x="634" y="2008"/>
                    </a:lnTo>
                    <a:lnTo>
                      <a:pt x="625" y="2021"/>
                    </a:lnTo>
                    <a:lnTo>
                      <a:pt x="611" y="2033"/>
                    </a:lnTo>
                    <a:lnTo>
                      <a:pt x="116" y="2357"/>
                    </a:lnTo>
                    <a:lnTo>
                      <a:pt x="97" y="2367"/>
                    </a:lnTo>
                    <a:lnTo>
                      <a:pt x="77" y="2370"/>
                    </a:lnTo>
                    <a:lnTo>
                      <a:pt x="56" y="2368"/>
                    </a:lnTo>
                    <a:lnTo>
                      <a:pt x="36" y="2359"/>
                    </a:lnTo>
                    <a:lnTo>
                      <a:pt x="23" y="2350"/>
                    </a:lnTo>
                    <a:lnTo>
                      <a:pt x="12" y="2338"/>
                    </a:lnTo>
                    <a:lnTo>
                      <a:pt x="5" y="2323"/>
                    </a:lnTo>
                    <a:lnTo>
                      <a:pt x="0" y="2306"/>
                    </a:lnTo>
                    <a:lnTo>
                      <a:pt x="0" y="2290"/>
                    </a:lnTo>
                    <a:lnTo>
                      <a:pt x="34" y="1702"/>
                    </a:lnTo>
                    <a:lnTo>
                      <a:pt x="38" y="1685"/>
                    </a:lnTo>
                    <a:lnTo>
                      <a:pt x="45" y="1670"/>
                    </a:lnTo>
                    <a:lnTo>
                      <a:pt x="991" y="41"/>
                    </a:lnTo>
                    <a:lnTo>
                      <a:pt x="1002" y="27"/>
                    </a:lnTo>
                    <a:lnTo>
                      <a:pt x="1016" y="15"/>
                    </a:lnTo>
                    <a:lnTo>
                      <a:pt x="1034" y="7"/>
                    </a:lnTo>
                    <a:lnTo>
                      <a:pt x="1038" y="6"/>
                    </a:lnTo>
                    <a:lnTo>
                      <a:pt x="1048" y="4"/>
                    </a:lnTo>
                    <a:lnTo>
                      <a:pt x="1060" y="2"/>
                    </a:lnTo>
                    <a:lnTo>
                      <a:pt x="1076" y="0"/>
                    </a:lnTo>
                    <a:lnTo>
                      <a:pt x="109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33" name="Freeform 59"/>
              <p:cNvSpPr>
                <a:spLocks/>
              </p:cNvSpPr>
              <p:nvPr/>
            </p:nvSpPr>
            <p:spPr bwMode="auto">
              <a:xfrm>
                <a:off x="4645025" y="3849688"/>
                <a:ext cx="166688" cy="84138"/>
              </a:xfrm>
              <a:custGeom>
                <a:avLst/>
                <a:gdLst>
                  <a:gd name="T0" fmla="*/ 557 w 1155"/>
                  <a:gd name="T1" fmla="*/ 5 h 591"/>
                  <a:gd name="T2" fmla="*/ 583 w 1155"/>
                  <a:gd name="T3" fmla="*/ 28 h 591"/>
                  <a:gd name="T4" fmla="*/ 591 w 1155"/>
                  <a:gd name="T5" fmla="*/ 111 h 591"/>
                  <a:gd name="T6" fmla="*/ 560 w 1155"/>
                  <a:gd name="T7" fmla="*/ 199 h 591"/>
                  <a:gd name="T8" fmla="*/ 569 w 1155"/>
                  <a:gd name="T9" fmla="*/ 242 h 591"/>
                  <a:gd name="T10" fmla="*/ 587 w 1155"/>
                  <a:gd name="T11" fmla="*/ 270 h 591"/>
                  <a:gd name="T12" fmla="*/ 637 w 1155"/>
                  <a:gd name="T13" fmla="*/ 278 h 591"/>
                  <a:gd name="T14" fmla="*/ 681 w 1155"/>
                  <a:gd name="T15" fmla="*/ 323 h 591"/>
                  <a:gd name="T16" fmla="*/ 693 w 1155"/>
                  <a:gd name="T17" fmla="*/ 357 h 591"/>
                  <a:gd name="T18" fmla="*/ 847 w 1155"/>
                  <a:gd name="T19" fmla="*/ 351 h 591"/>
                  <a:gd name="T20" fmla="*/ 996 w 1155"/>
                  <a:gd name="T21" fmla="*/ 366 h 591"/>
                  <a:gd name="T22" fmla="*/ 1118 w 1155"/>
                  <a:gd name="T23" fmla="*/ 373 h 591"/>
                  <a:gd name="T24" fmla="*/ 1149 w 1155"/>
                  <a:gd name="T25" fmla="*/ 400 h 591"/>
                  <a:gd name="T26" fmla="*/ 1154 w 1155"/>
                  <a:gd name="T27" fmla="*/ 441 h 591"/>
                  <a:gd name="T28" fmla="*/ 1131 w 1155"/>
                  <a:gd name="T29" fmla="*/ 475 h 591"/>
                  <a:gd name="T30" fmla="*/ 1066 w 1155"/>
                  <a:gd name="T31" fmla="*/ 482 h 591"/>
                  <a:gd name="T32" fmla="*/ 957 w 1155"/>
                  <a:gd name="T33" fmla="*/ 467 h 591"/>
                  <a:gd name="T34" fmla="*/ 843 w 1155"/>
                  <a:gd name="T35" fmla="*/ 452 h 591"/>
                  <a:gd name="T36" fmla="*/ 738 w 1155"/>
                  <a:gd name="T37" fmla="*/ 461 h 591"/>
                  <a:gd name="T38" fmla="*/ 679 w 1155"/>
                  <a:gd name="T39" fmla="*/ 486 h 591"/>
                  <a:gd name="T40" fmla="*/ 636 w 1155"/>
                  <a:gd name="T41" fmla="*/ 492 h 591"/>
                  <a:gd name="T42" fmla="*/ 603 w 1155"/>
                  <a:gd name="T43" fmla="*/ 477 h 591"/>
                  <a:gd name="T44" fmla="*/ 576 w 1155"/>
                  <a:gd name="T45" fmla="*/ 454 h 591"/>
                  <a:gd name="T46" fmla="*/ 571 w 1155"/>
                  <a:gd name="T47" fmla="*/ 407 h 591"/>
                  <a:gd name="T48" fmla="*/ 537 w 1155"/>
                  <a:gd name="T49" fmla="*/ 457 h 591"/>
                  <a:gd name="T50" fmla="*/ 495 w 1155"/>
                  <a:gd name="T51" fmla="*/ 471 h 591"/>
                  <a:gd name="T52" fmla="*/ 455 w 1155"/>
                  <a:gd name="T53" fmla="*/ 456 h 591"/>
                  <a:gd name="T54" fmla="*/ 439 w 1155"/>
                  <a:gd name="T55" fmla="*/ 419 h 591"/>
                  <a:gd name="T56" fmla="*/ 450 w 1155"/>
                  <a:gd name="T57" fmla="*/ 390 h 591"/>
                  <a:gd name="T58" fmla="*/ 458 w 1155"/>
                  <a:gd name="T59" fmla="*/ 369 h 591"/>
                  <a:gd name="T60" fmla="*/ 422 w 1155"/>
                  <a:gd name="T61" fmla="*/ 404 h 591"/>
                  <a:gd name="T62" fmla="*/ 379 w 1155"/>
                  <a:gd name="T63" fmla="*/ 428 h 591"/>
                  <a:gd name="T64" fmla="*/ 335 w 1155"/>
                  <a:gd name="T65" fmla="*/ 417 h 591"/>
                  <a:gd name="T66" fmla="*/ 314 w 1155"/>
                  <a:gd name="T67" fmla="*/ 379 h 591"/>
                  <a:gd name="T68" fmla="*/ 364 w 1155"/>
                  <a:gd name="T69" fmla="*/ 288 h 591"/>
                  <a:gd name="T70" fmla="*/ 252 w 1155"/>
                  <a:gd name="T71" fmla="*/ 393 h 591"/>
                  <a:gd name="T72" fmla="*/ 96 w 1155"/>
                  <a:gd name="T73" fmla="*/ 581 h 591"/>
                  <a:gd name="T74" fmla="*/ 49 w 1155"/>
                  <a:gd name="T75" fmla="*/ 590 h 591"/>
                  <a:gd name="T76" fmla="*/ 9 w 1155"/>
                  <a:gd name="T77" fmla="*/ 569 h 591"/>
                  <a:gd name="T78" fmla="*/ 2 w 1155"/>
                  <a:gd name="T79" fmla="*/ 527 h 591"/>
                  <a:gd name="T80" fmla="*/ 138 w 1155"/>
                  <a:gd name="T81" fmla="*/ 351 h 591"/>
                  <a:gd name="T82" fmla="*/ 344 w 1155"/>
                  <a:gd name="T83" fmla="*/ 123 h 591"/>
                  <a:gd name="T84" fmla="*/ 398 w 1155"/>
                  <a:gd name="T85" fmla="*/ 70 h 591"/>
                  <a:gd name="T86" fmla="*/ 462 w 1155"/>
                  <a:gd name="T87" fmla="*/ 20 h 591"/>
                  <a:gd name="T88" fmla="*/ 534 w 1155"/>
                  <a:gd name="T89" fmla="*/ 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55" h="591">
                    <a:moveTo>
                      <a:pt x="534" y="0"/>
                    </a:moveTo>
                    <a:lnTo>
                      <a:pt x="545" y="2"/>
                    </a:lnTo>
                    <a:lnTo>
                      <a:pt x="557" y="5"/>
                    </a:lnTo>
                    <a:lnTo>
                      <a:pt x="567" y="10"/>
                    </a:lnTo>
                    <a:lnTo>
                      <a:pt x="576" y="18"/>
                    </a:lnTo>
                    <a:lnTo>
                      <a:pt x="583" y="28"/>
                    </a:lnTo>
                    <a:lnTo>
                      <a:pt x="591" y="54"/>
                    </a:lnTo>
                    <a:lnTo>
                      <a:pt x="593" y="82"/>
                    </a:lnTo>
                    <a:lnTo>
                      <a:pt x="591" y="111"/>
                    </a:lnTo>
                    <a:lnTo>
                      <a:pt x="584" y="140"/>
                    </a:lnTo>
                    <a:lnTo>
                      <a:pt x="573" y="170"/>
                    </a:lnTo>
                    <a:lnTo>
                      <a:pt x="560" y="199"/>
                    </a:lnTo>
                    <a:lnTo>
                      <a:pt x="543" y="230"/>
                    </a:lnTo>
                    <a:lnTo>
                      <a:pt x="557" y="235"/>
                    </a:lnTo>
                    <a:lnTo>
                      <a:pt x="569" y="242"/>
                    </a:lnTo>
                    <a:lnTo>
                      <a:pt x="579" y="254"/>
                    </a:lnTo>
                    <a:lnTo>
                      <a:pt x="583" y="263"/>
                    </a:lnTo>
                    <a:lnTo>
                      <a:pt x="587" y="270"/>
                    </a:lnTo>
                    <a:lnTo>
                      <a:pt x="604" y="269"/>
                    </a:lnTo>
                    <a:lnTo>
                      <a:pt x="620" y="272"/>
                    </a:lnTo>
                    <a:lnTo>
                      <a:pt x="637" y="278"/>
                    </a:lnTo>
                    <a:lnTo>
                      <a:pt x="653" y="289"/>
                    </a:lnTo>
                    <a:lnTo>
                      <a:pt x="668" y="303"/>
                    </a:lnTo>
                    <a:lnTo>
                      <a:pt x="681" y="323"/>
                    </a:lnTo>
                    <a:lnTo>
                      <a:pt x="689" y="338"/>
                    </a:lnTo>
                    <a:lnTo>
                      <a:pt x="692" y="349"/>
                    </a:lnTo>
                    <a:lnTo>
                      <a:pt x="693" y="357"/>
                    </a:lnTo>
                    <a:lnTo>
                      <a:pt x="746" y="351"/>
                    </a:lnTo>
                    <a:lnTo>
                      <a:pt x="797" y="350"/>
                    </a:lnTo>
                    <a:lnTo>
                      <a:pt x="847" y="351"/>
                    </a:lnTo>
                    <a:lnTo>
                      <a:pt x="897" y="355"/>
                    </a:lnTo>
                    <a:lnTo>
                      <a:pt x="946" y="361"/>
                    </a:lnTo>
                    <a:lnTo>
                      <a:pt x="996" y="366"/>
                    </a:lnTo>
                    <a:lnTo>
                      <a:pt x="1048" y="369"/>
                    </a:lnTo>
                    <a:lnTo>
                      <a:pt x="1101" y="371"/>
                    </a:lnTo>
                    <a:lnTo>
                      <a:pt x="1118" y="373"/>
                    </a:lnTo>
                    <a:lnTo>
                      <a:pt x="1131" y="379"/>
                    </a:lnTo>
                    <a:lnTo>
                      <a:pt x="1142" y="389"/>
                    </a:lnTo>
                    <a:lnTo>
                      <a:pt x="1149" y="400"/>
                    </a:lnTo>
                    <a:lnTo>
                      <a:pt x="1154" y="413"/>
                    </a:lnTo>
                    <a:lnTo>
                      <a:pt x="1155" y="427"/>
                    </a:lnTo>
                    <a:lnTo>
                      <a:pt x="1154" y="441"/>
                    </a:lnTo>
                    <a:lnTo>
                      <a:pt x="1149" y="454"/>
                    </a:lnTo>
                    <a:lnTo>
                      <a:pt x="1142" y="466"/>
                    </a:lnTo>
                    <a:lnTo>
                      <a:pt x="1131" y="475"/>
                    </a:lnTo>
                    <a:lnTo>
                      <a:pt x="1118" y="481"/>
                    </a:lnTo>
                    <a:lnTo>
                      <a:pt x="1101" y="483"/>
                    </a:lnTo>
                    <a:lnTo>
                      <a:pt x="1066" y="482"/>
                    </a:lnTo>
                    <a:lnTo>
                      <a:pt x="1031" y="478"/>
                    </a:lnTo>
                    <a:lnTo>
                      <a:pt x="993" y="473"/>
                    </a:lnTo>
                    <a:lnTo>
                      <a:pt x="957" y="467"/>
                    </a:lnTo>
                    <a:lnTo>
                      <a:pt x="919" y="460"/>
                    </a:lnTo>
                    <a:lnTo>
                      <a:pt x="881" y="455"/>
                    </a:lnTo>
                    <a:lnTo>
                      <a:pt x="843" y="452"/>
                    </a:lnTo>
                    <a:lnTo>
                      <a:pt x="807" y="451"/>
                    </a:lnTo>
                    <a:lnTo>
                      <a:pt x="771" y="454"/>
                    </a:lnTo>
                    <a:lnTo>
                      <a:pt x="738" y="461"/>
                    </a:lnTo>
                    <a:lnTo>
                      <a:pt x="705" y="474"/>
                    </a:lnTo>
                    <a:lnTo>
                      <a:pt x="693" y="480"/>
                    </a:lnTo>
                    <a:lnTo>
                      <a:pt x="679" y="486"/>
                    </a:lnTo>
                    <a:lnTo>
                      <a:pt x="664" y="492"/>
                    </a:lnTo>
                    <a:lnTo>
                      <a:pt x="651" y="494"/>
                    </a:lnTo>
                    <a:lnTo>
                      <a:pt x="636" y="492"/>
                    </a:lnTo>
                    <a:lnTo>
                      <a:pt x="626" y="487"/>
                    </a:lnTo>
                    <a:lnTo>
                      <a:pt x="614" y="482"/>
                    </a:lnTo>
                    <a:lnTo>
                      <a:pt x="603" y="477"/>
                    </a:lnTo>
                    <a:lnTo>
                      <a:pt x="592" y="471"/>
                    </a:lnTo>
                    <a:lnTo>
                      <a:pt x="584" y="464"/>
                    </a:lnTo>
                    <a:lnTo>
                      <a:pt x="576" y="454"/>
                    </a:lnTo>
                    <a:lnTo>
                      <a:pt x="572" y="442"/>
                    </a:lnTo>
                    <a:lnTo>
                      <a:pt x="571" y="423"/>
                    </a:lnTo>
                    <a:lnTo>
                      <a:pt x="571" y="407"/>
                    </a:lnTo>
                    <a:lnTo>
                      <a:pt x="560" y="427"/>
                    </a:lnTo>
                    <a:lnTo>
                      <a:pt x="547" y="446"/>
                    </a:lnTo>
                    <a:lnTo>
                      <a:pt x="537" y="457"/>
                    </a:lnTo>
                    <a:lnTo>
                      <a:pt x="524" y="466"/>
                    </a:lnTo>
                    <a:lnTo>
                      <a:pt x="509" y="470"/>
                    </a:lnTo>
                    <a:lnTo>
                      <a:pt x="495" y="471"/>
                    </a:lnTo>
                    <a:lnTo>
                      <a:pt x="480" y="469"/>
                    </a:lnTo>
                    <a:lnTo>
                      <a:pt x="467" y="464"/>
                    </a:lnTo>
                    <a:lnTo>
                      <a:pt x="455" y="456"/>
                    </a:lnTo>
                    <a:lnTo>
                      <a:pt x="446" y="446"/>
                    </a:lnTo>
                    <a:lnTo>
                      <a:pt x="440" y="433"/>
                    </a:lnTo>
                    <a:lnTo>
                      <a:pt x="439" y="419"/>
                    </a:lnTo>
                    <a:lnTo>
                      <a:pt x="444" y="402"/>
                    </a:lnTo>
                    <a:lnTo>
                      <a:pt x="447" y="396"/>
                    </a:lnTo>
                    <a:lnTo>
                      <a:pt x="450" y="390"/>
                    </a:lnTo>
                    <a:lnTo>
                      <a:pt x="450" y="390"/>
                    </a:lnTo>
                    <a:lnTo>
                      <a:pt x="449" y="390"/>
                    </a:lnTo>
                    <a:lnTo>
                      <a:pt x="458" y="369"/>
                    </a:lnTo>
                    <a:lnTo>
                      <a:pt x="445" y="378"/>
                    </a:lnTo>
                    <a:lnTo>
                      <a:pt x="432" y="390"/>
                    </a:lnTo>
                    <a:lnTo>
                      <a:pt x="422" y="404"/>
                    </a:lnTo>
                    <a:lnTo>
                      <a:pt x="409" y="417"/>
                    </a:lnTo>
                    <a:lnTo>
                      <a:pt x="394" y="425"/>
                    </a:lnTo>
                    <a:lnTo>
                      <a:pt x="379" y="428"/>
                    </a:lnTo>
                    <a:lnTo>
                      <a:pt x="363" y="428"/>
                    </a:lnTo>
                    <a:lnTo>
                      <a:pt x="348" y="424"/>
                    </a:lnTo>
                    <a:lnTo>
                      <a:pt x="335" y="417"/>
                    </a:lnTo>
                    <a:lnTo>
                      <a:pt x="324" y="406"/>
                    </a:lnTo>
                    <a:lnTo>
                      <a:pt x="317" y="394"/>
                    </a:lnTo>
                    <a:lnTo>
                      <a:pt x="314" y="379"/>
                    </a:lnTo>
                    <a:lnTo>
                      <a:pt x="316" y="364"/>
                    </a:lnTo>
                    <a:lnTo>
                      <a:pt x="323" y="347"/>
                    </a:lnTo>
                    <a:lnTo>
                      <a:pt x="364" y="288"/>
                    </a:lnTo>
                    <a:lnTo>
                      <a:pt x="404" y="226"/>
                    </a:lnTo>
                    <a:lnTo>
                      <a:pt x="326" y="309"/>
                    </a:lnTo>
                    <a:lnTo>
                      <a:pt x="252" y="393"/>
                    </a:lnTo>
                    <a:lnTo>
                      <a:pt x="179" y="480"/>
                    </a:lnTo>
                    <a:lnTo>
                      <a:pt x="108" y="569"/>
                    </a:lnTo>
                    <a:lnTo>
                      <a:pt x="96" y="581"/>
                    </a:lnTo>
                    <a:lnTo>
                      <a:pt x="80" y="588"/>
                    </a:lnTo>
                    <a:lnTo>
                      <a:pt x="65" y="591"/>
                    </a:lnTo>
                    <a:lnTo>
                      <a:pt x="49" y="590"/>
                    </a:lnTo>
                    <a:lnTo>
                      <a:pt x="33" y="586"/>
                    </a:lnTo>
                    <a:lnTo>
                      <a:pt x="21" y="579"/>
                    </a:lnTo>
                    <a:lnTo>
                      <a:pt x="9" y="569"/>
                    </a:lnTo>
                    <a:lnTo>
                      <a:pt x="2" y="556"/>
                    </a:lnTo>
                    <a:lnTo>
                      <a:pt x="0" y="542"/>
                    </a:lnTo>
                    <a:lnTo>
                      <a:pt x="2" y="527"/>
                    </a:lnTo>
                    <a:lnTo>
                      <a:pt x="11" y="511"/>
                    </a:lnTo>
                    <a:lnTo>
                      <a:pt x="74" y="431"/>
                    </a:lnTo>
                    <a:lnTo>
                      <a:pt x="138" y="351"/>
                    </a:lnTo>
                    <a:lnTo>
                      <a:pt x="204" y="273"/>
                    </a:lnTo>
                    <a:lnTo>
                      <a:pt x="273" y="196"/>
                    </a:lnTo>
                    <a:lnTo>
                      <a:pt x="344" y="123"/>
                    </a:lnTo>
                    <a:lnTo>
                      <a:pt x="361" y="107"/>
                    </a:lnTo>
                    <a:lnTo>
                      <a:pt x="380" y="89"/>
                    </a:lnTo>
                    <a:lnTo>
                      <a:pt x="398" y="70"/>
                    </a:lnTo>
                    <a:lnTo>
                      <a:pt x="418" y="52"/>
                    </a:lnTo>
                    <a:lnTo>
                      <a:pt x="439" y="35"/>
                    </a:lnTo>
                    <a:lnTo>
                      <a:pt x="462" y="20"/>
                    </a:lnTo>
                    <a:lnTo>
                      <a:pt x="485" y="9"/>
                    </a:lnTo>
                    <a:lnTo>
                      <a:pt x="509" y="2"/>
                    </a:lnTo>
                    <a:lnTo>
                      <a:pt x="5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grpSp>
      </p:grpSp>
      <p:grpSp>
        <p:nvGrpSpPr>
          <p:cNvPr id="6" name="Group 5"/>
          <p:cNvGrpSpPr/>
          <p:nvPr/>
        </p:nvGrpSpPr>
        <p:grpSpPr>
          <a:xfrm rot="900000">
            <a:off x="4854410" y="5026417"/>
            <a:ext cx="1908175" cy="1844675"/>
            <a:chOff x="4874469" y="4608513"/>
            <a:chExt cx="1908175" cy="1844675"/>
          </a:xfrm>
        </p:grpSpPr>
        <p:sp>
          <p:nvSpPr>
            <p:cNvPr id="21" name="Freeform 9"/>
            <p:cNvSpPr>
              <a:spLocks/>
            </p:cNvSpPr>
            <p:nvPr/>
          </p:nvSpPr>
          <p:spPr bwMode="auto">
            <a:xfrm>
              <a:off x="4874469" y="4608513"/>
              <a:ext cx="1908175" cy="1844675"/>
            </a:xfrm>
            <a:custGeom>
              <a:avLst/>
              <a:gdLst>
                <a:gd name="T0" fmla="*/ 642 w 1202"/>
                <a:gd name="T1" fmla="*/ 10 h 1162"/>
                <a:gd name="T2" fmla="*/ 652 w 1202"/>
                <a:gd name="T3" fmla="*/ 64 h 1162"/>
                <a:gd name="T4" fmla="*/ 640 w 1202"/>
                <a:gd name="T5" fmla="*/ 96 h 1162"/>
                <a:gd name="T6" fmla="*/ 626 w 1202"/>
                <a:gd name="T7" fmla="*/ 149 h 1162"/>
                <a:gd name="T8" fmla="*/ 665 w 1202"/>
                <a:gd name="T9" fmla="*/ 227 h 1162"/>
                <a:gd name="T10" fmla="*/ 754 w 1202"/>
                <a:gd name="T11" fmla="*/ 247 h 1162"/>
                <a:gd name="T12" fmla="*/ 822 w 1202"/>
                <a:gd name="T13" fmla="*/ 194 h 1162"/>
                <a:gd name="T14" fmla="*/ 829 w 1202"/>
                <a:gd name="T15" fmla="*/ 124 h 1162"/>
                <a:gd name="T16" fmla="*/ 811 w 1202"/>
                <a:gd name="T17" fmla="*/ 73 h 1162"/>
                <a:gd name="T18" fmla="*/ 803 w 1202"/>
                <a:gd name="T19" fmla="*/ 32 h 1162"/>
                <a:gd name="T20" fmla="*/ 849 w 1202"/>
                <a:gd name="T21" fmla="*/ 0 h 1162"/>
                <a:gd name="T22" fmla="*/ 1200 w 1202"/>
                <a:gd name="T23" fmla="*/ 70 h 1162"/>
                <a:gd name="T24" fmla="*/ 1180 w 1202"/>
                <a:gd name="T25" fmla="*/ 381 h 1162"/>
                <a:gd name="T26" fmla="*/ 1131 w 1202"/>
                <a:gd name="T27" fmla="*/ 381 h 1162"/>
                <a:gd name="T28" fmla="*/ 1087 w 1202"/>
                <a:gd name="T29" fmla="*/ 365 h 1162"/>
                <a:gd name="T30" fmla="*/ 1022 w 1202"/>
                <a:gd name="T31" fmla="*/ 360 h 1162"/>
                <a:gd name="T32" fmla="*/ 953 w 1202"/>
                <a:gd name="T33" fmla="*/ 413 h 1162"/>
                <a:gd name="T34" fmla="*/ 953 w 1202"/>
                <a:gd name="T35" fmla="*/ 501 h 1162"/>
                <a:gd name="T36" fmla="*/ 1022 w 1202"/>
                <a:gd name="T37" fmla="*/ 554 h 1162"/>
                <a:gd name="T38" fmla="*/ 1087 w 1202"/>
                <a:gd name="T39" fmla="*/ 549 h 1162"/>
                <a:gd name="T40" fmla="*/ 1131 w 1202"/>
                <a:gd name="T41" fmla="*/ 533 h 1162"/>
                <a:gd name="T42" fmla="*/ 1175 w 1202"/>
                <a:gd name="T43" fmla="*/ 530 h 1162"/>
                <a:gd name="T44" fmla="*/ 1200 w 1202"/>
                <a:gd name="T45" fmla="*/ 574 h 1162"/>
                <a:gd name="T46" fmla="*/ 1202 w 1202"/>
                <a:gd name="T47" fmla="*/ 913 h 1162"/>
                <a:gd name="T48" fmla="*/ 832 w 1202"/>
                <a:gd name="T49" fmla="*/ 915 h 1162"/>
                <a:gd name="T50" fmla="*/ 801 w 1202"/>
                <a:gd name="T51" fmla="*/ 959 h 1162"/>
                <a:gd name="T52" fmla="*/ 812 w 1202"/>
                <a:gd name="T53" fmla="*/ 989 h 1162"/>
                <a:gd name="T54" fmla="*/ 829 w 1202"/>
                <a:gd name="T55" fmla="*/ 1038 h 1162"/>
                <a:gd name="T56" fmla="*/ 826 w 1202"/>
                <a:gd name="T57" fmla="*/ 1099 h 1162"/>
                <a:gd name="T58" fmla="*/ 787 w 1202"/>
                <a:gd name="T59" fmla="*/ 1146 h 1162"/>
                <a:gd name="T60" fmla="*/ 709 w 1202"/>
                <a:gd name="T61" fmla="*/ 1160 h 1162"/>
                <a:gd name="T62" fmla="*/ 644 w 1202"/>
                <a:gd name="T63" fmla="*/ 1118 h 1162"/>
                <a:gd name="T64" fmla="*/ 626 w 1202"/>
                <a:gd name="T65" fmla="*/ 1062 h 1162"/>
                <a:gd name="T66" fmla="*/ 639 w 1202"/>
                <a:gd name="T67" fmla="*/ 1011 h 1162"/>
                <a:gd name="T68" fmla="*/ 652 w 1202"/>
                <a:gd name="T69" fmla="*/ 977 h 1162"/>
                <a:gd name="T70" fmla="*/ 652 w 1202"/>
                <a:gd name="T71" fmla="*/ 932 h 1162"/>
                <a:gd name="T72" fmla="*/ 329 w 1202"/>
                <a:gd name="T73" fmla="*/ 913 h 1162"/>
                <a:gd name="T74" fmla="*/ 256 w 1202"/>
                <a:gd name="T75" fmla="*/ 558 h 1162"/>
                <a:gd name="T76" fmla="*/ 221 w 1202"/>
                <a:gd name="T77" fmla="*/ 527 h 1162"/>
                <a:gd name="T78" fmla="*/ 182 w 1202"/>
                <a:gd name="T79" fmla="*/ 536 h 1162"/>
                <a:gd name="T80" fmla="*/ 131 w 1202"/>
                <a:gd name="T81" fmla="*/ 553 h 1162"/>
                <a:gd name="T82" fmla="*/ 58 w 1202"/>
                <a:gd name="T83" fmla="*/ 547 h 1162"/>
                <a:gd name="T84" fmla="*/ 3 w 1202"/>
                <a:gd name="T85" fmla="*/ 480 h 1162"/>
                <a:gd name="T86" fmla="*/ 24 w 1202"/>
                <a:gd name="T87" fmla="*/ 394 h 1162"/>
                <a:gd name="T88" fmla="*/ 104 w 1202"/>
                <a:gd name="T89" fmla="*/ 357 h 1162"/>
                <a:gd name="T90" fmla="*/ 159 w 1202"/>
                <a:gd name="T91" fmla="*/ 370 h 1162"/>
                <a:gd name="T92" fmla="*/ 193 w 1202"/>
                <a:gd name="T93" fmla="*/ 382 h 1162"/>
                <a:gd name="T94" fmla="*/ 249 w 1202"/>
                <a:gd name="T95" fmla="*/ 372 h 1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02" h="1162">
                  <a:moveTo>
                    <a:pt x="258" y="0"/>
                  </a:moveTo>
                  <a:lnTo>
                    <a:pt x="610" y="0"/>
                  </a:lnTo>
                  <a:lnTo>
                    <a:pt x="627" y="3"/>
                  </a:lnTo>
                  <a:lnTo>
                    <a:pt x="642" y="10"/>
                  </a:lnTo>
                  <a:lnTo>
                    <a:pt x="652" y="19"/>
                  </a:lnTo>
                  <a:lnTo>
                    <a:pt x="657" y="32"/>
                  </a:lnTo>
                  <a:lnTo>
                    <a:pt x="657" y="47"/>
                  </a:lnTo>
                  <a:lnTo>
                    <a:pt x="652" y="64"/>
                  </a:lnTo>
                  <a:lnTo>
                    <a:pt x="651" y="67"/>
                  </a:lnTo>
                  <a:lnTo>
                    <a:pt x="648" y="73"/>
                  </a:lnTo>
                  <a:lnTo>
                    <a:pt x="644" y="83"/>
                  </a:lnTo>
                  <a:lnTo>
                    <a:pt x="640" y="96"/>
                  </a:lnTo>
                  <a:lnTo>
                    <a:pt x="635" y="109"/>
                  </a:lnTo>
                  <a:lnTo>
                    <a:pt x="630" y="124"/>
                  </a:lnTo>
                  <a:lnTo>
                    <a:pt x="627" y="138"/>
                  </a:lnTo>
                  <a:lnTo>
                    <a:pt x="626" y="149"/>
                  </a:lnTo>
                  <a:lnTo>
                    <a:pt x="629" y="173"/>
                  </a:lnTo>
                  <a:lnTo>
                    <a:pt x="637" y="194"/>
                  </a:lnTo>
                  <a:lnTo>
                    <a:pt x="649" y="212"/>
                  </a:lnTo>
                  <a:lnTo>
                    <a:pt x="665" y="227"/>
                  </a:lnTo>
                  <a:lnTo>
                    <a:pt x="684" y="240"/>
                  </a:lnTo>
                  <a:lnTo>
                    <a:pt x="706" y="247"/>
                  </a:lnTo>
                  <a:lnTo>
                    <a:pt x="729" y="250"/>
                  </a:lnTo>
                  <a:lnTo>
                    <a:pt x="754" y="247"/>
                  </a:lnTo>
                  <a:lnTo>
                    <a:pt x="775" y="240"/>
                  </a:lnTo>
                  <a:lnTo>
                    <a:pt x="794" y="227"/>
                  </a:lnTo>
                  <a:lnTo>
                    <a:pt x="811" y="212"/>
                  </a:lnTo>
                  <a:lnTo>
                    <a:pt x="822" y="194"/>
                  </a:lnTo>
                  <a:lnTo>
                    <a:pt x="830" y="173"/>
                  </a:lnTo>
                  <a:lnTo>
                    <a:pt x="833" y="149"/>
                  </a:lnTo>
                  <a:lnTo>
                    <a:pt x="832" y="138"/>
                  </a:lnTo>
                  <a:lnTo>
                    <a:pt x="829" y="124"/>
                  </a:lnTo>
                  <a:lnTo>
                    <a:pt x="825" y="109"/>
                  </a:lnTo>
                  <a:lnTo>
                    <a:pt x="820" y="96"/>
                  </a:lnTo>
                  <a:lnTo>
                    <a:pt x="815" y="83"/>
                  </a:lnTo>
                  <a:lnTo>
                    <a:pt x="811" y="73"/>
                  </a:lnTo>
                  <a:lnTo>
                    <a:pt x="808" y="67"/>
                  </a:lnTo>
                  <a:lnTo>
                    <a:pt x="807" y="64"/>
                  </a:lnTo>
                  <a:lnTo>
                    <a:pt x="801" y="47"/>
                  </a:lnTo>
                  <a:lnTo>
                    <a:pt x="803" y="32"/>
                  </a:lnTo>
                  <a:lnTo>
                    <a:pt x="808" y="19"/>
                  </a:lnTo>
                  <a:lnTo>
                    <a:pt x="818" y="10"/>
                  </a:lnTo>
                  <a:lnTo>
                    <a:pt x="832" y="3"/>
                  </a:lnTo>
                  <a:lnTo>
                    <a:pt x="849" y="0"/>
                  </a:lnTo>
                  <a:lnTo>
                    <a:pt x="1202" y="0"/>
                  </a:lnTo>
                  <a:lnTo>
                    <a:pt x="1202" y="55"/>
                  </a:lnTo>
                  <a:lnTo>
                    <a:pt x="1201" y="63"/>
                  </a:lnTo>
                  <a:lnTo>
                    <a:pt x="1200" y="70"/>
                  </a:lnTo>
                  <a:lnTo>
                    <a:pt x="1200" y="340"/>
                  </a:lnTo>
                  <a:lnTo>
                    <a:pt x="1198" y="358"/>
                  </a:lnTo>
                  <a:lnTo>
                    <a:pt x="1190" y="372"/>
                  </a:lnTo>
                  <a:lnTo>
                    <a:pt x="1180" y="381"/>
                  </a:lnTo>
                  <a:lnTo>
                    <a:pt x="1167" y="386"/>
                  </a:lnTo>
                  <a:lnTo>
                    <a:pt x="1152" y="387"/>
                  </a:lnTo>
                  <a:lnTo>
                    <a:pt x="1134" y="382"/>
                  </a:lnTo>
                  <a:lnTo>
                    <a:pt x="1131" y="381"/>
                  </a:lnTo>
                  <a:lnTo>
                    <a:pt x="1124" y="378"/>
                  </a:lnTo>
                  <a:lnTo>
                    <a:pt x="1114" y="374"/>
                  </a:lnTo>
                  <a:lnTo>
                    <a:pt x="1101" y="370"/>
                  </a:lnTo>
                  <a:lnTo>
                    <a:pt x="1087" y="365"/>
                  </a:lnTo>
                  <a:lnTo>
                    <a:pt x="1072" y="361"/>
                  </a:lnTo>
                  <a:lnTo>
                    <a:pt x="1058" y="358"/>
                  </a:lnTo>
                  <a:lnTo>
                    <a:pt x="1046" y="357"/>
                  </a:lnTo>
                  <a:lnTo>
                    <a:pt x="1022" y="360"/>
                  </a:lnTo>
                  <a:lnTo>
                    <a:pt x="1000" y="367"/>
                  </a:lnTo>
                  <a:lnTo>
                    <a:pt x="981" y="379"/>
                  </a:lnTo>
                  <a:lnTo>
                    <a:pt x="965" y="394"/>
                  </a:lnTo>
                  <a:lnTo>
                    <a:pt x="953" y="413"/>
                  </a:lnTo>
                  <a:lnTo>
                    <a:pt x="945" y="434"/>
                  </a:lnTo>
                  <a:lnTo>
                    <a:pt x="942" y="456"/>
                  </a:lnTo>
                  <a:lnTo>
                    <a:pt x="945" y="480"/>
                  </a:lnTo>
                  <a:lnTo>
                    <a:pt x="953" y="501"/>
                  </a:lnTo>
                  <a:lnTo>
                    <a:pt x="965" y="520"/>
                  </a:lnTo>
                  <a:lnTo>
                    <a:pt x="981" y="535"/>
                  </a:lnTo>
                  <a:lnTo>
                    <a:pt x="1000" y="547"/>
                  </a:lnTo>
                  <a:lnTo>
                    <a:pt x="1022" y="554"/>
                  </a:lnTo>
                  <a:lnTo>
                    <a:pt x="1046" y="557"/>
                  </a:lnTo>
                  <a:lnTo>
                    <a:pt x="1058" y="556"/>
                  </a:lnTo>
                  <a:lnTo>
                    <a:pt x="1072" y="553"/>
                  </a:lnTo>
                  <a:lnTo>
                    <a:pt x="1087" y="549"/>
                  </a:lnTo>
                  <a:lnTo>
                    <a:pt x="1101" y="544"/>
                  </a:lnTo>
                  <a:lnTo>
                    <a:pt x="1114" y="540"/>
                  </a:lnTo>
                  <a:lnTo>
                    <a:pt x="1124" y="536"/>
                  </a:lnTo>
                  <a:lnTo>
                    <a:pt x="1131" y="533"/>
                  </a:lnTo>
                  <a:lnTo>
                    <a:pt x="1134" y="532"/>
                  </a:lnTo>
                  <a:lnTo>
                    <a:pt x="1150" y="528"/>
                  </a:lnTo>
                  <a:lnTo>
                    <a:pt x="1163" y="527"/>
                  </a:lnTo>
                  <a:lnTo>
                    <a:pt x="1175" y="530"/>
                  </a:lnTo>
                  <a:lnTo>
                    <a:pt x="1185" y="536"/>
                  </a:lnTo>
                  <a:lnTo>
                    <a:pt x="1193" y="546"/>
                  </a:lnTo>
                  <a:lnTo>
                    <a:pt x="1198" y="558"/>
                  </a:lnTo>
                  <a:lnTo>
                    <a:pt x="1200" y="574"/>
                  </a:lnTo>
                  <a:lnTo>
                    <a:pt x="1200" y="844"/>
                  </a:lnTo>
                  <a:lnTo>
                    <a:pt x="1201" y="851"/>
                  </a:lnTo>
                  <a:lnTo>
                    <a:pt x="1202" y="859"/>
                  </a:lnTo>
                  <a:lnTo>
                    <a:pt x="1202" y="913"/>
                  </a:lnTo>
                  <a:lnTo>
                    <a:pt x="1130" y="913"/>
                  </a:lnTo>
                  <a:lnTo>
                    <a:pt x="1129" y="913"/>
                  </a:lnTo>
                  <a:lnTo>
                    <a:pt x="849" y="913"/>
                  </a:lnTo>
                  <a:lnTo>
                    <a:pt x="832" y="915"/>
                  </a:lnTo>
                  <a:lnTo>
                    <a:pt x="818" y="922"/>
                  </a:lnTo>
                  <a:lnTo>
                    <a:pt x="808" y="932"/>
                  </a:lnTo>
                  <a:lnTo>
                    <a:pt x="803" y="945"/>
                  </a:lnTo>
                  <a:lnTo>
                    <a:pt x="801" y="959"/>
                  </a:lnTo>
                  <a:lnTo>
                    <a:pt x="807" y="977"/>
                  </a:lnTo>
                  <a:lnTo>
                    <a:pt x="808" y="977"/>
                  </a:lnTo>
                  <a:lnTo>
                    <a:pt x="809" y="981"/>
                  </a:lnTo>
                  <a:lnTo>
                    <a:pt x="812" y="989"/>
                  </a:lnTo>
                  <a:lnTo>
                    <a:pt x="816" y="999"/>
                  </a:lnTo>
                  <a:lnTo>
                    <a:pt x="821" y="1011"/>
                  </a:lnTo>
                  <a:lnTo>
                    <a:pt x="825" y="1024"/>
                  </a:lnTo>
                  <a:lnTo>
                    <a:pt x="829" y="1038"/>
                  </a:lnTo>
                  <a:lnTo>
                    <a:pt x="832" y="1051"/>
                  </a:lnTo>
                  <a:lnTo>
                    <a:pt x="833" y="1062"/>
                  </a:lnTo>
                  <a:lnTo>
                    <a:pt x="831" y="1080"/>
                  </a:lnTo>
                  <a:lnTo>
                    <a:pt x="826" y="1099"/>
                  </a:lnTo>
                  <a:lnTo>
                    <a:pt x="818" y="1114"/>
                  </a:lnTo>
                  <a:lnTo>
                    <a:pt x="815" y="1118"/>
                  </a:lnTo>
                  <a:lnTo>
                    <a:pt x="803" y="1133"/>
                  </a:lnTo>
                  <a:lnTo>
                    <a:pt x="787" y="1146"/>
                  </a:lnTo>
                  <a:lnTo>
                    <a:pt x="770" y="1155"/>
                  </a:lnTo>
                  <a:lnTo>
                    <a:pt x="751" y="1160"/>
                  </a:lnTo>
                  <a:lnTo>
                    <a:pt x="729" y="1162"/>
                  </a:lnTo>
                  <a:lnTo>
                    <a:pt x="709" y="1160"/>
                  </a:lnTo>
                  <a:lnTo>
                    <a:pt x="689" y="1155"/>
                  </a:lnTo>
                  <a:lnTo>
                    <a:pt x="672" y="1146"/>
                  </a:lnTo>
                  <a:lnTo>
                    <a:pt x="657" y="1133"/>
                  </a:lnTo>
                  <a:lnTo>
                    <a:pt x="644" y="1118"/>
                  </a:lnTo>
                  <a:lnTo>
                    <a:pt x="642" y="1114"/>
                  </a:lnTo>
                  <a:lnTo>
                    <a:pt x="633" y="1099"/>
                  </a:lnTo>
                  <a:lnTo>
                    <a:pt x="628" y="1080"/>
                  </a:lnTo>
                  <a:lnTo>
                    <a:pt x="626" y="1062"/>
                  </a:lnTo>
                  <a:lnTo>
                    <a:pt x="627" y="1051"/>
                  </a:lnTo>
                  <a:lnTo>
                    <a:pt x="630" y="1038"/>
                  </a:lnTo>
                  <a:lnTo>
                    <a:pt x="635" y="1024"/>
                  </a:lnTo>
                  <a:lnTo>
                    <a:pt x="639" y="1011"/>
                  </a:lnTo>
                  <a:lnTo>
                    <a:pt x="643" y="999"/>
                  </a:lnTo>
                  <a:lnTo>
                    <a:pt x="648" y="989"/>
                  </a:lnTo>
                  <a:lnTo>
                    <a:pt x="651" y="981"/>
                  </a:lnTo>
                  <a:lnTo>
                    <a:pt x="652" y="977"/>
                  </a:lnTo>
                  <a:lnTo>
                    <a:pt x="653" y="977"/>
                  </a:lnTo>
                  <a:lnTo>
                    <a:pt x="657" y="959"/>
                  </a:lnTo>
                  <a:lnTo>
                    <a:pt x="657" y="945"/>
                  </a:lnTo>
                  <a:lnTo>
                    <a:pt x="652" y="932"/>
                  </a:lnTo>
                  <a:lnTo>
                    <a:pt x="642" y="922"/>
                  </a:lnTo>
                  <a:lnTo>
                    <a:pt x="627" y="915"/>
                  </a:lnTo>
                  <a:lnTo>
                    <a:pt x="609" y="913"/>
                  </a:lnTo>
                  <a:lnTo>
                    <a:pt x="329" y="913"/>
                  </a:lnTo>
                  <a:lnTo>
                    <a:pt x="329" y="913"/>
                  </a:lnTo>
                  <a:lnTo>
                    <a:pt x="258" y="913"/>
                  </a:lnTo>
                  <a:lnTo>
                    <a:pt x="258" y="574"/>
                  </a:lnTo>
                  <a:lnTo>
                    <a:pt x="256" y="558"/>
                  </a:lnTo>
                  <a:lnTo>
                    <a:pt x="252" y="546"/>
                  </a:lnTo>
                  <a:lnTo>
                    <a:pt x="244" y="536"/>
                  </a:lnTo>
                  <a:lnTo>
                    <a:pt x="233" y="530"/>
                  </a:lnTo>
                  <a:lnTo>
                    <a:pt x="221" y="527"/>
                  </a:lnTo>
                  <a:lnTo>
                    <a:pt x="208" y="528"/>
                  </a:lnTo>
                  <a:lnTo>
                    <a:pt x="193" y="532"/>
                  </a:lnTo>
                  <a:lnTo>
                    <a:pt x="190" y="533"/>
                  </a:lnTo>
                  <a:lnTo>
                    <a:pt x="182" y="536"/>
                  </a:lnTo>
                  <a:lnTo>
                    <a:pt x="172" y="540"/>
                  </a:lnTo>
                  <a:lnTo>
                    <a:pt x="159" y="544"/>
                  </a:lnTo>
                  <a:lnTo>
                    <a:pt x="145" y="549"/>
                  </a:lnTo>
                  <a:lnTo>
                    <a:pt x="131" y="553"/>
                  </a:lnTo>
                  <a:lnTo>
                    <a:pt x="116" y="556"/>
                  </a:lnTo>
                  <a:lnTo>
                    <a:pt x="104" y="557"/>
                  </a:lnTo>
                  <a:lnTo>
                    <a:pt x="81" y="554"/>
                  </a:lnTo>
                  <a:lnTo>
                    <a:pt x="58" y="547"/>
                  </a:lnTo>
                  <a:lnTo>
                    <a:pt x="39" y="535"/>
                  </a:lnTo>
                  <a:lnTo>
                    <a:pt x="24" y="520"/>
                  </a:lnTo>
                  <a:lnTo>
                    <a:pt x="11" y="501"/>
                  </a:lnTo>
                  <a:lnTo>
                    <a:pt x="3" y="480"/>
                  </a:lnTo>
                  <a:lnTo>
                    <a:pt x="0" y="456"/>
                  </a:lnTo>
                  <a:lnTo>
                    <a:pt x="3" y="434"/>
                  </a:lnTo>
                  <a:lnTo>
                    <a:pt x="11" y="413"/>
                  </a:lnTo>
                  <a:lnTo>
                    <a:pt x="24" y="394"/>
                  </a:lnTo>
                  <a:lnTo>
                    <a:pt x="39" y="379"/>
                  </a:lnTo>
                  <a:lnTo>
                    <a:pt x="58" y="367"/>
                  </a:lnTo>
                  <a:lnTo>
                    <a:pt x="81" y="360"/>
                  </a:lnTo>
                  <a:lnTo>
                    <a:pt x="104" y="357"/>
                  </a:lnTo>
                  <a:lnTo>
                    <a:pt x="116" y="358"/>
                  </a:lnTo>
                  <a:lnTo>
                    <a:pt x="131" y="361"/>
                  </a:lnTo>
                  <a:lnTo>
                    <a:pt x="145" y="365"/>
                  </a:lnTo>
                  <a:lnTo>
                    <a:pt x="159" y="370"/>
                  </a:lnTo>
                  <a:lnTo>
                    <a:pt x="172" y="374"/>
                  </a:lnTo>
                  <a:lnTo>
                    <a:pt x="182" y="378"/>
                  </a:lnTo>
                  <a:lnTo>
                    <a:pt x="190" y="381"/>
                  </a:lnTo>
                  <a:lnTo>
                    <a:pt x="193" y="382"/>
                  </a:lnTo>
                  <a:lnTo>
                    <a:pt x="210" y="387"/>
                  </a:lnTo>
                  <a:lnTo>
                    <a:pt x="225" y="386"/>
                  </a:lnTo>
                  <a:lnTo>
                    <a:pt x="238" y="381"/>
                  </a:lnTo>
                  <a:lnTo>
                    <a:pt x="249" y="372"/>
                  </a:lnTo>
                  <a:lnTo>
                    <a:pt x="256" y="358"/>
                  </a:lnTo>
                  <a:lnTo>
                    <a:pt x="258" y="340"/>
                  </a:lnTo>
                  <a:lnTo>
                    <a:pt x="258" y="0"/>
                  </a:lnTo>
                  <a:close/>
                </a:path>
              </a:pathLst>
            </a:custGeom>
            <a:solidFill>
              <a:schemeClr val="accent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34" name="Freeform 74"/>
            <p:cNvSpPr>
              <a:spLocks noEditPoints="1"/>
            </p:cNvSpPr>
            <p:nvPr/>
          </p:nvSpPr>
          <p:spPr bwMode="auto">
            <a:xfrm>
              <a:off x="5812804" y="5078896"/>
              <a:ext cx="517525" cy="635000"/>
            </a:xfrm>
            <a:custGeom>
              <a:avLst/>
              <a:gdLst>
                <a:gd name="T0" fmla="*/ 2003 w 2939"/>
                <a:gd name="T1" fmla="*/ 2890 h 3600"/>
                <a:gd name="T2" fmla="*/ 1859 w 2939"/>
                <a:gd name="T3" fmla="*/ 2961 h 3600"/>
                <a:gd name="T4" fmla="*/ 2195 w 2939"/>
                <a:gd name="T5" fmla="*/ 3289 h 3600"/>
                <a:gd name="T6" fmla="*/ 2729 w 2939"/>
                <a:gd name="T7" fmla="*/ 2753 h 3600"/>
                <a:gd name="T8" fmla="*/ 2634 w 2939"/>
                <a:gd name="T9" fmla="*/ 2623 h 3600"/>
                <a:gd name="T10" fmla="*/ 1495 w 2939"/>
                <a:gd name="T11" fmla="*/ 2623 h 3600"/>
                <a:gd name="T12" fmla="*/ 949 w 2939"/>
                <a:gd name="T13" fmla="*/ 2664 h 3600"/>
                <a:gd name="T14" fmla="*/ 963 w 2939"/>
                <a:gd name="T15" fmla="*/ 2522 h 3600"/>
                <a:gd name="T16" fmla="*/ 838 w 2939"/>
                <a:gd name="T17" fmla="*/ 2470 h 3600"/>
                <a:gd name="T18" fmla="*/ 456 w 2939"/>
                <a:gd name="T19" fmla="*/ 2606 h 3600"/>
                <a:gd name="T20" fmla="*/ 488 w 2939"/>
                <a:gd name="T21" fmla="*/ 2522 h 3600"/>
                <a:gd name="T22" fmla="*/ 2269 w 2939"/>
                <a:gd name="T23" fmla="*/ 2263 h 3600"/>
                <a:gd name="T24" fmla="*/ 2743 w 2939"/>
                <a:gd name="T25" fmla="*/ 2459 h 3600"/>
                <a:gd name="T26" fmla="*/ 2939 w 2939"/>
                <a:gd name="T27" fmla="*/ 2931 h 3600"/>
                <a:gd name="T28" fmla="*/ 2743 w 2939"/>
                <a:gd name="T29" fmla="*/ 3404 h 3600"/>
                <a:gd name="T30" fmla="*/ 2269 w 2939"/>
                <a:gd name="T31" fmla="*/ 3600 h 3600"/>
                <a:gd name="T32" fmla="*/ 1795 w 2939"/>
                <a:gd name="T33" fmla="*/ 3404 h 3600"/>
                <a:gd name="T34" fmla="*/ 1599 w 2939"/>
                <a:gd name="T35" fmla="*/ 2931 h 3600"/>
                <a:gd name="T36" fmla="*/ 1795 w 2939"/>
                <a:gd name="T37" fmla="*/ 2459 h 3600"/>
                <a:gd name="T38" fmla="*/ 2269 w 2939"/>
                <a:gd name="T39" fmla="*/ 2263 h 3600"/>
                <a:gd name="T40" fmla="*/ 1599 w 2939"/>
                <a:gd name="T41" fmla="*/ 2160 h 3600"/>
                <a:gd name="T42" fmla="*/ 949 w 2939"/>
                <a:gd name="T43" fmla="*/ 2201 h 3600"/>
                <a:gd name="T44" fmla="*/ 963 w 2939"/>
                <a:gd name="T45" fmla="*/ 2060 h 3600"/>
                <a:gd name="T46" fmla="*/ 838 w 2939"/>
                <a:gd name="T47" fmla="*/ 2029 h 3600"/>
                <a:gd name="T48" fmla="*/ 456 w 2939"/>
                <a:gd name="T49" fmla="*/ 2165 h 3600"/>
                <a:gd name="T50" fmla="*/ 488 w 2939"/>
                <a:gd name="T51" fmla="*/ 2081 h 3600"/>
                <a:gd name="T52" fmla="*/ 980 w 2939"/>
                <a:gd name="T53" fmla="*/ 1646 h 3600"/>
                <a:gd name="T54" fmla="*/ 1854 w 2939"/>
                <a:gd name="T55" fmla="*/ 1765 h 3600"/>
                <a:gd name="T56" fmla="*/ 938 w 2939"/>
                <a:gd name="T57" fmla="*/ 1779 h 3600"/>
                <a:gd name="T58" fmla="*/ 980 w 2939"/>
                <a:gd name="T59" fmla="*/ 1646 h 3600"/>
                <a:gd name="T60" fmla="*/ 830 w 2939"/>
                <a:gd name="T61" fmla="*/ 1605 h 3600"/>
                <a:gd name="T62" fmla="*/ 446 w 2939"/>
                <a:gd name="T63" fmla="*/ 1717 h 3600"/>
                <a:gd name="T64" fmla="*/ 502 w 2939"/>
                <a:gd name="T65" fmla="*/ 1647 h 3600"/>
                <a:gd name="T66" fmla="*/ 1804 w 2939"/>
                <a:gd name="T67" fmla="*/ 1183 h 3600"/>
                <a:gd name="T68" fmla="*/ 1846 w 2939"/>
                <a:gd name="T69" fmla="*/ 1316 h 3600"/>
                <a:gd name="T70" fmla="*/ 931 w 2939"/>
                <a:gd name="T71" fmla="*/ 1301 h 3600"/>
                <a:gd name="T72" fmla="*/ 798 w 2939"/>
                <a:gd name="T73" fmla="*/ 1068 h 3600"/>
                <a:gd name="T74" fmla="*/ 640 w 2939"/>
                <a:gd name="T75" fmla="*/ 1360 h 3600"/>
                <a:gd name="T76" fmla="*/ 440 w 2939"/>
                <a:gd name="T77" fmla="*/ 1246 h 3600"/>
                <a:gd name="T78" fmla="*/ 515 w 2939"/>
                <a:gd name="T79" fmla="*/ 1197 h 3600"/>
                <a:gd name="T80" fmla="*/ 569 w 2939"/>
                <a:gd name="T81" fmla="*/ 386 h 3600"/>
                <a:gd name="T82" fmla="*/ 706 w 2939"/>
                <a:gd name="T83" fmla="*/ 640 h 3600"/>
                <a:gd name="T84" fmla="*/ 1648 w 2939"/>
                <a:gd name="T85" fmla="*/ 619 h 3600"/>
                <a:gd name="T86" fmla="*/ 1748 w 2939"/>
                <a:gd name="T87" fmla="*/ 360 h 3600"/>
                <a:gd name="T88" fmla="*/ 2285 w 2939"/>
                <a:gd name="T89" fmla="*/ 454 h 3600"/>
                <a:gd name="T90" fmla="*/ 2198 w 2939"/>
                <a:gd name="T91" fmla="*/ 2112 h 3600"/>
                <a:gd name="T92" fmla="*/ 1465 w 2939"/>
                <a:gd name="T93" fmla="*/ 3116 h 3600"/>
                <a:gd name="T94" fmla="*/ 49 w 2939"/>
                <a:gd name="T95" fmla="*/ 3167 h 3600"/>
                <a:gd name="T96" fmla="*/ 22 w 2939"/>
                <a:gd name="T97" fmla="*/ 471 h 3600"/>
                <a:gd name="T98" fmla="*/ 1160 w 2939"/>
                <a:gd name="T99" fmla="*/ 103 h 3600"/>
                <a:gd name="T100" fmla="*/ 1094 w 2939"/>
                <a:gd name="T101" fmla="*/ 219 h 3600"/>
                <a:gd name="T102" fmla="*/ 1227 w 2939"/>
                <a:gd name="T103" fmla="*/ 219 h 3600"/>
                <a:gd name="T104" fmla="*/ 1160 w 2939"/>
                <a:gd name="T105" fmla="*/ 103 h 3600"/>
                <a:gd name="T106" fmla="*/ 1317 w 2939"/>
                <a:gd name="T107" fmla="*/ 88 h 3600"/>
                <a:gd name="T108" fmla="*/ 1379 w 2939"/>
                <a:gd name="T109" fmla="*/ 247 h 3600"/>
                <a:gd name="T110" fmla="*/ 1624 w 2939"/>
                <a:gd name="T111" fmla="*/ 324 h 3600"/>
                <a:gd name="T112" fmla="*/ 1605 w 2939"/>
                <a:gd name="T113" fmla="*/ 521 h 3600"/>
                <a:gd name="T114" fmla="*/ 738 w 2939"/>
                <a:gd name="T115" fmla="*/ 540 h 3600"/>
                <a:gd name="T116" fmla="*/ 682 w 2939"/>
                <a:gd name="T117" fmla="*/ 350 h 3600"/>
                <a:gd name="T118" fmla="*/ 923 w 2939"/>
                <a:gd name="T119" fmla="*/ 254 h 3600"/>
                <a:gd name="T120" fmla="*/ 991 w 2939"/>
                <a:gd name="T121" fmla="*/ 116 h 3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39" h="3600">
                  <a:moveTo>
                    <a:pt x="2634" y="2623"/>
                  </a:moveTo>
                  <a:lnTo>
                    <a:pt x="2613" y="2625"/>
                  </a:lnTo>
                  <a:lnTo>
                    <a:pt x="2591" y="2630"/>
                  </a:lnTo>
                  <a:lnTo>
                    <a:pt x="2570" y="2641"/>
                  </a:lnTo>
                  <a:lnTo>
                    <a:pt x="2552" y="2657"/>
                  </a:lnTo>
                  <a:lnTo>
                    <a:pt x="2205" y="3047"/>
                  </a:lnTo>
                  <a:lnTo>
                    <a:pt x="2024" y="2903"/>
                  </a:lnTo>
                  <a:lnTo>
                    <a:pt x="2003" y="2890"/>
                  </a:lnTo>
                  <a:lnTo>
                    <a:pt x="1982" y="2882"/>
                  </a:lnTo>
                  <a:lnTo>
                    <a:pt x="1960" y="2880"/>
                  </a:lnTo>
                  <a:lnTo>
                    <a:pt x="1937" y="2882"/>
                  </a:lnTo>
                  <a:lnTo>
                    <a:pt x="1915" y="2890"/>
                  </a:lnTo>
                  <a:lnTo>
                    <a:pt x="1895" y="2902"/>
                  </a:lnTo>
                  <a:lnTo>
                    <a:pt x="1879" y="2918"/>
                  </a:lnTo>
                  <a:lnTo>
                    <a:pt x="1866" y="2939"/>
                  </a:lnTo>
                  <a:lnTo>
                    <a:pt x="1859" y="2961"/>
                  </a:lnTo>
                  <a:lnTo>
                    <a:pt x="1856" y="2983"/>
                  </a:lnTo>
                  <a:lnTo>
                    <a:pt x="1859" y="3005"/>
                  </a:lnTo>
                  <a:lnTo>
                    <a:pt x="1866" y="3027"/>
                  </a:lnTo>
                  <a:lnTo>
                    <a:pt x="1878" y="3046"/>
                  </a:lnTo>
                  <a:lnTo>
                    <a:pt x="1895" y="3063"/>
                  </a:lnTo>
                  <a:lnTo>
                    <a:pt x="2152" y="3268"/>
                  </a:lnTo>
                  <a:lnTo>
                    <a:pt x="2173" y="3281"/>
                  </a:lnTo>
                  <a:lnTo>
                    <a:pt x="2195" y="3289"/>
                  </a:lnTo>
                  <a:lnTo>
                    <a:pt x="2217" y="3291"/>
                  </a:lnTo>
                  <a:lnTo>
                    <a:pt x="2239" y="3289"/>
                  </a:lnTo>
                  <a:lnTo>
                    <a:pt x="2258" y="3283"/>
                  </a:lnTo>
                  <a:lnTo>
                    <a:pt x="2278" y="3272"/>
                  </a:lnTo>
                  <a:lnTo>
                    <a:pt x="2294" y="3257"/>
                  </a:lnTo>
                  <a:lnTo>
                    <a:pt x="2707" y="2794"/>
                  </a:lnTo>
                  <a:lnTo>
                    <a:pt x="2720" y="2774"/>
                  </a:lnTo>
                  <a:lnTo>
                    <a:pt x="2729" y="2753"/>
                  </a:lnTo>
                  <a:lnTo>
                    <a:pt x="2733" y="2731"/>
                  </a:lnTo>
                  <a:lnTo>
                    <a:pt x="2731" y="2709"/>
                  </a:lnTo>
                  <a:lnTo>
                    <a:pt x="2725" y="2687"/>
                  </a:lnTo>
                  <a:lnTo>
                    <a:pt x="2714" y="2666"/>
                  </a:lnTo>
                  <a:lnTo>
                    <a:pt x="2698" y="2649"/>
                  </a:lnTo>
                  <a:lnTo>
                    <a:pt x="2678" y="2636"/>
                  </a:lnTo>
                  <a:lnTo>
                    <a:pt x="2657" y="2627"/>
                  </a:lnTo>
                  <a:lnTo>
                    <a:pt x="2634" y="2623"/>
                  </a:lnTo>
                  <a:close/>
                  <a:moveTo>
                    <a:pt x="980" y="2520"/>
                  </a:moveTo>
                  <a:lnTo>
                    <a:pt x="1444" y="2520"/>
                  </a:lnTo>
                  <a:lnTo>
                    <a:pt x="1460" y="2522"/>
                  </a:lnTo>
                  <a:lnTo>
                    <a:pt x="1474" y="2530"/>
                  </a:lnTo>
                  <a:lnTo>
                    <a:pt x="1485" y="2541"/>
                  </a:lnTo>
                  <a:lnTo>
                    <a:pt x="1493" y="2555"/>
                  </a:lnTo>
                  <a:lnTo>
                    <a:pt x="1495" y="2571"/>
                  </a:lnTo>
                  <a:lnTo>
                    <a:pt x="1495" y="2623"/>
                  </a:lnTo>
                  <a:lnTo>
                    <a:pt x="1493" y="2639"/>
                  </a:lnTo>
                  <a:lnTo>
                    <a:pt x="1485" y="2653"/>
                  </a:lnTo>
                  <a:lnTo>
                    <a:pt x="1474" y="2664"/>
                  </a:lnTo>
                  <a:lnTo>
                    <a:pt x="1460" y="2672"/>
                  </a:lnTo>
                  <a:lnTo>
                    <a:pt x="1444" y="2674"/>
                  </a:lnTo>
                  <a:lnTo>
                    <a:pt x="980" y="2674"/>
                  </a:lnTo>
                  <a:lnTo>
                    <a:pt x="963" y="2672"/>
                  </a:lnTo>
                  <a:lnTo>
                    <a:pt x="949" y="2664"/>
                  </a:lnTo>
                  <a:lnTo>
                    <a:pt x="938" y="2653"/>
                  </a:lnTo>
                  <a:lnTo>
                    <a:pt x="931" y="2639"/>
                  </a:lnTo>
                  <a:lnTo>
                    <a:pt x="928" y="2623"/>
                  </a:lnTo>
                  <a:lnTo>
                    <a:pt x="928" y="2571"/>
                  </a:lnTo>
                  <a:lnTo>
                    <a:pt x="931" y="2555"/>
                  </a:lnTo>
                  <a:lnTo>
                    <a:pt x="938" y="2541"/>
                  </a:lnTo>
                  <a:lnTo>
                    <a:pt x="949" y="2530"/>
                  </a:lnTo>
                  <a:lnTo>
                    <a:pt x="963" y="2522"/>
                  </a:lnTo>
                  <a:lnTo>
                    <a:pt x="980" y="2520"/>
                  </a:lnTo>
                  <a:close/>
                  <a:moveTo>
                    <a:pt x="798" y="2404"/>
                  </a:moveTo>
                  <a:lnTo>
                    <a:pt x="812" y="2408"/>
                  </a:lnTo>
                  <a:lnTo>
                    <a:pt x="826" y="2416"/>
                  </a:lnTo>
                  <a:lnTo>
                    <a:pt x="835" y="2427"/>
                  </a:lnTo>
                  <a:lnTo>
                    <a:pt x="841" y="2441"/>
                  </a:lnTo>
                  <a:lnTo>
                    <a:pt x="841" y="2456"/>
                  </a:lnTo>
                  <a:lnTo>
                    <a:pt x="838" y="2470"/>
                  </a:lnTo>
                  <a:lnTo>
                    <a:pt x="830" y="2483"/>
                  </a:lnTo>
                  <a:lnTo>
                    <a:pt x="640" y="2696"/>
                  </a:lnTo>
                  <a:lnTo>
                    <a:pt x="629" y="2704"/>
                  </a:lnTo>
                  <a:lnTo>
                    <a:pt x="617" y="2710"/>
                  </a:lnTo>
                  <a:lnTo>
                    <a:pt x="604" y="2712"/>
                  </a:lnTo>
                  <a:lnTo>
                    <a:pt x="588" y="2709"/>
                  </a:lnTo>
                  <a:lnTo>
                    <a:pt x="574" y="2701"/>
                  </a:lnTo>
                  <a:lnTo>
                    <a:pt x="456" y="2606"/>
                  </a:lnTo>
                  <a:lnTo>
                    <a:pt x="446" y="2595"/>
                  </a:lnTo>
                  <a:lnTo>
                    <a:pt x="440" y="2582"/>
                  </a:lnTo>
                  <a:lnTo>
                    <a:pt x="438" y="2568"/>
                  </a:lnTo>
                  <a:lnTo>
                    <a:pt x="441" y="2554"/>
                  </a:lnTo>
                  <a:lnTo>
                    <a:pt x="448" y="2540"/>
                  </a:lnTo>
                  <a:lnTo>
                    <a:pt x="459" y="2530"/>
                  </a:lnTo>
                  <a:lnTo>
                    <a:pt x="473" y="2524"/>
                  </a:lnTo>
                  <a:lnTo>
                    <a:pt x="488" y="2522"/>
                  </a:lnTo>
                  <a:lnTo>
                    <a:pt x="502" y="2525"/>
                  </a:lnTo>
                  <a:lnTo>
                    <a:pt x="515" y="2533"/>
                  </a:lnTo>
                  <a:lnTo>
                    <a:pt x="598" y="2600"/>
                  </a:lnTo>
                  <a:lnTo>
                    <a:pt x="759" y="2420"/>
                  </a:lnTo>
                  <a:lnTo>
                    <a:pt x="770" y="2410"/>
                  </a:lnTo>
                  <a:lnTo>
                    <a:pt x="784" y="2405"/>
                  </a:lnTo>
                  <a:lnTo>
                    <a:pt x="798" y="2404"/>
                  </a:lnTo>
                  <a:close/>
                  <a:moveTo>
                    <a:pt x="2269" y="2263"/>
                  </a:moveTo>
                  <a:lnTo>
                    <a:pt x="2337" y="2266"/>
                  </a:lnTo>
                  <a:lnTo>
                    <a:pt x="2404" y="2277"/>
                  </a:lnTo>
                  <a:lnTo>
                    <a:pt x="2468" y="2293"/>
                  </a:lnTo>
                  <a:lnTo>
                    <a:pt x="2530" y="2315"/>
                  </a:lnTo>
                  <a:lnTo>
                    <a:pt x="2589" y="2343"/>
                  </a:lnTo>
                  <a:lnTo>
                    <a:pt x="2643" y="2377"/>
                  </a:lnTo>
                  <a:lnTo>
                    <a:pt x="2695" y="2415"/>
                  </a:lnTo>
                  <a:lnTo>
                    <a:pt x="2743" y="2459"/>
                  </a:lnTo>
                  <a:lnTo>
                    <a:pt x="2785" y="2506"/>
                  </a:lnTo>
                  <a:lnTo>
                    <a:pt x="2825" y="2557"/>
                  </a:lnTo>
                  <a:lnTo>
                    <a:pt x="2858" y="2613"/>
                  </a:lnTo>
                  <a:lnTo>
                    <a:pt x="2886" y="2672"/>
                  </a:lnTo>
                  <a:lnTo>
                    <a:pt x="2909" y="2733"/>
                  </a:lnTo>
                  <a:lnTo>
                    <a:pt x="2925" y="2797"/>
                  </a:lnTo>
                  <a:lnTo>
                    <a:pt x="2935" y="2863"/>
                  </a:lnTo>
                  <a:lnTo>
                    <a:pt x="2939" y="2931"/>
                  </a:lnTo>
                  <a:lnTo>
                    <a:pt x="2935" y="3000"/>
                  </a:lnTo>
                  <a:lnTo>
                    <a:pt x="2925" y="3067"/>
                  </a:lnTo>
                  <a:lnTo>
                    <a:pt x="2909" y="3130"/>
                  </a:lnTo>
                  <a:lnTo>
                    <a:pt x="2886" y="3192"/>
                  </a:lnTo>
                  <a:lnTo>
                    <a:pt x="2858" y="3250"/>
                  </a:lnTo>
                  <a:lnTo>
                    <a:pt x="2825" y="3305"/>
                  </a:lnTo>
                  <a:lnTo>
                    <a:pt x="2785" y="3357"/>
                  </a:lnTo>
                  <a:lnTo>
                    <a:pt x="2743" y="3404"/>
                  </a:lnTo>
                  <a:lnTo>
                    <a:pt x="2695" y="3447"/>
                  </a:lnTo>
                  <a:lnTo>
                    <a:pt x="2643" y="3485"/>
                  </a:lnTo>
                  <a:lnTo>
                    <a:pt x="2589" y="3519"/>
                  </a:lnTo>
                  <a:lnTo>
                    <a:pt x="2530" y="3548"/>
                  </a:lnTo>
                  <a:lnTo>
                    <a:pt x="2468" y="3569"/>
                  </a:lnTo>
                  <a:lnTo>
                    <a:pt x="2404" y="3587"/>
                  </a:lnTo>
                  <a:lnTo>
                    <a:pt x="2337" y="3597"/>
                  </a:lnTo>
                  <a:lnTo>
                    <a:pt x="2269" y="3600"/>
                  </a:lnTo>
                  <a:lnTo>
                    <a:pt x="2200" y="3597"/>
                  </a:lnTo>
                  <a:lnTo>
                    <a:pt x="2134" y="3587"/>
                  </a:lnTo>
                  <a:lnTo>
                    <a:pt x="2069" y="3569"/>
                  </a:lnTo>
                  <a:lnTo>
                    <a:pt x="2008" y="3548"/>
                  </a:lnTo>
                  <a:lnTo>
                    <a:pt x="1949" y="3519"/>
                  </a:lnTo>
                  <a:lnTo>
                    <a:pt x="1894" y="3485"/>
                  </a:lnTo>
                  <a:lnTo>
                    <a:pt x="1843" y="3447"/>
                  </a:lnTo>
                  <a:lnTo>
                    <a:pt x="1795" y="3404"/>
                  </a:lnTo>
                  <a:lnTo>
                    <a:pt x="1752" y="3357"/>
                  </a:lnTo>
                  <a:lnTo>
                    <a:pt x="1713" y="3305"/>
                  </a:lnTo>
                  <a:lnTo>
                    <a:pt x="1680" y="3250"/>
                  </a:lnTo>
                  <a:lnTo>
                    <a:pt x="1651" y="3192"/>
                  </a:lnTo>
                  <a:lnTo>
                    <a:pt x="1628" y="3130"/>
                  </a:lnTo>
                  <a:lnTo>
                    <a:pt x="1612" y="3067"/>
                  </a:lnTo>
                  <a:lnTo>
                    <a:pt x="1602" y="3000"/>
                  </a:lnTo>
                  <a:lnTo>
                    <a:pt x="1599" y="2931"/>
                  </a:lnTo>
                  <a:lnTo>
                    <a:pt x="1602" y="2863"/>
                  </a:lnTo>
                  <a:lnTo>
                    <a:pt x="1612" y="2797"/>
                  </a:lnTo>
                  <a:lnTo>
                    <a:pt x="1628" y="2733"/>
                  </a:lnTo>
                  <a:lnTo>
                    <a:pt x="1651" y="2672"/>
                  </a:lnTo>
                  <a:lnTo>
                    <a:pt x="1680" y="2613"/>
                  </a:lnTo>
                  <a:lnTo>
                    <a:pt x="1713" y="2557"/>
                  </a:lnTo>
                  <a:lnTo>
                    <a:pt x="1752" y="2506"/>
                  </a:lnTo>
                  <a:lnTo>
                    <a:pt x="1795" y="2459"/>
                  </a:lnTo>
                  <a:lnTo>
                    <a:pt x="1843" y="2415"/>
                  </a:lnTo>
                  <a:lnTo>
                    <a:pt x="1894" y="2377"/>
                  </a:lnTo>
                  <a:lnTo>
                    <a:pt x="1949" y="2343"/>
                  </a:lnTo>
                  <a:lnTo>
                    <a:pt x="2008" y="2315"/>
                  </a:lnTo>
                  <a:lnTo>
                    <a:pt x="2069" y="2293"/>
                  </a:lnTo>
                  <a:lnTo>
                    <a:pt x="2134" y="2277"/>
                  </a:lnTo>
                  <a:lnTo>
                    <a:pt x="2200" y="2266"/>
                  </a:lnTo>
                  <a:lnTo>
                    <a:pt x="2269" y="2263"/>
                  </a:lnTo>
                  <a:close/>
                  <a:moveTo>
                    <a:pt x="980" y="2057"/>
                  </a:moveTo>
                  <a:lnTo>
                    <a:pt x="1547" y="2057"/>
                  </a:lnTo>
                  <a:lnTo>
                    <a:pt x="1563" y="2060"/>
                  </a:lnTo>
                  <a:lnTo>
                    <a:pt x="1577" y="2067"/>
                  </a:lnTo>
                  <a:lnTo>
                    <a:pt x="1589" y="2078"/>
                  </a:lnTo>
                  <a:lnTo>
                    <a:pt x="1596" y="2092"/>
                  </a:lnTo>
                  <a:lnTo>
                    <a:pt x="1599" y="2109"/>
                  </a:lnTo>
                  <a:lnTo>
                    <a:pt x="1599" y="2160"/>
                  </a:lnTo>
                  <a:lnTo>
                    <a:pt x="1596" y="2176"/>
                  </a:lnTo>
                  <a:lnTo>
                    <a:pt x="1589" y="2191"/>
                  </a:lnTo>
                  <a:lnTo>
                    <a:pt x="1577" y="2201"/>
                  </a:lnTo>
                  <a:lnTo>
                    <a:pt x="1563" y="2209"/>
                  </a:lnTo>
                  <a:lnTo>
                    <a:pt x="1547" y="2211"/>
                  </a:lnTo>
                  <a:lnTo>
                    <a:pt x="980" y="2211"/>
                  </a:lnTo>
                  <a:lnTo>
                    <a:pt x="963" y="2209"/>
                  </a:lnTo>
                  <a:lnTo>
                    <a:pt x="949" y="2201"/>
                  </a:lnTo>
                  <a:lnTo>
                    <a:pt x="938" y="2191"/>
                  </a:lnTo>
                  <a:lnTo>
                    <a:pt x="931" y="2176"/>
                  </a:lnTo>
                  <a:lnTo>
                    <a:pt x="928" y="2160"/>
                  </a:lnTo>
                  <a:lnTo>
                    <a:pt x="928" y="2109"/>
                  </a:lnTo>
                  <a:lnTo>
                    <a:pt x="931" y="2092"/>
                  </a:lnTo>
                  <a:lnTo>
                    <a:pt x="938" y="2078"/>
                  </a:lnTo>
                  <a:lnTo>
                    <a:pt x="949" y="2067"/>
                  </a:lnTo>
                  <a:lnTo>
                    <a:pt x="963" y="2060"/>
                  </a:lnTo>
                  <a:lnTo>
                    <a:pt x="980" y="2057"/>
                  </a:lnTo>
                  <a:close/>
                  <a:moveTo>
                    <a:pt x="798" y="1964"/>
                  </a:moveTo>
                  <a:lnTo>
                    <a:pt x="812" y="1967"/>
                  </a:lnTo>
                  <a:lnTo>
                    <a:pt x="826" y="1976"/>
                  </a:lnTo>
                  <a:lnTo>
                    <a:pt x="835" y="1987"/>
                  </a:lnTo>
                  <a:lnTo>
                    <a:pt x="841" y="2001"/>
                  </a:lnTo>
                  <a:lnTo>
                    <a:pt x="841" y="2015"/>
                  </a:lnTo>
                  <a:lnTo>
                    <a:pt x="838" y="2029"/>
                  </a:lnTo>
                  <a:lnTo>
                    <a:pt x="830" y="2042"/>
                  </a:lnTo>
                  <a:lnTo>
                    <a:pt x="640" y="2255"/>
                  </a:lnTo>
                  <a:lnTo>
                    <a:pt x="629" y="2264"/>
                  </a:lnTo>
                  <a:lnTo>
                    <a:pt x="617" y="2269"/>
                  </a:lnTo>
                  <a:lnTo>
                    <a:pt x="604" y="2271"/>
                  </a:lnTo>
                  <a:lnTo>
                    <a:pt x="588" y="2268"/>
                  </a:lnTo>
                  <a:lnTo>
                    <a:pt x="574" y="2260"/>
                  </a:lnTo>
                  <a:lnTo>
                    <a:pt x="456" y="2165"/>
                  </a:lnTo>
                  <a:lnTo>
                    <a:pt x="446" y="2155"/>
                  </a:lnTo>
                  <a:lnTo>
                    <a:pt x="440" y="2141"/>
                  </a:lnTo>
                  <a:lnTo>
                    <a:pt x="438" y="2127"/>
                  </a:lnTo>
                  <a:lnTo>
                    <a:pt x="441" y="2113"/>
                  </a:lnTo>
                  <a:lnTo>
                    <a:pt x="448" y="2099"/>
                  </a:lnTo>
                  <a:lnTo>
                    <a:pt x="459" y="2089"/>
                  </a:lnTo>
                  <a:lnTo>
                    <a:pt x="473" y="2084"/>
                  </a:lnTo>
                  <a:lnTo>
                    <a:pt x="488" y="2081"/>
                  </a:lnTo>
                  <a:lnTo>
                    <a:pt x="502" y="2085"/>
                  </a:lnTo>
                  <a:lnTo>
                    <a:pt x="515" y="2092"/>
                  </a:lnTo>
                  <a:lnTo>
                    <a:pt x="598" y="2159"/>
                  </a:lnTo>
                  <a:lnTo>
                    <a:pt x="759" y="1979"/>
                  </a:lnTo>
                  <a:lnTo>
                    <a:pt x="770" y="1969"/>
                  </a:lnTo>
                  <a:lnTo>
                    <a:pt x="784" y="1965"/>
                  </a:lnTo>
                  <a:lnTo>
                    <a:pt x="798" y="1964"/>
                  </a:lnTo>
                  <a:close/>
                  <a:moveTo>
                    <a:pt x="980" y="1646"/>
                  </a:moveTo>
                  <a:lnTo>
                    <a:pt x="1804" y="1646"/>
                  </a:lnTo>
                  <a:lnTo>
                    <a:pt x="1821" y="1648"/>
                  </a:lnTo>
                  <a:lnTo>
                    <a:pt x="1835" y="1656"/>
                  </a:lnTo>
                  <a:lnTo>
                    <a:pt x="1846" y="1667"/>
                  </a:lnTo>
                  <a:lnTo>
                    <a:pt x="1854" y="1681"/>
                  </a:lnTo>
                  <a:lnTo>
                    <a:pt x="1856" y="1697"/>
                  </a:lnTo>
                  <a:lnTo>
                    <a:pt x="1856" y="1749"/>
                  </a:lnTo>
                  <a:lnTo>
                    <a:pt x="1854" y="1765"/>
                  </a:lnTo>
                  <a:lnTo>
                    <a:pt x="1846" y="1779"/>
                  </a:lnTo>
                  <a:lnTo>
                    <a:pt x="1835" y="1790"/>
                  </a:lnTo>
                  <a:lnTo>
                    <a:pt x="1821" y="1798"/>
                  </a:lnTo>
                  <a:lnTo>
                    <a:pt x="1804" y="1800"/>
                  </a:lnTo>
                  <a:lnTo>
                    <a:pt x="980" y="1800"/>
                  </a:lnTo>
                  <a:lnTo>
                    <a:pt x="963" y="1798"/>
                  </a:lnTo>
                  <a:lnTo>
                    <a:pt x="949" y="1790"/>
                  </a:lnTo>
                  <a:lnTo>
                    <a:pt x="938" y="1779"/>
                  </a:lnTo>
                  <a:lnTo>
                    <a:pt x="931" y="1765"/>
                  </a:lnTo>
                  <a:lnTo>
                    <a:pt x="928" y="1749"/>
                  </a:lnTo>
                  <a:lnTo>
                    <a:pt x="928" y="1697"/>
                  </a:lnTo>
                  <a:lnTo>
                    <a:pt x="931" y="1681"/>
                  </a:lnTo>
                  <a:lnTo>
                    <a:pt x="938" y="1667"/>
                  </a:lnTo>
                  <a:lnTo>
                    <a:pt x="949" y="1656"/>
                  </a:lnTo>
                  <a:lnTo>
                    <a:pt x="963" y="1648"/>
                  </a:lnTo>
                  <a:lnTo>
                    <a:pt x="980" y="1646"/>
                  </a:lnTo>
                  <a:close/>
                  <a:moveTo>
                    <a:pt x="798" y="1526"/>
                  </a:moveTo>
                  <a:lnTo>
                    <a:pt x="812" y="1529"/>
                  </a:lnTo>
                  <a:lnTo>
                    <a:pt x="826" y="1538"/>
                  </a:lnTo>
                  <a:lnTo>
                    <a:pt x="835" y="1549"/>
                  </a:lnTo>
                  <a:lnTo>
                    <a:pt x="841" y="1563"/>
                  </a:lnTo>
                  <a:lnTo>
                    <a:pt x="841" y="1577"/>
                  </a:lnTo>
                  <a:lnTo>
                    <a:pt x="838" y="1592"/>
                  </a:lnTo>
                  <a:lnTo>
                    <a:pt x="830" y="1605"/>
                  </a:lnTo>
                  <a:lnTo>
                    <a:pt x="640" y="1817"/>
                  </a:lnTo>
                  <a:lnTo>
                    <a:pt x="629" y="1826"/>
                  </a:lnTo>
                  <a:lnTo>
                    <a:pt x="617" y="1832"/>
                  </a:lnTo>
                  <a:lnTo>
                    <a:pt x="604" y="1834"/>
                  </a:lnTo>
                  <a:lnTo>
                    <a:pt x="588" y="1831"/>
                  </a:lnTo>
                  <a:lnTo>
                    <a:pt x="574" y="1823"/>
                  </a:lnTo>
                  <a:lnTo>
                    <a:pt x="456" y="1728"/>
                  </a:lnTo>
                  <a:lnTo>
                    <a:pt x="446" y="1717"/>
                  </a:lnTo>
                  <a:lnTo>
                    <a:pt x="440" y="1704"/>
                  </a:lnTo>
                  <a:lnTo>
                    <a:pt x="438" y="1690"/>
                  </a:lnTo>
                  <a:lnTo>
                    <a:pt x="441" y="1675"/>
                  </a:lnTo>
                  <a:lnTo>
                    <a:pt x="448" y="1661"/>
                  </a:lnTo>
                  <a:lnTo>
                    <a:pt x="459" y="1652"/>
                  </a:lnTo>
                  <a:lnTo>
                    <a:pt x="473" y="1646"/>
                  </a:lnTo>
                  <a:lnTo>
                    <a:pt x="488" y="1644"/>
                  </a:lnTo>
                  <a:lnTo>
                    <a:pt x="502" y="1647"/>
                  </a:lnTo>
                  <a:lnTo>
                    <a:pt x="515" y="1655"/>
                  </a:lnTo>
                  <a:lnTo>
                    <a:pt x="598" y="1721"/>
                  </a:lnTo>
                  <a:lnTo>
                    <a:pt x="759" y="1541"/>
                  </a:lnTo>
                  <a:lnTo>
                    <a:pt x="770" y="1532"/>
                  </a:lnTo>
                  <a:lnTo>
                    <a:pt x="784" y="1527"/>
                  </a:lnTo>
                  <a:lnTo>
                    <a:pt x="798" y="1526"/>
                  </a:lnTo>
                  <a:close/>
                  <a:moveTo>
                    <a:pt x="980" y="1183"/>
                  </a:moveTo>
                  <a:lnTo>
                    <a:pt x="1804" y="1183"/>
                  </a:lnTo>
                  <a:lnTo>
                    <a:pt x="1821" y="1186"/>
                  </a:lnTo>
                  <a:lnTo>
                    <a:pt x="1835" y="1192"/>
                  </a:lnTo>
                  <a:lnTo>
                    <a:pt x="1846" y="1204"/>
                  </a:lnTo>
                  <a:lnTo>
                    <a:pt x="1854" y="1219"/>
                  </a:lnTo>
                  <a:lnTo>
                    <a:pt x="1856" y="1234"/>
                  </a:lnTo>
                  <a:lnTo>
                    <a:pt x="1856" y="1286"/>
                  </a:lnTo>
                  <a:lnTo>
                    <a:pt x="1854" y="1301"/>
                  </a:lnTo>
                  <a:lnTo>
                    <a:pt x="1846" y="1316"/>
                  </a:lnTo>
                  <a:lnTo>
                    <a:pt x="1835" y="1328"/>
                  </a:lnTo>
                  <a:lnTo>
                    <a:pt x="1821" y="1334"/>
                  </a:lnTo>
                  <a:lnTo>
                    <a:pt x="1804" y="1337"/>
                  </a:lnTo>
                  <a:lnTo>
                    <a:pt x="980" y="1337"/>
                  </a:lnTo>
                  <a:lnTo>
                    <a:pt x="963" y="1334"/>
                  </a:lnTo>
                  <a:lnTo>
                    <a:pt x="949" y="1328"/>
                  </a:lnTo>
                  <a:lnTo>
                    <a:pt x="938" y="1316"/>
                  </a:lnTo>
                  <a:lnTo>
                    <a:pt x="931" y="1301"/>
                  </a:lnTo>
                  <a:lnTo>
                    <a:pt x="928" y="1286"/>
                  </a:lnTo>
                  <a:lnTo>
                    <a:pt x="928" y="1234"/>
                  </a:lnTo>
                  <a:lnTo>
                    <a:pt x="931" y="1219"/>
                  </a:lnTo>
                  <a:lnTo>
                    <a:pt x="938" y="1204"/>
                  </a:lnTo>
                  <a:lnTo>
                    <a:pt x="949" y="1192"/>
                  </a:lnTo>
                  <a:lnTo>
                    <a:pt x="963" y="1186"/>
                  </a:lnTo>
                  <a:lnTo>
                    <a:pt x="980" y="1183"/>
                  </a:lnTo>
                  <a:close/>
                  <a:moveTo>
                    <a:pt x="798" y="1068"/>
                  </a:moveTo>
                  <a:lnTo>
                    <a:pt x="812" y="1072"/>
                  </a:lnTo>
                  <a:lnTo>
                    <a:pt x="826" y="1080"/>
                  </a:lnTo>
                  <a:lnTo>
                    <a:pt x="835" y="1092"/>
                  </a:lnTo>
                  <a:lnTo>
                    <a:pt x="841" y="1105"/>
                  </a:lnTo>
                  <a:lnTo>
                    <a:pt x="841" y="1120"/>
                  </a:lnTo>
                  <a:lnTo>
                    <a:pt x="838" y="1135"/>
                  </a:lnTo>
                  <a:lnTo>
                    <a:pt x="830" y="1147"/>
                  </a:lnTo>
                  <a:lnTo>
                    <a:pt x="640" y="1360"/>
                  </a:lnTo>
                  <a:lnTo>
                    <a:pt x="629" y="1369"/>
                  </a:lnTo>
                  <a:lnTo>
                    <a:pt x="617" y="1375"/>
                  </a:lnTo>
                  <a:lnTo>
                    <a:pt x="604" y="1376"/>
                  </a:lnTo>
                  <a:lnTo>
                    <a:pt x="588" y="1373"/>
                  </a:lnTo>
                  <a:lnTo>
                    <a:pt x="574" y="1366"/>
                  </a:lnTo>
                  <a:lnTo>
                    <a:pt x="456" y="1271"/>
                  </a:lnTo>
                  <a:lnTo>
                    <a:pt x="446" y="1260"/>
                  </a:lnTo>
                  <a:lnTo>
                    <a:pt x="440" y="1246"/>
                  </a:lnTo>
                  <a:lnTo>
                    <a:pt x="438" y="1232"/>
                  </a:lnTo>
                  <a:lnTo>
                    <a:pt x="441" y="1217"/>
                  </a:lnTo>
                  <a:lnTo>
                    <a:pt x="448" y="1204"/>
                  </a:lnTo>
                  <a:lnTo>
                    <a:pt x="459" y="1195"/>
                  </a:lnTo>
                  <a:lnTo>
                    <a:pt x="473" y="1188"/>
                  </a:lnTo>
                  <a:lnTo>
                    <a:pt x="488" y="1187"/>
                  </a:lnTo>
                  <a:lnTo>
                    <a:pt x="502" y="1189"/>
                  </a:lnTo>
                  <a:lnTo>
                    <a:pt x="515" y="1197"/>
                  </a:lnTo>
                  <a:lnTo>
                    <a:pt x="598" y="1263"/>
                  </a:lnTo>
                  <a:lnTo>
                    <a:pt x="759" y="1084"/>
                  </a:lnTo>
                  <a:lnTo>
                    <a:pt x="770" y="1075"/>
                  </a:lnTo>
                  <a:lnTo>
                    <a:pt x="784" y="1069"/>
                  </a:lnTo>
                  <a:lnTo>
                    <a:pt x="798" y="1068"/>
                  </a:lnTo>
                  <a:close/>
                  <a:moveTo>
                    <a:pt x="155" y="360"/>
                  </a:moveTo>
                  <a:lnTo>
                    <a:pt x="573" y="360"/>
                  </a:lnTo>
                  <a:lnTo>
                    <a:pt x="569" y="386"/>
                  </a:lnTo>
                  <a:lnTo>
                    <a:pt x="568" y="413"/>
                  </a:lnTo>
                  <a:lnTo>
                    <a:pt x="571" y="455"/>
                  </a:lnTo>
                  <a:lnTo>
                    <a:pt x="581" y="494"/>
                  </a:lnTo>
                  <a:lnTo>
                    <a:pt x="596" y="530"/>
                  </a:lnTo>
                  <a:lnTo>
                    <a:pt x="617" y="564"/>
                  </a:lnTo>
                  <a:lnTo>
                    <a:pt x="642" y="593"/>
                  </a:lnTo>
                  <a:lnTo>
                    <a:pt x="672" y="620"/>
                  </a:lnTo>
                  <a:lnTo>
                    <a:pt x="706" y="640"/>
                  </a:lnTo>
                  <a:lnTo>
                    <a:pt x="742" y="656"/>
                  </a:lnTo>
                  <a:lnTo>
                    <a:pt x="782" y="665"/>
                  </a:lnTo>
                  <a:lnTo>
                    <a:pt x="823" y="669"/>
                  </a:lnTo>
                  <a:lnTo>
                    <a:pt x="1497" y="669"/>
                  </a:lnTo>
                  <a:lnTo>
                    <a:pt x="1539" y="665"/>
                  </a:lnTo>
                  <a:lnTo>
                    <a:pt x="1578" y="656"/>
                  </a:lnTo>
                  <a:lnTo>
                    <a:pt x="1614" y="640"/>
                  </a:lnTo>
                  <a:lnTo>
                    <a:pt x="1648" y="619"/>
                  </a:lnTo>
                  <a:lnTo>
                    <a:pt x="1678" y="593"/>
                  </a:lnTo>
                  <a:lnTo>
                    <a:pt x="1704" y="563"/>
                  </a:lnTo>
                  <a:lnTo>
                    <a:pt x="1725" y="529"/>
                  </a:lnTo>
                  <a:lnTo>
                    <a:pt x="1740" y="492"/>
                  </a:lnTo>
                  <a:lnTo>
                    <a:pt x="1750" y="452"/>
                  </a:lnTo>
                  <a:lnTo>
                    <a:pt x="1753" y="410"/>
                  </a:lnTo>
                  <a:lnTo>
                    <a:pt x="1752" y="385"/>
                  </a:lnTo>
                  <a:lnTo>
                    <a:pt x="1748" y="360"/>
                  </a:lnTo>
                  <a:lnTo>
                    <a:pt x="2063" y="360"/>
                  </a:lnTo>
                  <a:lnTo>
                    <a:pt x="2106" y="362"/>
                  </a:lnTo>
                  <a:lnTo>
                    <a:pt x="2146" y="369"/>
                  </a:lnTo>
                  <a:lnTo>
                    <a:pt x="2181" y="380"/>
                  </a:lnTo>
                  <a:lnTo>
                    <a:pt x="2213" y="393"/>
                  </a:lnTo>
                  <a:lnTo>
                    <a:pt x="2241" y="410"/>
                  </a:lnTo>
                  <a:lnTo>
                    <a:pt x="2265" y="431"/>
                  </a:lnTo>
                  <a:lnTo>
                    <a:pt x="2285" y="454"/>
                  </a:lnTo>
                  <a:lnTo>
                    <a:pt x="2300" y="479"/>
                  </a:lnTo>
                  <a:lnTo>
                    <a:pt x="2311" y="506"/>
                  </a:lnTo>
                  <a:lnTo>
                    <a:pt x="2318" y="536"/>
                  </a:lnTo>
                  <a:lnTo>
                    <a:pt x="2321" y="566"/>
                  </a:lnTo>
                  <a:lnTo>
                    <a:pt x="2321" y="2111"/>
                  </a:lnTo>
                  <a:lnTo>
                    <a:pt x="2294" y="2110"/>
                  </a:lnTo>
                  <a:lnTo>
                    <a:pt x="2269" y="2109"/>
                  </a:lnTo>
                  <a:lnTo>
                    <a:pt x="2198" y="2112"/>
                  </a:lnTo>
                  <a:lnTo>
                    <a:pt x="2129" y="2121"/>
                  </a:lnTo>
                  <a:lnTo>
                    <a:pt x="2063" y="2136"/>
                  </a:lnTo>
                  <a:lnTo>
                    <a:pt x="2063" y="926"/>
                  </a:lnTo>
                  <a:lnTo>
                    <a:pt x="258" y="926"/>
                  </a:lnTo>
                  <a:lnTo>
                    <a:pt x="258" y="2983"/>
                  </a:lnTo>
                  <a:lnTo>
                    <a:pt x="1447" y="2983"/>
                  </a:lnTo>
                  <a:lnTo>
                    <a:pt x="1453" y="3050"/>
                  </a:lnTo>
                  <a:lnTo>
                    <a:pt x="1465" y="3116"/>
                  </a:lnTo>
                  <a:lnTo>
                    <a:pt x="1483" y="3179"/>
                  </a:lnTo>
                  <a:lnTo>
                    <a:pt x="1505" y="3240"/>
                  </a:lnTo>
                  <a:lnTo>
                    <a:pt x="207" y="3240"/>
                  </a:lnTo>
                  <a:lnTo>
                    <a:pt x="169" y="3237"/>
                  </a:lnTo>
                  <a:lnTo>
                    <a:pt x="134" y="3227"/>
                  </a:lnTo>
                  <a:lnTo>
                    <a:pt x="103" y="3212"/>
                  </a:lnTo>
                  <a:lnTo>
                    <a:pt x="73" y="3192"/>
                  </a:lnTo>
                  <a:lnTo>
                    <a:pt x="49" y="3167"/>
                  </a:lnTo>
                  <a:lnTo>
                    <a:pt x="28" y="3139"/>
                  </a:lnTo>
                  <a:lnTo>
                    <a:pt x="13" y="3106"/>
                  </a:lnTo>
                  <a:lnTo>
                    <a:pt x="3" y="3071"/>
                  </a:lnTo>
                  <a:lnTo>
                    <a:pt x="0" y="3034"/>
                  </a:lnTo>
                  <a:lnTo>
                    <a:pt x="0" y="566"/>
                  </a:lnTo>
                  <a:lnTo>
                    <a:pt x="3" y="532"/>
                  </a:lnTo>
                  <a:lnTo>
                    <a:pt x="10" y="501"/>
                  </a:lnTo>
                  <a:lnTo>
                    <a:pt x="22" y="471"/>
                  </a:lnTo>
                  <a:lnTo>
                    <a:pt x="37" y="444"/>
                  </a:lnTo>
                  <a:lnTo>
                    <a:pt x="55" y="420"/>
                  </a:lnTo>
                  <a:lnTo>
                    <a:pt x="73" y="399"/>
                  </a:lnTo>
                  <a:lnTo>
                    <a:pt x="94" y="383"/>
                  </a:lnTo>
                  <a:lnTo>
                    <a:pt x="115" y="371"/>
                  </a:lnTo>
                  <a:lnTo>
                    <a:pt x="136" y="362"/>
                  </a:lnTo>
                  <a:lnTo>
                    <a:pt x="155" y="360"/>
                  </a:lnTo>
                  <a:close/>
                  <a:moveTo>
                    <a:pt x="1160" y="103"/>
                  </a:moveTo>
                  <a:lnTo>
                    <a:pt x="1139" y="106"/>
                  </a:lnTo>
                  <a:lnTo>
                    <a:pt x="1121" y="113"/>
                  </a:lnTo>
                  <a:lnTo>
                    <a:pt x="1106" y="125"/>
                  </a:lnTo>
                  <a:lnTo>
                    <a:pt x="1094" y="141"/>
                  </a:lnTo>
                  <a:lnTo>
                    <a:pt x="1086" y="159"/>
                  </a:lnTo>
                  <a:lnTo>
                    <a:pt x="1083" y="180"/>
                  </a:lnTo>
                  <a:lnTo>
                    <a:pt x="1086" y="201"/>
                  </a:lnTo>
                  <a:lnTo>
                    <a:pt x="1094" y="219"/>
                  </a:lnTo>
                  <a:lnTo>
                    <a:pt x="1106" y="235"/>
                  </a:lnTo>
                  <a:lnTo>
                    <a:pt x="1121" y="247"/>
                  </a:lnTo>
                  <a:lnTo>
                    <a:pt x="1139" y="254"/>
                  </a:lnTo>
                  <a:lnTo>
                    <a:pt x="1160" y="257"/>
                  </a:lnTo>
                  <a:lnTo>
                    <a:pt x="1181" y="254"/>
                  </a:lnTo>
                  <a:lnTo>
                    <a:pt x="1200" y="247"/>
                  </a:lnTo>
                  <a:lnTo>
                    <a:pt x="1215" y="235"/>
                  </a:lnTo>
                  <a:lnTo>
                    <a:pt x="1227" y="219"/>
                  </a:lnTo>
                  <a:lnTo>
                    <a:pt x="1235" y="201"/>
                  </a:lnTo>
                  <a:lnTo>
                    <a:pt x="1238" y="180"/>
                  </a:lnTo>
                  <a:lnTo>
                    <a:pt x="1235" y="159"/>
                  </a:lnTo>
                  <a:lnTo>
                    <a:pt x="1227" y="141"/>
                  </a:lnTo>
                  <a:lnTo>
                    <a:pt x="1215" y="125"/>
                  </a:lnTo>
                  <a:lnTo>
                    <a:pt x="1200" y="113"/>
                  </a:lnTo>
                  <a:lnTo>
                    <a:pt x="1181" y="106"/>
                  </a:lnTo>
                  <a:lnTo>
                    <a:pt x="1160" y="103"/>
                  </a:lnTo>
                  <a:close/>
                  <a:moveTo>
                    <a:pt x="1158" y="0"/>
                  </a:moveTo>
                  <a:lnTo>
                    <a:pt x="1162" y="0"/>
                  </a:lnTo>
                  <a:lnTo>
                    <a:pt x="1194" y="3"/>
                  </a:lnTo>
                  <a:lnTo>
                    <a:pt x="1225" y="11"/>
                  </a:lnTo>
                  <a:lnTo>
                    <a:pt x="1252" y="24"/>
                  </a:lnTo>
                  <a:lnTo>
                    <a:pt x="1277" y="41"/>
                  </a:lnTo>
                  <a:lnTo>
                    <a:pt x="1299" y="63"/>
                  </a:lnTo>
                  <a:lnTo>
                    <a:pt x="1317" y="88"/>
                  </a:lnTo>
                  <a:lnTo>
                    <a:pt x="1330" y="116"/>
                  </a:lnTo>
                  <a:lnTo>
                    <a:pt x="1337" y="146"/>
                  </a:lnTo>
                  <a:lnTo>
                    <a:pt x="1341" y="178"/>
                  </a:lnTo>
                  <a:lnTo>
                    <a:pt x="1341" y="180"/>
                  </a:lnTo>
                  <a:lnTo>
                    <a:pt x="1343" y="201"/>
                  </a:lnTo>
                  <a:lnTo>
                    <a:pt x="1352" y="219"/>
                  </a:lnTo>
                  <a:lnTo>
                    <a:pt x="1364" y="235"/>
                  </a:lnTo>
                  <a:lnTo>
                    <a:pt x="1379" y="247"/>
                  </a:lnTo>
                  <a:lnTo>
                    <a:pt x="1396" y="254"/>
                  </a:lnTo>
                  <a:lnTo>
                    <a:pt x="1417" y="257"/>
                  </a:lnTo>
                  <a:lnTo>
                    <a:pt x="1497" y="257"/>
                  </a:lnTo>
                  <a:lnTo>
                    <a:pt x="1528" y="261"/>
                  </a:lnTo>
                  <a:lnTo>
                    <a:pt x="1556" y="269"/>
                  </a:lnTo>
                  <a:lnTo>
                    <a:pt x="1582" y="284"/>
                  </a:lnTo>
                  <a:lnTo>
                    <a:pt x="1605" y="302"/>
                  </a:lnTo>
                  <a:lnTo>
                    <a:pt x="1624" y="324"/>
                  </a:lnTo>
                  <a:lnTo>
                    <a:pt x="1638" y="350"/>
                  </a:lnTo>
                  <a:lnTo>
                    <a:pt x="1647" y="380"/>
                  </a:lnTo>
                  <a:lnTo>
                    <a:pt x="1650" y="410"/>
                  </a:lnTo>
                  <a:lnTo>
                    <a:pt x="1650" y="413"/>
                  </a:lnTo>
                  <a:lnTo>
                    <a:pt x="1647" y="444"/>
                  </a:lnTo>
                  <a:lnTo>
                    <a:pt x="1638" y="472"/>
                  </a:lnTo>
                  <a:lnTo>
                    <a:pt x="1624" y="499"/>
                  </a:lnTo>
                  <a:lnTo>
                    <a:pt x="1605" y="521"/>
                  </a:lnTo>
                  <a:lnTo>
                    <a:pt x="1582" y="540"/>
                  </a:lnTo>
                  <a:lnTo>
                    <a:pt x="1556" y="554"/>
                  </a:lnTo>
                  <a:lnTo>
                    <a:pt x="1528" y="563"/>
                  </a:lnTo>
                  <a:lnTo>
                    <a:pt x="1497" y="566"/>
                  </a:lnTo>
                  <a:lnTo>
                    <a:pt x="823" y="566"/>
                  </a:lnTo>
                  <a:lnTo>
                    <a:pt x="793" y="563"/>
                  </a:lnTo>
                  <a:lnTo>
                    <a:pt x="764" y="554"/>
                  </a:lnTo>
                  <a:lnTo>
                    <a:pt x="738" y="540"/>
                  </a:lnTo>
                  <a:lnTo>
                    <a:pt x="715" y="521"/>
                  </a:lnTo>
                  <a:lnTo>
                    <a:pt x="697" y="499"/>
                  </a:lnTo>
                  <a:lnTo>
                    <a:pt x="682" y="472"/>
                  </a:lnTo>
                  <a:lnTo>
                    <a:pt x="674" y="444"/>
                  </a:lnTo>
                  <a:lnTo>
                    <a:pt x="670" y="413"/>
                  </a:lnTo>
                  <a:lnTo>
                    <a:pt x="670" y="410"/>
                  </a:lnTo>
                  <a:lnTo>
                    <a:pt x="674" y="380"/>
                  </a:lnTo>
                  <a:lnTo>
                    <a:pt x="682" y="350"/>
                  </a:lnTo>
                  <a:lnTo>
                    <a:pt x="697" y="324"/>
                  </a:lnTo>
                  <a:lnTo>
                    <a:pt x="715" y="302"/>
                  </a:lnTo>
                  <a:lnTo>
                    <a:pt x="738" y="284"/>
                  </a:lnTo>
                  <a:lnTo>
                    <a:pt x="764" y="269"/>
                  </a:lnTo>
                  <a:lnTo>
                    <a:pt x="793" y="261"/>
                  </a:lnTo>
                  <a:lnTo>
                    <a:pt x="823" y="257"/>
                  </a:lnTo>
                  <a:lnTo>
                    <a:pt x="903" y="257"/>
                  </a:lnTo>
                  <a:lnTo>
                    <a:pt x="923" y="254"/>
                  </a:lnTo>
                  <a:lnTo>
                    <a:pt x="942" y="247"/>
                  </a:lnTo>
                  <a:lnTo>
                    <a:pt x="957" y="235"/>
                  </a:lnTo>
                  <a:lnTo>
                    <a:pt x="969" y="219"/>
                  </a:lnTo>
                  <a:lnTo>
                    <a:pt x="977" y="201"/>
                  </a:lnTo>
                  <a:lnTo>
                    <a:pt x="980" y="180"/>
                  </a:lnTo>
                  <a:lnTo>
                    <a:pt x="980" y="178"/>
                  </a:lnTo>
                  <a:lnTo>
                    <a:pt x="983" y="146"/>
                  </a:lnTo>
                  <a:lnTo>
                    <a:pt x="991" y="116"/>
                  </a:lnTo>
                  <a:lnTo>
                    <a:pt x="1004" y="88"/>
                  </a:lnTo>
                  <a:lnTo>
                    <a:pt x="1021" y="63"/>
                  </a:lnTo>
                  <a:lnTo>
                    <a:pt x="1043" y="41"/>
                  </a:lnTo>
                  <a:lnTo>
                    <a:pt x="1068" y="24"/>
                  </a:lnTo>
                  <a:lnTo>
                    <a:pt x="1096" y="11"/>
                  </a:lnTo>
                  <a:lnTo>
                    <a:pt x="1126" y="3"/>
                  </a:lnTo>
                  <a:lnTo>
                    <a:pt x="115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77973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2262" y="624422"/>
            <a:ext cx="10018713" cy="1752599"/>
          </a:xfrm>
        </p:spPr>
        <p:txBody>
          <a:bodyPr/>
          <a:lstStyle/>
          <a:p>
            <a:r>
              <a:rPr lang="en-US" dirty="0">
                <a:ln w="0"/>
                <a:gradFill>
                  <a:gsLst>
                    <a:gs pos="21000">
                      <a:srgbClr val="53575C"/>
                    </a:gs>
                    <a:gs pos="88000">
                      <a:srgbClr val="C5C7CA"/>
                    </a:gs>
                  </a:gsLst>
                  <a:lin ang="5400000"/>
                </a:gradFill>
              </a:rPr>
              <a:t>Academic: Sylvester Stallone Knock Out </a:t>
            </a:r>
            <a:r>
              <a:rPr lang="en-US" dirty="0" smtClean="0">
                <a:ln w="0"/>
                <a:gradFill>
                  <a:gsLst>
                    <a:gs pos="21000">
                      <a:srgbClr val="53575C"/>
                    </a:gs>
                    <a:gs pos="88000">
                      <a:srgbClr val="C5C7CA"/>
                    </a:gs>
                  </a:gsLst>
                  <a:lin ang="5400000"/>
                </a:gradFill>
              </a:rPr>
              <a:t>Model</a:t>
            </a:r>
            <a:endParaRPr lang="en-US" dirty="0"/>
          </a:p>
        </p:txBody>
      </p:sp>
      <p:sp>
        <p:nvSpPr>
          <p:cNvPr id="3" name="Content Placeholder 2"/>
          <p:cNvSpPr>
            <a:spLocks noGrp="1"/>
          </p:cNvSpPr>
          <p:nvPr>
            <p:ph idx="1"/>
          </p:nvPr>
        </p:nvSpPr>
        <p:spPr/>
        <p:txBody>
          <a:bodyPr>
            <a:normAutofit fontScale="92500"/>
          </a:bodyPr>
          <a:lstStyle/>
          <a:p>
            <a:r>
              <a:rPr lang="en-US" dirty="0" smtClean="0"/>
              <a:t>Working </a:t>
            </a:r>
            <a:r>
              <a:rPr lang="en-US" dirty="0"/>
              <a:t>with students with ASD can be difficult, and without proper training, staff members will have a difficult time understanding the struggles of this population</a:t>
            </a:r>
          </a:p>
          <a:p>
            <a:r>
              <a:rPr lang="en-US" dirty="0" smtClean="0"/>
              <a:t>This </a:t>
            </a:r>
            <a:r>
              <a:rPr lang="en-US" dirty="0"/>
              <a:t>department will serve as the liaison between the student/family and faculty/staff members</a:t>
            </a:r>
          </a:p>
          <a:p>
            <a:r>
              <a:rPr lang="en-US" dirty="0" smtClean="0"/>
              <a:t>By </a:t>
            </a:r>
            <a:r>
              <a:rPr lang="en-US" dirty="0"/>
              <a:t>providing trainings to interested campus partners, and supporting students we strive ensure that students with ASD not only feel like they can attend college, but graduate as well </a:t>
            </a:r>
            <a:br>
              <a:rPr lang="en-US" dirty="0"/>
            </a:br>
            <a:endParaRPr lang="en-US" dirty="0"/>
          </a:p>
        </p:txBody>
      </p:sp>
      <p:sp>
        <p:nvSpPr>
          <p:cNvPr id="4" name="Freeform 3"/>
          <p:cNvSpPr/>
          <p:nvPr/>
        </p:nvSpPr>
        <p:spPr>
          <a:xfrm rot="900000">
            <a:off x="9654817" y="5454551"/>
            <a:ext cx="1700697" cy="1363761"/>
          </a:xfrm>
          <a:custGeom>
            <a:avLst/>
            <a:gdLst>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2359024 h 2359024"/>
              <a:gd name="connsiteX119" fmla="*/ 411984 w 2316162"/>
              <a:gd name="connsiteY119" fmla="*/ 1368423 h 2359024"/>
              <a:gd name="connsiteX120" fmla="*/ 409575 w 2316162"/>
              <a:gd name="connsiteY120" fmla="*/ 1368423 h 2359024"/>
              <a:gd name="connsiteX121" fmla="*/ 409575 w 2316162"/>
              <a:gd name="connsiteY121" fmla="*/ 1306513 h 2359024"/>
              <a:gd name="connsiteX122" fmla="*/ 406400 w 2316162"/>
              <a:gd name="connsiteY122" fmla="*/ 1284288 h 2359024"/>
              <a:gd name="connsiteX123" fmla="*/ 398463 w 2316162"/>
              <a:gd name="connsiteY123" fmla="*/ 1266825 h 2359024"/>
              <a:gd name="connsiteX124" fmla="*/ 382588 w 2316162"/>
              <a:gd name="connsiteY124" fmla="*/ 1254125 h 2359024"/>
              <a:gd name="connsiteX125" fmla="*/ 365125 w 2316162"/>
              <a:gd name="connsiteY125" fmla="*/ 1247775 h 2359024"/>
              <a:gd name="connsiteX126" fmla="*/ 344488 w 2316162"/>
              <a:gd name="connsiteY126" fmla="*/ 1246188 h 2359024"/>
              <a:gd name="connsiteX127" fmla="*/ 320675 w 2316162"/>
              <a:gd name="connsiteY127" fmla="*/ 1249363 h 2359024"/>
              <a:gd name="connsiteX128" fmla="*/ 295275 w 2316162"/>
              <a:gd name="connsiteY128" fmla="*/ 1257300 h 2359024"/>
              <a:gd name="connsiteX129" fmla="*/ 292100 w 2316162"/>
              <a:gd name="connsiteY129" fmla="*/ 1258888 h 2359024"/>
              <a:gd name="connsiteX130" fmla="*/ 282575 w 2316162"/>
              <a:gd name="connsiteY130" fmla="*/ 1262063 h 2359024"/>
              <a:gd name="connsiteX131" fmla="*/ 266700 w 2316162"/>
              <a:gd name="connsiteY131" fmla="*/ 1265238 h 2359024"/>
              <a:gd name="connsiteX132" fmla="*/ 249238 w 2316162"/>
              <a:gd name="connsiteY132" fmla="*/ 1270000 h 2359024"/>
              <a:gd name="connsiteX133" fmla="*/ 227013 w 2316162"/>
              <a:gd name="connsiteY133" fmla="*/ 1273175 h 2359024"/>
              <a:gd name="connsiteX134" fmla="*/ 204788 w 2316162"/>
              <a:gd name="connsiteY134" fmla="*/ 1277938 h 2359024"/>
              <a:gd name="connsiteX135" fmla="*/ 184150 w 2316162"/>
              <a:gd name="connsiteY135" fmla="*/ 1279525 h 2359024"/>
              <a:gd name="connsiteX136" fmla="*/ 165100 w 2316162"/>
              <a:gd name="connsiteY136" fmla="*/ 1281113 h 2359024"/>
              <a:gd name="connsiteX137" fmla="*/ 127000 w 2316162"/>
              <a:gd name="connsiteY137" fmla="*/ 1276350 h 2359024"/>
              <a:gd name="connsiteX138" fmla="*/ 92075 w 2316162"/>
              <a:gd name="connsiteY138" fmla="*/ 1265238 h 2359024"/>
              <a:gd name="connsiteX139" fmla="*/ 61913 w 2316162"/>
              <a:gd name="connsiteY139" fmla="*/ 1246188 h 2359024"/>
              <a:gd name="connsiteX140" fmla="*/ 36513 w 2316162"/>
              <a:gd name="connsiteY140" fmla="*/ 1220788 h 2359024"/>
              <a:gd name="connsiteX141" fmla="*/ 17463 w 2316162"/>
              <a:gd name="connsiteY141" fmla="*/ 1192213 h 2359024"/>
              <a:gd name="connsiteX142" fmla="*/ 4763 w 2316162"/>
              <a:gd name="connsiteY142" fmla="*/ 1158875 h 2359024"/>
              <a:gd name="connsiteX143" fmla="*/ 0 w 2316162"/>
              <a:gd name="connsiteY143" fmla="*/ 1122362 h 2359024"/>
              <a:gd name="connsiteX144" fmla="*/ 4763 w 2316162"/>
              <a:gd name="connsiteY144" fmla="*/ 1085850 h 2359024"/>
              <a:gd name="connsiteX145" fmla="*/ 17463 w 2316162"/>
              <a:gd name="connsiteY145" fmla="*/ 1052512 h 2359024"/>
              <a:gd name="connsiteX146" fmla="*/ 36513 w 2316162"/>
              <a:gd name="connsiteY146" fmla="*/ 1022350 h 2359024"/>
              <a:gd name="connsiteX147" fmla="*/ 61913 w 2316162"/>
              <a:gd name="connsiteY147" fmla="*/ 998537 h 2359024"/>
              <a:gd name="connsiteX148" fmla="*/ 92075 w 2316162"/>
              <a:gd name="connsiteY148" fmla="*/ 979487 h 2359024"/>
              <a:gd name="connsiteX149" fmla="*/ 127000 w 2316162"/>
              <a:gd name="connsiteY149" fmla="*/ 968375 h 2359024"/>
              <a:gd name="connsiteX150" fmla="*/ 165100 w 2316162"/>
              <a:gd name="connsiteY150" fmla="*/ 963612 h 2359024"/>
              <a:gd name="connsiteX151" fmla="*/ 184150 w 2316162"/>
              <a:gd name="connsiteY151" fmla="*/ 965200 h 2359024"/>
              <a:gd name="connsiteX152" fmla="*/ 206375 w 2316162"/>
              <a:gd name="connsiteY152" fmla="*/ 969962 h 2359024"/>
              <a:gd name="connsiteX153" fmla="*/ 230188 w 2316162"/>
              <a:gd name="connsiteY153" fmla="*/ 976312 h 2359024"/>
              <a:gd name="connsiteX154" fmla="*/ 252413 w 2316162"/>
              <a:gd name="connsiteY154" fmla="*/ 984250 h 2359024"/>
              <a:gd name="connsiteX155" fmla="*/ 273050 w 2316162"/>
              <a:gd name="connsiteY155" fmla="*/ 990600 h 2359024"/>
              <a:gd name="connsiteX156" fmla="*/ 290513 w 2316162"/>
              <a:gd name="connsiteY156" fmla="*/ 996950 h 2359024"/>
              <a:gd name="connsiteX157" fmla="*/ 301625 w 2316162"/>
              <a:gd name="connsiteY157" fmla="*/ 1001712 h 2359024"/>
              <a:gd name="connsiteX158" fmla="*/ 304800 w 2316162"/>
              <a:gd name="connsiteY158" fmla="*/ 1003300 h 2359024"/>
              <a:gd name="connsiteX159" fmla="*/ 333375 w 2316162"/>
              <a:gd name="connsiteY159" fmla="*/ 1011237 h 2359024"/>
              <a:gd name="connsiteX160" fmla="*/ 358775 w 2316162"/>
              <a:gd name="connsiteY160" fmla="*/ 1009650 h 2359024"/>
              <a:gd name="connsiteX161" fmla="*/ 379413 w 2316162"/>
              <a:gd name="connsiteY161" fmla="*/ 1001712 h 2359024"/>
              <a:gd name="connsiteX162" fmla="*/ 396875 w 2316162"/>
              <a:gd name="connsiteY162" fmla="*/ 987425 h 2359024"/>
              <a:gd name="connsiteX163" fmla="*/ 406400 w 2316162"/>
              <a:gd name="connsiteY163" fmla="*/ 965200 h 2359024"/>
              <a:gd name="connsiteX164" fmla="*/ 409575 w 2316162"/>
              <a:gd name="connsiteY164" fmla="*/ 936625 h 2359024"/>
              <a:gd name="connsiteX165" fmla="*/ 409575 w 2316162"/>
              <a:gd name="connsiteY165" fmla="*/ 402374 h 2359024"/>
              <a:gd name="connsiteX166" fmla="*/ 412616 w 2316162"/>
              <a:gd name="connsiteY166" fmla="*/ 402374 h 2359024"/>
              <a:gd name="connsiteX167" fmla="*/ 412616 w 2316162"/>
              <a:gd name="connsiteY167" fmla="*/ 395287 h 2359024"/>
              <a:gd name="connsiteX168" fmla="*/ 969962 w 2316162"/>
              <a:gd name="connsiteY168" fmla="*/ 395287 h 2359024"/>
              <a:gd name="connsiteX169" fmla="*/ 996950 w 2316162"/>
              <a:gd name="connsiteY169" fmla="*/ 392112 h 2359024"/>
              <a:gd name="connsiteX170" fmla="*/ 1020762 w 2316162"/>
              <a:gd name="connsiteY170" fmla="*/ 382587 h 2359024"/>
              <a:gd name="connsiteX171" fmla="*/ 1036637 w 2316162"/>
              <a:gd name="connsiteY171" fmla="*/ 366712 h 2359024"/>
              <a:gd name="connsiteX172" fmla="*/ 1044575 w 2316162"/>
              <a:gd name="connsiteY172" fmla="*/ 346075 h 2359024"/>
              <a:gd name="connsiteX173" fmla="*/ 1046162 w 2316162"/>
              <a:gd name="connsiteY173" fmla="*/ 322262 h 2359024"/>
              <a:gd name="connsiteX174" fmla="*/ 1038225 w 2316162"/>
              <a:gd name="connsiteY174" fmla="*/ 295275 h 2359024"/>
              <a:gd name="connsiteX175" fmla="*/ 1036637 w 2316162"/>
              <a:gd name="connsiteY175" fmla="*/ 290512 h 2359024"/>
              <a:gd name="connsiteX176" fmla="*/ 1031875 w 2316162"/>
              <a:gd name="connsiteY176" fmla="*/ 280987 h 2359024"/>
              <a:gd name="connsiteX177" fmla="*/ 1025525 w 2316162"/>
              <a:gd name="connsiteY177" fmla="*/ 265112 h 2359024"/>
              <a:gd name="connsiteX178" fmla="*/ 1016000 w 2316162"/>
              <a:gd name="connsiteY178" fmla="*/ 244475 h 2359024"/>
              <a:gd name="connsiteX179" fmla="*/ 1008062 w 2316162"/>
              <a:gd name="connsiteY179" fmla="*/ 222250 h 2359024"/>
              <a:gd name="connsiteX180" fmla="*/ 1001712 w 2316162"/>
              <a:gd name="connsiteY180" fmla="*/ 200025 h 2359024"/>
              <a:gd name="connsiteX181" fmla="*/ 996950 w 2316162"/>
              <a:gd name="connsiteY181" fmla="*/ 177800 h 2359024"/>
              <a:gd name="connsiteX182" fmla="*/ 995362 w 2316162"/>
              <a:gd name="connsiteY182" fmla="*/ 158750 h 2359024"/>
              <a:gd name="connsiteX183" fmla="*/ 1000125 w 2316162"/>
              <a:gd name="connsiteY183" fmla="*/ 122237 h 2359024"/>
              <a:gd name="connsiteX184" fmla="*/ 1011237 w 2316162"/>
              <a:gd name="connsiteY184" fmla="*/ 88900 h 2359024"/>
              <a:gd name="connsiteX185" fmla="*/ 1031875 w 2316162"/>
              <a:gd name="connsiteY185" fmla="*/ 60325 h 2359024"/>
              <a:gd name="connsiteX186" fmla="*/ 1057275 w 2316162"/>
              <a:gd name="connsiteY186" fmla="*/ 34925 h 2359024"/>
              <a:gd name="connsiteX187" fmla="*/ 1087437 w 2316162"/>
              <a:gd name="connsiteY187" fmla="*/ 15875 h 2359024"/>
              <a:gd name="connsiteX188" fmla="*/ 1122362 w 2316162"/>
              <a:gd name="connsiteY188" fmla="*/ 4762 h 2359024"/>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1368423 h 2359024"/>
              <a:gd name="connsiteX119" fmla="*/ 409575 w 2316162"/>
              <a:gd name="connsiteY119" fmla="*/ 1368423 h 2359024"/>
              <a:gd name="connsiteX120" fmla="*/ 409575 w 2316162"/>
              <a:gd name="connsiteY120" fmla="*/ 1306513 h 2359024"/>
              <a:gd name="connsiteX121" fmla="*/ 406400 w 2316162"/>
              <a:gd name="connsiteY121" fmla="*/ 1284288 h 2359024"/>
              <a:gd name="connsiteX122" fmla="*/ 398463 w 2316162"/>
              <a:gd name="connsiteY122" fmla="*/ 1266825 h 2359024"/>
              <a:gd name="connsiteX123" fmla="*/ 382588 w 2316162"/>
              <a:gd name="connsiteY123" fmla="*/ 1254125 h 2359024"/>
              <a:gd name="connsiteX124" fmla="*/ 365125 w 2316162"/>
              <a:gd name="connsiteY124" fmla="*/ 1247775 h 2359024"/>
              <a:gd name="connsiteX125" fmla="*/ 344488 w 2316162"/>
              <a:gd name="connsiteY125" fmla="*/ 1246188 h 2359024"/>
              <a:gd name="connsiteX126" fmla="*/ 320675 w 2316162"/>
              <a:gd name="connsiteY126" fmla="*/ 1249363 h 2359024"/>
              <a:gd name="connsiteX127" fmla="*/ 295275 w 2316162"/>
              <a:gd name="connsiteY127" fmla="*/ 1257300 h 2359024"/>
              <a:gd name="connsiteX128" fmla="*/ 292100 w 2316162"/>
              <a:gd name="connsiteY128" fmla="*/ 1258888 h 2359024"/>
              <a:gd name="connsiteX129" fmla="*/ 282575 w 2316162"/>
              <a:gd name="connsiteY129" fmla="*/ 1262063 h 2359024"/>
              <a:gd name="connsiteX130" fmla="*/ 266700 w 2316162"/>
              <a:gd name="connsiteY130" fmla="*/ 1265238 h 2359024"/>
              <a:gd name="connsiteX131" fmla="*/ 249238 w 2316162"/>
              <a:gd name="connsiteY131" fmla="*/ 1270000 h 2359024"/>
              <a:gd name="connsiteX132" fmla="*/ 227013 w 2316162"/>
              <a:gd name="connsiteY132" fmla="*/ 1273175 h 2359024"/>
              <a:gd name="connsiteX133" fmla="*/ 204788 w 2316162"/>
              <a:gd name="connsiteY133" fmla="*/ 1277938 h 2359024"/>
              <a:gd name="connsiteX134" fmla="*/ 184150 w 2316162"/>
              <a:gd name="connsiteY134" fmla="*/ 1279525 h 2359024"/>
              <a:gd name="connsiteX135" fmla="*/ 165100 w 2316162"/>
              <a:gd name="connsiteY135" fmla="*/ 1281113 h 2359024"/>
              <a:gd name="connsiteX136" fmla="*/ 127000 w 2316162"/>
              <a:gd name="connsiteY136" fmla="*/ 1276350 h 2359024"/>
              <a:gd name="connsiteX137" fmla="*/ 92075 w 2316162"/>
              <a:gd name="connsiteY137" fmla="*/ 1265238 h 2359024"/>
              <a:gd name="connsiteX138" fmla="*/ 61913 w 2316162"/>
              <a:gd name="connsiteY138" fmla="*/ 1246188 h 2359024"/>
              <a:gd name="connsiteX139" fmla="*/ 36513 w 2316162"/>
              <a:gd name="connsiteY139" fmla="*/ 1220788 h 2359024"/>
              <a:gd name="connsiteX140" fmla="*/ 17463 w 2316162"/>
              <a:gd name="connsiteY140" fmla="*/ 1192213 h 2359024"/>
              <a:gd name="connsiteX141" fmla="*/ 4763 w 2316162"/>
              <a:gd name="connsiteY141" fmla="*/ 1158875 h 2359024"/>
              <a:gd name="connsiteX142" fmla="*/ 0 w 2316162"/>
              <a:gd name="connsiteY142" fmla="*/ 1122362 h 2359024"/>
              <a:gd name="connsiteX143" fmla="*/ 4763 w 2316162"/>
              <a:gd name="connsiteY143" fmla="*/ 1085850 h 2359024"/>
              <a:gd name="connsiteX144" fmla="*/ 17463 w 2316162"/>
              <a:gd name="connsiteY144" fmla="*/ 1052512 h 2359024"/>
              <a:gd name="connsiteX145" fmla="*/ 36513 w 2316162"/>
              <a:gd name="connsiteY145" fmla="*/ 1022350 h 2359024"/>
              <a:gd name="connsiteX146" fmla="*/ 61913 w 2316162"/>
              <a:gd name="connsiteY146" fmla="*/ 998537 h 2359024"/>
              <a:gd name="connsiteX147" fmla="*/ 92075 w 2316162"/>
              <a:gd name="connsiteY147" fmla="*/ 979487 h 2359024"/>
              <a:gd name="connsiteX148" fmla="*/ 127000 w 2316162"/>
              <a:gd name="connsiteY148" fmla="*/ 968375 h 2359024"/>
              <a:gd name="connsiteX149" fmla="*/ 165100 w 2316162"/>
              <a:gd name="connsiteY149" fmla="*/ 963612 h 2359024"/>
              <a:gd name="connsiteX150" fmla="*/ 184150 w 2316162"/>
              <a:gd name="connsiteY150" fmla="*/ 965200 h 2359024"/>
              <a:gd name="connsiteX151" fmla="*/ 206375 w 2316162"/>
              <a:gd name="connsiteY151" fmla="*/ 969962 h 2359024"/>
              <a:gd name="connsiteX152" fmla="*/ 230188 w 2316162"/>
              <a:gd name="connsiteY152" fmla="*/ 976312 h 2359024"/>
              <a:gd name="connsiteX153" fmla="*/ 252413 w 2316162"/>
              <a:gd name="connsiteY153" fmla="*/ 984250 h 2359024"/>
              <a:gd name="connsiteX154" fmla="*/ 273050 w 2316162"/>
              <a:gd name="connsiteY154" fmla="*/ 990600 h 2359024"/>
              <a:gd name="connsiteX155" fmla="*/ 290513 w 2316162"/>
              <a:gd name="connsiteY155" fmla="*/ 996950 h 2359024"/>
              <a:gd name="connsiteX156" fmla="*/ 301625 w 2316162"/>
              <a:gd name="connsiteY156" fmla="*/ 1001712 h 2359024"/>
              <a:gd name="connsiteX157" fmla="*/ 304800 w 2316162"/>
              <a:gd name="connsiteY157" fmla="*/ 1003300 h 2359024"/>
              <a:gd name="connsiteX158" fmla="*/ 333375 w 2316162"/>
              <a:gd name="connsiteY158" fmla="*/ 1011237 h 2359024"/>
              <a:gd name="connsiteX159" fmla="*/ 358775 w 2316162"/>
              <a:gd name="connsiteY159" fmla="*/ 1009650 h 2359024"/>
              <a:gd name="connsiteX160" fmla="*/ 379413 w 2316162"/>
              <a:gd name="connsiteY160" fmla="*/ 1001712 h 2359024"/>
              <a:gd name="connsiteX161" fmla="*/ 396875 w 2316162"/>
              <a:gd name="connsiteY161" fmla="*/ 987425 h 2359024"/>
              <a:gd name="connsiteX162" fmla="*/ 406400 w 2316162"/>
              <a:gd name="connsiteY162" fmla="*/ 965200 h 2359024"/>
              <a:gd name="connsiteX163" fmla="*/ 409575 w 2316162"/>
              <a:gd name="connsiteY163" fmla="*/ 936625 h 2359024"/>
              <a:gd name="connsiteX164" fmla="*/ 409575 w 2316162"/>
              <a:gd name="connsiteY164" fmla="*/ 402374 h 2359024"/>
              <a:gd name="connsiteX165" fmla="*/ 412616 w 2316162"/>
              <a:gd name="connsiteY165" fmla="*/ 402374 h 2359024"/>
              <a:gd name="connsiteX166" fmla="*/ 412616 w 2316162"/>
              <a:gd name="connsiteY166" fmla="*/ 395287 h 2359024"/>
              <a:gd name="connsiteX167" fmla="*/ 969962 w 2316162"/>
              <a:gd name="connsiteY167" fmla="*/ 395287 h 2359024"/>
              <a:gd name="connsiteX168" fmla="*/ 996950 w 2316162"/>
              <a:gd name="connsiteY168" fmla="*/ 392112 h 2359024"/>
              <a:gd name="connsiteX169" fmla="*/ 1020762 w 2316162"/>
              <a:gd name="connsiteY169" fmla="*/ 382587 h 2359024"/>
              <a:gd name="connsiteX170" fmla="*/ 1036637 w 2316162"/>
              <a:gd name="connsiteY170" fmla="*/ 366712 h 2359024"/>
              <a:gd name="connsiteX171" fmla="*/ 1044575 w 2316162"/>
              <a:gd name="connsiteY171" fmla="*/ 346075 h 2359024"/>
              <a:gd name="connsiteX172" fmla="*/ 1046162 w 2316162"/>
              <a:gd name="connsiteY172" fmla="*/ 322262 h 2359024"/>
              <a:gd name="connsiteX173" fmla="*/ 1038225 w 2316162"/>
              <a:gd name="connsiteY173" fmla="*/ 295275 h 2359024"/>
              <a:gd name="connsiteX174" fmla="*/ 1036637 w 2316162"/>
              <a:gd name="connsiteY174" fmla="*/ 290512 h 2359024"/>
              <a:gd name="connsiteX175" fmla="*/ 1031875 w 2316162"/>
              <a:gd name="connsiteY175" fmla="*/ 280987 h 2359024"/>
              <a:gd name="connsiteX176" fmla="*/ 1025525 w 2316162"/>
              <a:gd name="connsiteY176" fmla="*/ 265112 h 2359024"/>
              <a:gd name="connsiteX177" fmla="*/ 1016000 w 2316162"/>
              <a:gd name="connsiteY177" fmla="*/ 244475 h 2359024"/>
              <a:gd name="connsiteX178" fmla="*/ 1008062 w 2316162"/>
              <a:gd name="connsiteY178" fmla="*/ 222250 h 2359024"/>
              <a:gd name="connsiteX179" fmla="*/ 1001712 w 2316162"/>
              <a:gd name="connsiteY179" fmla="*/ 200025 h 2359024"/>
              <a:gd name="connsiteX180" fmla="*/ 996950 w 2316162"/>
              <a:gd name="connsiteY180" fmla="*/ 177800 h 2359024"/>
              <a:gd name="connsiteX181" fmla="*/ 995362 w 2316162"/>
              <a:gd name="connsiteY181" fmla="*/ 158750 h 2359024"/>
              <a:gd name="connsiteX182" fmla="*/ 1000125 w 2316162"/>
              <a:gd name="connsiteY182" fmla="*/ 122237 h 2359024"/>
              <a:gd name="connsiteX183" fmla="*/ 1011237 w 2316162"/>
              <a:gd name="connsiteY183" fmla="*/ 88900 h 2359024"/>
              <a:gd name="connsiteX184" fmla="*/ 1031875 w 2316162"/>
              <a:gd name="connsiteY184" fmla="*/ 60325 h 2359024"/>
              <a:gd name="connsiteX185" fmla="*/ 1057275 w 2316162"/>
              <a:gd name="connsiteY185" fmla="*/ 34925 h 2359024"/>
              <a:gd name="connsiteX186" fmla="*/ 1087437 w 2316162"/>
              <a:gd name="connsiteY186" fmla="*/ 15875 h 2359024"/>
              <a:gd name="connsiteX187" fmla="*/ 1122362 w 2316162"/>
              <a:gd name="connsiteY187" fmla="*/ 4762 h 2359024"/>
              <a:gd name="connsiteX188" fmla="*/ 1160462 w 2316162"/>
              <a:gd name="connsiteY188" fmla="*/ 0 h 2359024"/>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20687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09209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2316162" h="2259012">
                <a:moveTo>
                  <a:pt x="1160462" y="0"/>
                </a:moveTo>
                <a:lnTo>
                  <a:pt x="1198562" y="4762"/>
                </a:lnTo>
                <a:lnTo>
                  <a:pt x="1231900" y="15875"/>
                </a:lnTo>
                <a:lnTo>
                  <a:pt x="1262062" y="34925"/>
                </a:lnTo>
                <a:lnTo>
                  <a:pt x="1289050" y="60325"/>
                </a:lnTo>
                <a:lnTo>
                  <a:pt x="1308100" y="88900"/>
                </a:lnTo>
                <a:lnTo>
                  <a:pt x="1320800" y="122237"/>
                </a:lnTo>
                <a:lnTo>
                  <a:pt x="1323975" y="158750"/>
                </a:lnTo>
                <a:lnTo>
                  <a:pt x="1322387" y="177800"/>
                </a:lnTo>
                <a:lnTo>
                  <a:pt x="1317625" y="200025"/>
                </a:lnTo>
                <a:lnTo>
                  <a:pt x="1311275" y="222250"/>
                </a:lnTo>
                <a:lnTo>
                  <a:pt x="1304925" y="244475"/>
                </a:lnTo>
                <a:lnTo>
                  <a:pt x="1296987" y="265112"/>
                </a:lnTo>
                <a:lnTo>
                  <a:pt x="1290637" y="280987"/>
                </a:lnTo>
                <a:lnTo>
                  <a:pt x="1285875" y="290512"/>
                </a:lnTo>
                <a:lnTo>
                  <a:pt x="1282700" y="295275"/>
                </a:lnTo>
                <a:lnTo>
                  <a:pt x="1274762" y="322262"/>
                </a:lnTo>
                <a:lnTo>
                  <a:pt x="1274762" y="346075"/>
                </a:lnTo>
                <a:lnTo>
                  <a:pt x="1285875" y="366712"/>
                </a:lnTo>
                <a:lnTo>
                  <a:pt x="1300162" y="382587"/>
                </a:lnTo>
                <a:lnTo>
                  <a:pt x="1322387" y="392112"/>
                </a:lnTo>
                <a:lnTo>
                  <a:pt x="1350962" y="395287"/>
                </a:lnTo>
                <a:lnTo>
                  <a:pt x="1908175" y="395287"/>
                </a:lnTo>
                <a:lnTo>
                  <a:pt x="1911350" y="477837"/>
                </a:lnTo>
                <a:lnTo>
                  <a:pt x="1911350" y="485775"/>
                </a:lnTo>
                <a:lnTo>
                  <a:pt x="1911350" y="496887"/>
                </a:lnTo>
                <a:lnTo>
                  <a:pt x="1911350" y="506412"/>
                </a:lnTo>
                <a:cubicBezTo>
                  <a:pt x="1910292" y="649816"/>
                  <a:pt x="1909233" y="793221"/>
                  <a:pt x="1908175" y="936625"/>
                </a:cubicBezTo>
                <a:lnTo>
                  <a:pt x="1909762" y="962025"/>
                </a:lnTo>
                <a:lnTo>
                  <a:pt x="1917700" y="981075"/>
                </a:lnTo>
                <a:lnTo>
                  <a:pt x="1930400" y="995362"/>
                </a:lnTo>
                <a:lnTo>
                  <a:pt x="1946275" y="1006475"/>
                </a:lnTo>
                <a:lnTo>
                  <a:pt x="1965325" y="1011237"/>
                </a:lnTo>
                <a:lnTo>
                  <a:pt x="1985962" y="1009650"/>
                </a:lnTo>
                <a:lnTo>
                  <a:pt x="2011362" y="1003300"/>
                </a:lnTo>
                <a:lnTo>
                  <a:pt x="2016125" y="1001712"/>
                </a:lnTo>
                <a:lnTo>
                  <a:pt x="2027237" y="996950"/>
                </a:lnTo>
                <a:lnTo>
                  <a:pt x="2043112" y="990600"/>
                </a:lnTo>
                <a:lnTo>
                  <a:pt x="2063750" y="982662"/>
                </a:lnTo>
                <a:lnTo>
                  <a:pt x="2087562" y="976312"/>
                </a:lnTo>
                <a:lnTo>
                  <a:pt x="2109787" y="969962"/>
                </a:lnTo>
                <a:lnTo>
                  <a:pt x="2132012" y="965200"/>
                </a:lnTo>
                <a:lnTo>
                  <a:pt x="2151062" y="963612"/>
                </a:lnTo>
                <a:lnTo>
                  <a:pt x="2190750" y="968375"/>
                </a:lnTo>
                <a:lnTo>
                  <a:pt x="2224087" y="979487"/>
                </a:lnTo>
                <a:lnTo>
                  <a:pt x="2254250" y="998537"/>
                </a:lnTo>
                <a:lnTo>
                  <a:pt x="2281237" y="1022350"/>
                </a:lnTo>
                <a:lnTo>
                  <a:pt x="2298700" y="1052512"/>
                </a:lnTo>
                <a:lnTo>
                  <a:pt x="2311400" y="1085850"/>
                </a:lnTo>
                <a:lnTo>
                  <a:pt x="2316162" y="1120775"/>
                </a:lnTo>
                <a:lnTo>
                  <a:pt x="2311400" y="1158875"/>
                </a:lnTo>
                <a:lnTo>
                  <a:pt x="2298700" y="1192212"/>
                </a:lnTo>
                <a:lnTo>
                  <a:pt x="2281237" y="1220787"/>
                </a:lnTo>
                <a:lnTo>
                  <a:pt x="2254250" y="1246187"/>
                </a:lnTo>
                <a:lnTo>
                  <a:pt x="2224087" y="1265237"/>
                </a:lnTo>
                <a:lnTo>
                  <a:pt x="2190750" y="1276350"/>
                </a:lnTo>
                <a:lnTo>
                  <a:pt x="2151062" y="1281112"/>
                </a:lnTo>
                <a:lnTo>
                  <a:pt x="2132012" y="1279525"/>
                </a:lnTo>
                <a:lnTo>
                  <a:pt x="2109787" y="1274762"/>
                </a:lnTo>
                <a:lnTo>
                  <a:pt x="2087562" y="1268412"/>
                </a:lnTo>
                <a:lnTo>
                  <a:pt x="2063750" y="1260475"/>
                </a:lnTo>
                <a:lnTo>
                  <a:pt x="2043112" y="1254125"/>
                </a:lnTo>
                <a:lnTo>
                  <a:pt x="2027237" y="1247775"/>
                </a:lnTo>
                <a:lnTo>
                  <a:pt x="2016125" y="1243012"/>
                </a:lnTo>
                <a:lnTo>
                  <a:pt x="2011362" y="1241425"/>
                </a:lnTo>
                <a:lnTo>
                  <a:pt x="1985962" y="1235075"/>
                </a:lnTo>
                <a:lnTo>
                  <a:pt x="1965325" y="1233487"/>
                </a:lnTo>
                <a:lnTo>
                  <a:pt x="1946275" y="1238250"/>
                </a:lnTo>
                <a:lnTo>
                  <a:pt x="1930400" y="1247775"/>
                </a:lnTo>
                <a:lnTo>
                  <a:pt x="1917700" y="1263650"/>
                </a:lnTo>
                <a:lnTo>
                  <a:pt x="1909762" y="1282700"/>
                </a:lnTo>
                <a:lnTo>
                  <a:pt x="1908175" y="1306512"/>
                </a:lnTo>
                <a:cubicBezTo>
                  <a:pt x="1908518" y="1491530"/>
                  <a:pt x="1908860" y="1676547"/>
                  <a:pt x="1909203" y="1861565"/>
                </a:cubicBezTo>
                <a:lnTo>
                  <a:pt x="1358900" y="1862137"/>
                </a:lnTo>
                <a:lnTo>
                  <a:pt x="1331912" y="1866900"/>
                </a:lnTo>
                <a:lnTo>
                  <a:pt x="1309687" y="1878012"/>
                </a:lnTo>
                <a:lnTo>
                  <a:pt x="1293812" y="1892300"/>
                </a:lnTo>
                <a:lnTo>
                  <a:pt x="1285875" y="1912937"/>
                </a:lnTo>
                <a:lnTo>
                  <a:pt x="1282700" y="1936750"/>
                </a:lnTo>
                <a:lnTo>
                  <a:pt x="1292225" y="1963737"/>
                </a:lnTo>
                <a:lnTo>
                  <a:pt x="1293812" y="1968500"/>
                </a:lnTo>
                <a:lnTo>
                  <a:pt x="1298575" y="1978025"/>
                </a:lnTo>
                <a:lnTo>
                  <a:pt x="1304925" y="1993900"/>
                </a:lnTo>
                <a:lnTo>
                  <a:pt x="1312862" y="2014537"/>
                </a:lnTo>
                <a:lnTo>
                  <a:pt x="1320800" y="2035175"/>
                </a:lnTo>
                <a:lnTo>
                  <a:pt x="1327150" y="2058987"/>
                </a:lnTo>
                <a:lnTo>
                  <a:pt x="1331912" y="2081212"/>
                </a:lnTo>
                <a:lnTo>
                  <a:pt x="1333500" y="2098675"/>
                </a:lnTo>
                <a:lnTo>
                  <a:pt x="1328737" y="2136775"/>
                </a:lnTo>
                <a:lnTo>
                  <a:pt x="1316037" y="2170112"/>
                </a:lnTo>
                <a:lnTo>
                  <a:pt x="1298575" y="2198687"/>
                </a:lnTo>
                <a:lnTo>
                  <a:pt x="1271587" y="2222500"/>
                </a:lnTo>
                <a:lnTo>
                  <a:pt x="1241425" y="2243137"/>
                </a:lnTo>
                <a:lnTo>
                  <a:pt x="1208087" y="2254250"/>
                </a:lnTo>
                <a:lnTo>
                  <a:pt x="1168400" y="2259012"/>
                </a:lnTo>
                <a:lnTo>
                  <a:pt x="1131887" y="2254250"/>
                </a:lnTo>
                <a:lnTo>
                  <a:pt x="1096962" y="2243137"/>
                </a:lnTo>
                <a:lnTo>
                  <a:pt x="1066800" y="2222500"/>
                </a:lnTo>
                <a:lnTo>
                  <a:pt x="1041400" y="2198687"/>
                </a:lnTo>
                <a:lnTo>
                  <a:pt x="1022350" y="2170112"/>
                </a:lnTo>
                <a:lnTo>
                  <a:pt x="1009650" y="2136775"/>
                </a:lnTo>
                <a:lnTo>
                  <a:pt x="1004887" y="2098675"/>
                </a:lnTo>
                <a:lnTo>
                  <a:pt x="1006475" y="2081212"/>
                </a:lnTo>
                <a:lnTo>
                  <a:pt x="1011237" y="2058987"/>
                </a:lnTo>
                <a:lnTo>
                  <a:pt x="1019175" y="2035175"/>
                </a:lnTo>
                <a:lnTo>
                  <a:pt x="1027112" y="2014537"/>
                </a:lnTo>
                <a:lnTo>
                  <a:pt x="1033462" y="1993900"/>
                </a:lnTo>
                <a:lnTo>
                  <a:pt x="1039812" y="1978025"/>
                </a:lnTo>
                <a:lnTo>
                  <a:pt x="1044575" y="1968500"/>
                </a:lnTo>
                <a:lnTo>
                  <a:pt x="1046162" y="1963737"/>
                </a:lnTo>
                <a:lnTo>
                  <a:pt x="1054100" y="1936750"/>
                </a:lnTo>
                <a:lnTo>
                  <a:pt x="1054100" y="1912937"/>
                </a:lnTo>
                <a:lnTo>
                  <a:pt x="1046162" y="1892300"/>
                </a:lnTo>
                <a:lnTo>
                  <a:pt x="1030287" y="1878012"/>
                </a:lnTo>
                <a:lnTo>
                  <a:pt x="1006475" y="1866900"/>
                </a:lnTo>
                <a:lnTo>
                  <a:pt x="979487" y="1862137"/>
                </a:lnTo>
                <a:lnTo>
                  <a:pt x="409209" y="1862137"/>
                </a:lnTo>
                <a:lnTo>
                  <a:pt x="411984" y="1368423"/>
                </a:lnTo>
                <a:lnTo>
                  <a:pt x="409575" y="1368423"/>
                </a:lnTo>
                <a:lnTo>
                  <a:pt x="409575" y="1306513"/>
                </a:lnTo>
                <a:lnTo>
                  <a:pt x="406400" y="1284288"/>
                </a:lnTo>
                <a:lnTo>
                  <a:pt x="398463" y="1266825"/>
                </a:lnTo>
                <a:lnTo>
                  <a:pt x="382588" y="1254125"/>
                </a:lnTo>
                <a:lnTo>
                  <a:pt x="365125" y="1247775"/>
                </a:lnTo>
                <a:lnTo>
                  <a:pt x="344488" y="1246188"/>
                </a:lnTo>
                <a:lnTo>
                  <a:pt x="320675" y="1249363"/>
                </a:lnTo>
                <a:lnTo>
                  <a:pt x="295275" y="1257300"/>
                </a:lnTo>
                <a:lnTo>
                  <a:pt x="292100" y="1258888"/>
                </a:lnTo>
                <a:lnTo>
                  <a:pt x="282575" y="1262063"/>
                </a:lnTo>
                <a:lnTo>
                  <a:pt x="266700" y="1265238"/>
                </a:lnTo>
                <a:lnTo>
                  <a:pt x="249238" y="1270000"/>
                </a:lnTo>
                <a:lnTo>
                  <a:pt x="227013" y="1273175"/>
                </a:lnTo>
                <a:lnTo>
                  <a:pt x="204788" y="1277938"/>
                </a:lnTo>
                <a:lnTo>
                  <a:pt x="184150" y="1279525"/>
                </a:lnTo>
                <a:lnTo>
                  <a:pt x="165100" y="1281113"/>
                </a:lnTo>
                <a:lnTo>
                  <a:pt x="127000" y="1276350"/>
                </a:lnTo>
                <a:lnTo>
                  <a:pt x="92075" y="1265238"/>
                </a:lnTo>
                <a:lnTo>
                  <a:pt x="61913" y="1246188"/>
                </a:lnTo>
                <a:lnTo>
                  <a:pt x="36513" y="1220788"/>
                </a:lnTo>
                <a:lnTo>
                  <a:pt x="17463" y="1192213"/>
                </a:lnTo>
                <a:lnTo>
                  <a:pt x="4763" y="1158875"/>
                </a:lnTo>
                <a:lnTo>
                  <a:pt x="0" y="1122362"/>
                </a:lnTo>
                <a:lnTo>
                  <a:pt x="4763" y="1085850"/>
                </a:lnTo>
                <a:lnTo>
                  <a:pt x="17463" y="1052512"/>
                </a:lnTo>
                <a:lnTo>
                  <a:pt x="36513" y="1022350"/>
                </a:lnTo>
                <a:lnTo>
                  <a:pt x="61913" y="998537"/>
                </a:lnTo>
                <a:lnTo>
                  <a:pt x="92075" y="979487"/>
                </a:lnTo>
                <a:lnTo>
                  <a:pt x="127000" y="968375"/>
                </a:lnTo>
                <a:lnTo>
                  <a:pt x="165100" y="963612"/>
                </a:lnTo>
                <a:lnTo>
                  <a:pt x="184150" y="965200"/>
                </a:lnTo>
                <a:lnTo>
                  <a:pt x="206375" y="969962"/>
                </a:lnTo>
                <a:lnTo>
                  <a:pt x="230188" y="976312"/>
                </a:lnTo>
                <a:lnTo>
                  <a:pt x="252413" y="984250"/>
                </a:lnTo>
                <a:lnTo>
                  <a:pt x="273050" y="990600"/>
                </a:lnTo>
                <a:lnTo>
                  <a:pt x="290513" y="996950"/>
                </a:lnTo>
                <a:lnTo>
                  <a:pt x="301625" y="1001712"/>
                </a:lnTo>
                <a:lnTo>
                  <a:pt x="304800" y="1003300"/>
                </a:lnTo>
                <a:lnTo>
                  <a:pt x="333375" y="1011237"/>
                </a:lnTo>
                <a:lnTo>
                  <a:pt x="358775" y="1009650"/>
                </a:lnTo>
                <a:lnTo>
                  <a:pt x="379413" y="1001712"/>
                </a:lnTo>
                <a:lnTo>
                  <a:pt x="396875" y="987425"/>
                </a:lnTo>
                <a:lnTo>
                  <a:pt x="406400" y="965200"/>
                </a:lnTo>
                <a:lnTo>
                  <a:pt x="409575" y="936625"/>
                </a:lnTo>
                <a:lnTo>
                  <a:pt x="409575" y="402374"/>
                </a:lnTo>
                <a:lnTo>
                  <a:pt x="412616" y="402374"/>
                </a:lnTo>
                <a:lnTo>
                  <a:pt x="412616" y="395287"/>
                </a:lnTo>
                <a:lnTo>
                  <a:pt x="969962" y="395287"/>
                </a:lnTo>
                <a:lnTo>
                  <a:pt x="996950" y="392112"/>
                </a:lnTo>
                <a:lnTo>
                  <a:pt x="1020762" y="382587"/>
                </a:lnTo>
                <a:lnTo>
                  <a:pt x="1036637" y="366712"/>
                </a:lnTo>
                <a:lnTo>
                  <a:pt x="1044575" y="346075"/>
                </a:lnTo>
                <a:lnTo>
                  <a:pt x="1046162" y="322262"/>
                </a:lnTo>
                <a:lnTo>
                  <a:pt x="1038225" y="295275"/>
                </a:lnTo>
                <a:lnTo>
                  <a:pt x="1036637" y="290512"/>
                </a:lnTo>
                <a:lnTo>
                  <a:pt x="1031875" y="280987"/>
                </a:lnTo>
                <a:lnTo>
                  <a:pt x="1025525" y="265112"/>
                </a:lnTo>
                <a:lnTo>
                  <a:pt x="1016000" y="244475"/>
                </a:lnTo>
                <a:lnTo>
                  <a:pt x="1008062" y="222250"/>
                </a:lnTo>
                <a:lnTo>
                  <a:pt x="1001712" y="200025"/>
                </a:lnTo>
                <a:lnTo>
                  <a:pt x="996950" y="177800"/>
                </a:lnTo>
                <a:lnTo>
                  <a:pt x="995362" y="158750"/>
                </a:lnTo>
                <a:lnTo>
                  <a:pt x="1000125" y="122237"/>
                </a:lnTo>
                <a:lnTo>
                  <a:pt x="1011237" y="88900"/>
                </a:lnTo>
                <a:lnTo>
                  <a:pt x="1031875" y="60325"/>
                </a:lnTo>
                <a:lnTo>
                  <a:pt x="1057275" y="34925"/>
                </a:lnTo>
                <a:lnTo>
                  <a:pt x="1087437" y="15875"/>
                </a:lnTo>
                <a:lnTo>
                  <a:pt x="1122362" y="4762"/>
                </a:lnTo>
                <a:lnTo>
                  <a:pt x="1160462"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1511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w="0"/>
                <a:gradFill>
                  <a:gsLst>
                    <a:gs pos="21000">
                      <a:srgbClr val="53575C"/>
                    </a:gs>
                    <a:gs pos="88000">
                      <a:srgbClr val="C5C7CA"/>
                    </a:gs>
                  </a:gsLst>
                  <a:lin ang="5400000"/>
                </a:gradFill>
              </a:rPr>
              <a:t>Academic: Sylvester Stallone Knock Out </a:t>
            </a:r>
            <a:r>
              <a:rPr lang="en-US" dirty="0" smtClean="0">
                <a:ln w="0"/>
                <a:gradFill>
                  <a:gsLst>
                    <a:gs pos="21000">
                      <a:srgbClr val="53575C"/>
                    </a:gs>
                    <a:gs pos="88000">
                      <a:srgbClr val="C5C7CA"/>
                    </a:gs>
                  </a:gsLst>
                  <a:lin ang="5400000"/>
                </a:gradFill>
              </a:rPr>
              <a:t>Model</a:t>
            </a:r>
            <a:endParaRPr lang="en-US" dirty="0"/>
          </a:p>
        </p:txBody>
      </p:sp>
      <p:sp>
        <p:nvSpPr>
          <p:cNvPr id="3" name="Content Placeholder 2"/>
          <p:cNvSpPr>
            <a:spLocks noGrp="1"/>
          </p:cNvSpPr>
          <p:nvPr>
            <p:ph sz="half" idx="1"/>
          </p:nvPr>
        </p:nvSpPr>
        <p:spPr>
          <a:xfrm>
            <a:off x="1247829" y="1989082"/>
            <a:ext cx="4895055" cy="3124201"/>
          </a:xfrm>
        </p:spPr>
        <p:txBody>
          <a:bodyPr>
            <a:normAutofit fontScale="85000" lnSpcReduction="20000"/>
          </a:bodyPr>
          <a:lstStyle/>
          <a:p>
            <a:pPr marL="0" indent="0">
              <a:buNone/>
            </a:pPr>
            <a:r>
              <a:rPr lang="en-US" sz="4100" b="1" dirty="0" smtClean="0"/>
              <a:t>Director</a:t>
            </a:r>
            <a:r>
              <a:rPr lang="en-US" sz="4100" b="1" dirty="0"/>
              <a:t>:</a:t>
            </a:r>
          </a:p>
          <a:p>
            <a:r>
              <a:rPr lang="en-US" dirty="0" smtClean="0"/>
              <a:t>Will </a:t>
            </a:r>
            <a:r>
              <a:rPr lang="en-US" dirty="0"/>
              <a:t>train interested faculty members on how to create an inclusive environment for student learners</a:t>
            </a:r>
          </a:p>
          <a:p>
            <a:r>
              <a:rPr lang="en-US" dirty="0" smtClean="0"/>
              <a:t>To </a:t>
            </a:r>
            <a:r>
              <a:rPr lang="en-US" dirty="0"/>
              <a:t>include creating routines within class time</a:t>
            </a:r>
          </a:p>
          <a:p>
            <a:r>
              <a:rPr lang="en-US" dirty="0" smtClean="0"/>
              <a:t>Clear communication across various departments</a:t>
            </a:r>
          </a:p>
          <a:p>
            <a:r>
              <a:rPr lang="en-US" dirty="0" smtClean="0"/>
              <a:t>Encouraging </a:t>
            </a:r>
            <a:r>
              <a:rPr lang="en-US" dirty="0"/>
              <a:t>students to participate in class in ways that is most comfortable for them, i.e. class discussion and online discussions as well</a:t>
            </a:r>
          </a:p>
          <a:p>
            <a:r>
              <a:rPr lang="en-US" dirty="0" smtClean="0"/>
              <a:t>Will </a:t>
            </a:r>
            <a:r>
              <a:rPr lang="en-US" dirty="0"/>
              <a:t>manage departmental budget </a:t>
            </a:r>
          </a:p>
          <a:p>
            <a:r>
              <a:rPr lang="en-US" dirty="0" smtClean="0"/>
              <a:t>Will </a:t>
            </a:r>
            <a:r>
              <a:rPr lang="en-US" dirty="0"/>
              <a:t>work alongside campus partners to increase awareness of students with ASD</a:t>
            </a:r>
          </a:p>
        </p:txBody>
      </p:sp>
      <p:sp>
        <p:nvSpPr>
          <p:cNvPr id="5" name="Content Placeholder 4"/>
          <p:cNvSpPr>
            <a:spLocks noGrp="1"/>
          </p:cNvSpPr>
          <p:nvPr>
            <p:ph sz="half" idx="2"/>
          </p:nvPr>
        </p:nvSpPr>
        <p:spPr>
          <a:xfrm>
            <a:off x="6607968" y="1989083"/>
            <a:ext cx="4895056" cy="3124200"/>
          </a:xfrm>
        </p:spPr>
        <p:txBody>
          <a:bodyPr>
            <a:normAutofit fontScale="85000" lnSpcReduction="20000"/>
          </a:bodyPr>
          <a:lstStyle/>
          <a:p>
            <a:pPr marL="0" indent="0">
              <a:buNone/>
            </a:pPr>
            <a:r>
              <a:rPr lang="en-US" sz="4100" b="1" dirty="0"/>
              <a:t>Associate Director:</a:t>
            </a:r>
          </a:p>
          <a:p>
            <a:r>
              <a:rPr lang="en-US" dirty="0" smtClean="0"/>
              <a:t>Preference</a:t>
            </a:r>
            <a:r>
              <a:rPr lang="en-US" dirty="0"/>
              <a:t>: someone who has taught students with disabilities in a K-12 classroom setting</a:t>
            </a:r>
          </a:p>
          <a:p>
            <a:r>
              <a:rPr lang="en-US" dirty="0" smtClean="0"/>
              <a:t>Will </a:t>
            </a:r>
            <a:r>
              <a:rPr lang="en-US" dirty="0"/>
              <a:t>serve as the academic advisor, recruiter and primary teacher  for cohort</a:t>
            </a:r>
          </a:p>
          <a:p>
            <a:r>
              <a:rPr lang="en-US" dirty="0" smtClean="0"/>
              <a:t>Expected </a:t>
            </a:r>
            <a:r>
              <a:rPr lang="en-US" dirty="0"/>
              <a:t>to present to university population to increase awareness of students with ASD</a:t>
            </a:r>
          </a:p>
          <a:p>
            <a:r>
              <a:rPr lang="en-US" dirty="0" smtClean="0"/>
              <a:t>Supervise </a:t>
            </a:r>
            <a:r>
              <a:rPr lang="en-US" dirty="0"/>
              <a:t>and support the Grad Assistant</a:t>
            </a:r>
          </a:p>
          <a:p>
            <a:r>
              <a:rPr lang="en-US" dirty="0" smtClean="0"/>
              <a:t>Coordinate </a:t>
            </a:r>
            <a:r>
              <a:rPr lang="en-US" dirty="0"/>
              <a:t>Parental Support Group, to ensure that students and parents feel supported</a:t>
            </a:r>
          </a:p>
          <a:p>
            <a:r>
              <a:rPr lang="en-US" dirty="0" smtClean="0"/>
              <a:t>Assess </a:t>
            </a:r>
            <a:r>
              <a:rPr lang="en-US" dirty="0"/>
              <a:t>the students in the cohort </a:t>
            </a:r>
            <a:r>
              <a:rPr lang="en-US" dirty="0" smtClean="0"/>
              <a:t>twice a semester</a:t>
            </a:r>
            <a:endParaRPr lang="en-US" dirty="0"/>
          </a:p>
        </p:txBody>
      </p:sp>
      <p:sp>
        <p:nvSpPr>
          <p:cNvPr id="4" name="Freeform 3"/>
          <p:cNvSpPr/>
          <p:nvPr/>
        </p:nvSpPr>
        <p:spPr>
          <a:xfrm rot="955226">
            <a:off x="10393231" y="5170615"/>
            <a:ext cx="1713704" cy="1698372"/>
          </a:xfrm>
          <a:custGeom>
            <a:avLst/>
            <a:gdLst>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2359024 h 2359024"/>
              <a:gd name="connsiteX119" fmla="*/ 411984 w 2316162"/>
              <a:gd name="connsiteY119" fmla="*/ 1368423 h 2359024"/>
              <a:gd name="connsiteX120" fmla="*/ 409575 w 2316162"/>
              <a:gd name="connsiteY120" fmla="*/ 1368423 h 2359024"/>
              <a:gd name="connsiteX121" fmla="*/ 409575 w 2316162"/>
              <a:gd name="connsiteY121" fmla="*/ 1306513 h 2359024"/>
              <a:gd name="connsiteX122" fmla="*/ 406400 w 2316162"/>
              <a:gd name="connsiteY122" fmla="*/ 1284288 h 2359024"/>
              <a:gd name="connsiteX123" fmla="*/ 398463 w 2316162"/>
              <a:gd name="connsiteY123" fmla="*/ 1266825 h 2359024"/>
              <a:gd name="connsiteX124" fmla="*/ 382588 w 2316162"/>
              <a:gd name="connsiteY124" fmla="*/ 1254125 h 2359024"/>
              <a:gd name="connsiteX125" fmla="*/ 365125 w 2316162"/>
              <a:gd name="connsiteY125" fmla="*/ 1247775 h 2359024"/>
              <a:gd name="connsiteX126" fmla="*/ 344488 w 2316162"/>
              <a:gd name="connsiteY126" fmla="*/ 1246188 h 2359024"/>
              <a:gd name="connsiteX127" fmla="*/ 320675 w 2316162"/>
              <a:gd name="connsiteY127" fmla="*/ 1249363 h 2359024"/>
              <a:gd name="connsiteX128" fmla="*/ 295275 w 2316162"/>
              <a:gd name="connsiteY128" fmla="*/ 1257300 h 2359024"/>
              <a:gd name="connsiteX129" fmla="*/ 292100 w 2316162"/>
              <a:gd name="connsiteY129" fmla="*/ 1258888 h 2359024"/>
              <a:gd name="connsiteX130" fmla="*/ 282575 w 2316162"/>
              <a:gd name="connsiteY130" fmla="*/ 1262063 h 2359024"/>
              <a:gd name="connsiteX131" fmla="*/ 266700 w 2316162"/>
              <a:gd name="connsiteY131" fmla="*/ 1265238 h 2359024"/>
              <a:gd name="connsiteX132" fmla="*/ 249238 w 2316162"/>
              <a:gd name="connsiteY132" fmla="*/ 1270000 h 2359024"/>
              <a:gd name="connsiteX133" fmla="*/ 227013 w 2316162"/>
              <a:gd name="connsiteY133" fmla="*/ 1273175 h 2359024"/>
              <a:gd name="connsiteX134" fmla="*/ 204788 w 2316162"/>
              <a:gd name="connsiteY134" fmla="*/ 1277938 h 2359024"/>
              <a:gd name="connsiteX135" fmla="*/ 184150 w 2316162"/>
              <a:gd name="connsiteY135" fmla="*/ 1279525 h 2359024"/>
              <a:gd name="connsiteX136" fmla="*/ 165100 w 2316162"/>
              <a:gd name="connsiteY136" fmla="*/ 1281113 h 2359024"/>
              <a:gd name="connsiteX137" fmla="*/ 127000 w 2316162"/>
              <a:gd name="connsiteY137" fmla="*/ 1276350 h 2359024"/>
              <a:gd name="connsiteX138" fmla="*/ 92075 w 2316162"/>
              <a:gd name="connsiteY138" fmla="*/ 1265238 h 2359024"/>
              <a:gd name="connsiteX139" fmla="*/ 61913 w 2316162"/>
              <a:gd name="connsiteY139" fmla="*/ 1246188 h 2359024"/>
              <a:gd name="connsiteX140" fmla="*/ 36513 w 2316162"/>
              <a:gd name="connsiteY140" fmla="*/ 1220788 h 2359024"/>
              <a:gd name="connsiteX141" fmla="*/ 17463 w 2316162"/>
              <a:gd name="connsiteY141" fmla="*/ 1192213 h 2359024"/>
              <a:gd name="connsiteX142" fmla="*/ 4763 w 2316162"/>
              <a:gd name="connsiteY142" fmla="*/ 1158875 h 2359024"/>
              <a:gd name="connsiteX143" fmla="*/ 0 w 2316162"/>
              <a:gd name="connsiteY143" fmla="*/ 1122362 h 2359024"/>
              <a:gd name="connsiteX144" fmla="*/ 4763 w 2316162"/>
              <a:gd name="connsiteY144" fmla="*/ 1085850 h 2359024"/>
              <a:gd name="connsiteX145" fmla="*/ 17463 w 2316162"/>
              <a:gd name="connsiteY145" fmla="*/ 1052512 h 2359024"/>
              <a:gd name="connsiteX146" fmla="*/ 36513 w 2316162"/>
              <a:gd name="connsiteY146" fmla="*/ 1022350 h 2359024"/>
              <a:gd name="connsiteX147" fmla="*/ 61913 w 2316162"/>
              <a:gd name="connsiteY147" fmla="*/ 998537 h 2359024"/>
              <a:gd name="connsiteX148" fmla="*/ 92075 w 2316162"/>
              <a:gd name="connsiteY148" fmla="*/ 979487 h 2359024"/>
              <a:gd name="connsiteX149" fmla="*/ 127000 w 2316162"/>
              <a:gd name="connsiteY149" fmla="*/ 968375 h 2359024"/>
              <a:gd name="connsiteX150" fmla="*/ 165100 w 2316162"/>
              <a:gd name="connsiteY150" fmla="*/ 963612 h 2359024"/>
              <a:gd name="connsiteX151" fmla="*/ 184150 w 2316162"/>
              <a:gd name="connsiteY151" fmla="*/ 965200 h 2359024"/>
              <a:gd name="connsiteX152" fmla="*/ 206375 w 2316162"/>
              <a:gd name="connsiteY152" fmla="*/ 969962 h 2359024"/>
              <a:gd name="connsiteX153" fmla="*/ 230188 w 2316162"/>
              <a:gd name="connsiteY153" fmla="*/ 976312 h 2359024"/>
              <a:gd name="connsiteX154" fmla="*/ 252413 w 2316162"/>
              <a:gd name="connsiteY154" fmla="*/ 984250 h 2359024"/>
              <a:gd name="connsiteX155" fmla="*/ 273050 w 2316162"/>
              <a:gd name="connsiteY155" fmla="*/ 990600 h 2359024"/>
              <a:gd name="connsiteX156" fmla="*/ 290513 w 2316162"/>
              <a:gd name="connsiteY156" fmla="*/ 996950 h 2359024"/>
              <a:gd name="connsiteX157" fmla="*/ 301625 w 2316162"/>
              <a:gd name="connsiteY157" fmla="*/ 1001712 h 2359024"/>
              <a:gd name="connsiteX158" fmla="*/ 304800 w 2316162"/>
              <a:gd name="connsiteY158" fmla="*/ 1003300 h 2359024"/>
              <a:gd name="connsiteX159" fmla="*/ 333375 w 2316162"/>
              <a:gd name="connsiteY159" fmla="*/ 1011237 h 2359024"/>
              <a:gd name="connsiteX160" fmla="*/ 358775 w 2316162"/>
              <a:gd name="connsiteY160" fmla="*/ 1009650 h 2359024"/>
              <a:gd name="connsiteX161" fmla="*/ 379413 w 2316162"/>
              <a:gd name="connsiteY161" fmla="*/ 1001712 h 2359024"/>
              <a:gd name="connsiteX162" fmla="*/ 396875 w 2316162"/>
              <a:gd name="connsiteY162" fmla="*/ 987425 h 2359024"/>
              <a:gd name="connsiteX163" fmla="*/ 406400 w 2316162"/>
              <a:gd name="connsiteY163" fmla="*/ 965200 h 2359024"/>
              <a:gd name="connsiteX164" fmla="*/ 409575 w 2316162"/>
              <a:gd name="connsiteY164" fmla="*/ 936625 h 2359024"/>
              <a:gd name="connsiteX165" fmla="*/ 409575 w 2316162"/>
              <a:gd name="connsiteY165" fmla="*/ 402374 h 2359024"/>
              <a:gd name="connsiteX166" fmla="*/ 412616 w 2316162"/>
              <a:gd name="connsiteY166" fmla="*/ 402374 h 2359024"/>
              <a:gd name="connsiteX167" fmla="*/ 412616 w 2316162"/>
              <a:gd name="connsiteY167" fmla="*/ 395287 h 2359024"/>
              <a:gd name="connsiteX168" fmla="*/ 969962 w 2316162"/>
              <a:gd name="connsiteY168" fmla="*/ 395287 h 2359024"/>
              <a:gd name="connsiteX169" fmla="*/ 996950 w 2316162"/>
              <a:gd name="connsiteY169" fmla="*/ 392112 h 2359024"/>
              <a:gd name="connsiteX170" fmla="*/ 1020762 w 2316162"/>
              <a:gd name="connsiteY170" fmla="*/ 382587 h 2359024"/>
              <a:gd name="connsiteX171" fmla="*/ 1036637 w 2316162"/>
              <a:gd name="connsiteY171" fmla="*/ 366712 h 2359024"/>
              <a:gd name="connsiteX172" fmla="*/ 1044575 w 2316162"/>
              <a:gd name="connsiteY172" fmla="*/ 346075 h 2359024"/>
              <a:gd name="connsiteX173" fmla="*/ 1046162 w 2316162"/>
              <a:gd name="connsiteY173" fmla="*/ 322262 h 2359024"/>
              <a:gd name="connsiteX174" fmla="*/ 1038225 w 2316162"/>
              <a:gd name="connsiteY174" fmla="*/ 295275 h 2359024"/>
              <a:gd name="connsiteX175" fmla="*/ 1036637 w 2316162"/>
              <a:gd name="connsiteY175" fmla="*/ 290512 h 2359024"/>
              <a:gd name="connsiteX176" fmla="*/ 1031875 w 2316162"/>
              <a:gd name="connsiteY176" fmla="*/ 280987 h 2359024"/>
              <a:gd name="connsiteX177" fmla="*/ 1025525 w 2316162"/>
              <a:gd name="connsiteY177" fmla="*/ 265112 h 2359024"/>
              <a:gd name="connsiteX178" fmla="*/ 1016000 w 2316162"/>
              <a:gd name="connsiteY178" fmla="*/ 244475 h 2359024"/>
              <a:gd name="connsiteX179" fmla="*/ 1008062 w 2316162"/>
              <a:gd name="connsiteY179" fmla="*/ 222250 h 2359024"/>
              <a:gd name="connsiteX180" fmla="*/ 1001712 w 2316162"/>
              <a:gd name="connsiteY180" fmla="*/ 200025 h 2359024"/>
              <a:gd name="connsiteX181" fmla="*/ 996950 w 2316162"/>
              <a:gd name="connsiteY181" fmla="*/ 177800 h 2359024"/>
              <a:gd name="connsiteX182" fmla="*/ 995362 w 2316162"/>
              <a:gd name="connsiteY182" fmla="*/ 158750 h 2359024"/>
              <a:gd name="connsiteX183" fmla="*/ 1000125 w 2316162"/>
              <a:gd name="connsiteY183" fmla="*/ 122237 h 2359024"/>
              <a:gd name="connsiteX184" fmla="*/ 1011237 w 2316162"/>
              <a:gd name="connsiteY184" fmla="*/ 88900 h 2359024"/>
              <a:gd name="connsiteX185" fmla="*/ 1031875 w 2316162"/>
              <a:gd name="connsiteY185" fmla="*/ 60325 h 2359024"/>
              <a:gd name="connsiteX186" fmla="*/ 1057275 w 2316162"/>
              <a:gd name="connsiteY186" fmla="*/ 34925 h 2359024"/>
              <a:gd name="connsiteX187" fmla="*/ 1087437 w 2316162"/>
              <a:gd name="connsiteY187" fmla="*/ 15875 h 2359024"/>
              <a:gd name="connsiteX188" fmla="*/ 1122362 w 2316162"/>
              <a:gd name="connsiteY188" fmla="*/ 4762 h 2359024"/>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1368423 h 2359024"/>
              <a:gd name="connsiteX119" fmla="*/ 409575 w 2316162"/>
              <a:gd name="connsiteY119" fmla="*/ 1368423 h 2359024"/>
              <a:gd name="connsiteX120" fmla="*/ 409575 w 2316162"/>
              <a:gd name="connsiteY120" fmla="*/ 1306513 h 2359024"/>
              <a:gd name="connsiteX121" fmla="*/ 406400 w 2316162"/>
              <a:gd name="connsiteY121" fmla="*/ 1284288 h 2359024"/>
              <a:gd name="connsiteX122" fmla="*/ 398463 w 2316162"/>
              <a:gd name="connsiteY122" fmla="*/ 1266825 h 2359024"/>
              <a:gd name="connsiteX123" fmla="*/ 382588 w 2316162"/>
              <a:gd name="connsiteY123" fmla="*/ 1254125 h 2359024"/>
              <a:gd name="connsiteX124" fmla="*/ 365125 w 2316162"/>
              <a:gd name="connsiteY124" fmla="*/ 1247775 h 2359024"/>
              <a:gd name="connsiteX125" fmla="*/ 344488 w 2316162"/>
              <a:gd name="connsiteY125" fmla="*/ 1246188 h 2359024"/>
              <a:gd name="connsiteX126" fmla="*/ 320675 w 2316162"/>
              <a:gd name="connsiteY126" fmla="*/ 1249363 h 2359024"/>
              <a:gd name="connsiteX127" fmla="*/ 295275 w 2316162"/>
              <a:gd name="connsiteY127" fmla="*/ 1257300 h 2359024"/>
              <a:gd name="connsiteX128" fmla="*/ 292100 w 2316162"/>
              <a:gd name="connsiteY128" fmla="*/ 1258888 h 2359024"/>
              <a:gd name="connsiteX129" fmla="*/ 282575 w 2316162"/>
              <a:gd name="connsiteY129" fmla="*/ 1262063 h 2359024"/>
              <a:gd name="connsiteX130" fmla="*/ 266700 w 2316162"/>
              <a:gd name="connsiteY130" fmla="*/ 1265238 h 2359024"/>
              <a:gd name="connsiteX131" fmla="*/ 249238 w 2316162"/>
              <a:gd name="connsiteY131" fmla="*/ 1270000 h 2359024"/>
              <a:gd name="connsiteX132" fmla="*/ 227013 w 2316162"/>
              <a:gd name="connsiteY132" fmla="*/ 1273175 h 2359024"/>
              <a:gd name="connsiteX133" fmla="*/ 204788 w 2316162"/>
              <a:gd name="connsiteY133" fmla="*/ 1277938 h 2359024"/>
              <a:gd name="connsiteX134" fmla="*/ 184150 w 2316162"/>
              <a:gd name="connsiteY134" fmla="*/ 1279525 h 2359024"/>
              <a:gd name="connsiteX135" fmla="*/ 165100 w 2316162"/>
              <a:gd name="connsiteY135" fmla="*/ 1281113 h 2359024"/>
              <a:gd name="connsiteX136" fmla="*/ 127000 w 2316162"/>
              <a:gd name="connsiteY136" fmla="*/ 1276350 h 2359024"/>
              <a:gd name="connsiteX137" fmla="*/ 92075 w 2316162"/>
              <a:gd name="connsiteY137" fmla="*/ 1265238 h 2359024"/>
              <a:gd name="connsiteX138" fmla="*/ 61913 w 2316162"/>
              <a:gd name="connsiteY138" fmla="*/ 1246188 h 2359024"/>
              <a:gd name="connsiteX139" fmla="*/ 36513 w 2316162"/>
              <a:gd name="connsiteY139" fmla="*/ 1220788 h 2359024"/>
              <a:gd name="connsiteX140" fmla="*/ 17463 w 2316162"/>
              <a:gd name="connsiteY140" fmla="*/ 1192213 h 2359024"/>
              <a:gd name="connsiteX141" fmla="*/ 4763 w 2316162"/>
              <a:gd name="connsiteY141" fmla="*/ 1158875 h 2359024"/>
              <a:gd name="connsiteX142" fmla="*/ 0 w 2316162"/>
              <a:gd name="connsiteY142" fmla="*/ 1122362 h 2359024"/>
              <a:gd name="connsiteX143" fmla="*/ 4763 w 2316162"/>
              <a:gd name="connsiteY143" fmla="*/ 1085850 h 2359024"/>
              <a:gd name="connsiteX144" fmla="*/ 17463 w 2316162"/>
              <a:gd name="connsiteY144" fmla="*/ 1052512 h 2359024"/>
              <a:gd name="connsiteX145" fmla="*/ 36513 w 2316162"/>
              <a:gd name="connsiteY145" fmla="*/ 1022350 h 2359024"/>
              <a:gd name="connsiteX146" fmla="*/ 61913 w 2316162"/>
              <a:gd name="connsiteY146" fmla="*/ 998537 h 2359024"/>
              <a:gd name="connsiteX147" fmla="*/ 92075 w 2316162"/>
              <a:gd name="connsiteY147" fmla="*/ 979487 h 2359024"/>
              <a:gd name="connsiteX148" fmla="*/ 127000 w 2316162"/>
              <a:gd name="connsiteY148" fmla="*/ 968375 h 2359024"/>
              <a:gd name="connsiteX149" fmla="*/ 165100 w 2316162"/>
              <a:gd name="connsiteY149" fmla="*/ 963612 h 2359024"/>
              <a:gd name="connsiteX150" fmla="*/ 184150 w 2316162"/>
              <a:gd name="connsiteY150" fmla="*/ 965200 h 2359024"/>
              <a:gd name="connsiteX151" fmla="*/ 206375 w 2316162"/>
              <a:gd name="connsiteY151" fmla="*/ 969962 h 2359024"/>
              <a:gd name="connsiteX152" fmla="*/ 230188 w 2316162"/>
              <a:gd name="connsiteY152" fmla="*/ 976312 h 2359024"/>
              <a:gd name="connsiteX153" fmla="*/ 252413 w 2316162"/>
              <a:gd name="connsiteY153" fmla="*/ 984250 h 2359024"/>
              <a:gd name="connsiteX154" fmla="*/ 273050 w 2316162"/>
              <a:gd name="connsiteY154" fmla="*/ 990600 h 2359024"/>
              <a:gd name="connsiteX155" fmla="*/ 290513 w 2316162"/>
              <a:gd name="connsiteY155" fmla="*/ 996950 h 2359024"/>
              <a:gd name="connsiteX156" fmla="*/ 301625 w 2316162"/>
              <a:gd name="connsiteY156" fmla="*/ 1001712 h 2359024"/>
              <a:gd name="connsiteX157" fmla="*/ 304800 w 2316162"/>
              <a:gd name="connsiteY157" fmla="*/ 1003300 h 2359024"/>
              <a:gd name="connsiteX158" fmla="*/ 333375 w 2316162"/>
              <a:gd name="connsiteY158" fmla="*/ 1011237 h 2359024"/>
              <a:gd name="connsiteX159" fmla="*/ 358775 w 2316162"/>
              <a:gd name="connsiteY159" fmla="*/ 1009650 h 2359024"/>
              <a:gd name="connsiteX160" fmla="*/ 379413 w 2316162"/>
              <a:gd name="connsiteY160" fmla="*/ 1001712 h 2359024"/>
              <a:gd name="connsiteX161" fmla="*/ 396875 w 2316162"/>
              <a:gd name="connsiteY161" fmla="*/ 987425 h 2359024"/>
              <a:gd name="connsiteX162" fmla="*/ 406400 w 2316162"/>
              <a:gd name="connsiteY162" fmla="*/ 965200 h 2359024"/>
              <a:gd name="connsiteX163" fmla="*/ 409575 w 2316162"/>
              <a:gd name="connsiteY163" fmla="*/ 936625 h 2359024"/>
              <a:gd name="connsiteX164" fmla="*/ 409575 w 2316162"/>
              <a:gd name="connsiteY164" fmla="*/ 402374 h 2359024"/>
              <a:gd name="connsiteX165" fmla="*/ 412616 w 2316162"/>
              <a:gd name="connsiteY165" fmla="*/ 402374 h 2359024"/>
              <a:gd name="connsiteX166" fmla="*/ 412616 w 2316162"/>
              <a:gd name="connsiteY166" fmla="*/ 395287 h 2359024"/>
              <a:gd name="connsiteX167" fmla="*/ 969962 w 2316162"/>
              <a:gd name="connsiteY167" fmla="*/ 395287 h 2359024"/>
              <a:gd name="connsiteX168" fmla="*/ 996950 w 2316162"/>
              <a:gd name="connsiteY168" fmla="*/ 392112 h 2359024"/>
              <a:gd name="connsiteX169" fmla="*/ 1020762 w 2316162"/>
              <a:gd name="connsiteY169" fmla="*/ 382587 h 2359024"/>
              <a:gd name="connsiteX170" fmla="*/ 1036637 w 2316162"/>
              <a:gd name="connsiteY170" fmla="*/ 366712 h 2359024"/>
              <a:gd name="connsiteX171" fmla="*/ 1044575 w 2316162"/>
              <a:gd name="connsiteY171" fmla="*/ 346075 h 2359024"/>
              <a:gd name="connsiteX172" fmla="*/ 1046162 w 2316162"/>
              <a:gd name="connsiteY172" fmla="*/ 322262 h 2359024"/>
              <a:gd name="connsiteX173" fmla="*/ 1038225 w 2316162"/>
              <a:gd name="connsiteY173" fmla="*/ 295275 h 2359024"/>
              <a:gd name="connsiteX174" fmla="*/ 1036637 w 2316162"/>
              <a:gd name="connsiteY174" fmla="*/ 290512 h 2359024"/>
              <a:gd name="connsiteX175" fmla="*/ 1031875 w 2316162"/>
              <a:gd name="connsiteY175" fmla="*/ 280987 h 2359024"/>
              <a:gd name="connsiteX176" fmla="*/ 1025525 w 2316162"/>
              <a:gd name="connsiteY176" fmla="*/ 265112 h 2359024"/>
              <a:gd name="connsiteX177" fmla="*/ 1016000 w 2316162"/>
              <a:gd name="connsiteY177" fmla="*/ 244475 h 2359024"/>
              <a:gd name="connsiteX178" fmla="*/ 1008062 w 2316162"/>
              <a:gd name="connsiteY178" fmla="*/ 222250 h 2359024"/>
              <a:gd name="connsiteX179" fmla="*/ 1001712 w 2316162"/>
              <a:gd name="connsiteY179" fmla="*/ 200025 h 2359024"/>
              <a:gd name="connsiteX180" fmla="*/ 996950 w 2316162"/>
              <a:gd name="connsiteY180" fmla="*/ 177800 h 2359024"/>
              <a:gd name="connsiteX181" fmla="*/ 995362 w 2316162"/>
              <a:gd name="connsiteY181" fmla="*/ 158750 h 2359024"/>
              <a:gd name="connsiteX182" fmla="*/ 1000125 w 2316162"/>
              <a:gd name="connsiteY182" fmla="*/ 122237 h 2359024"/>
              <a:gd name="connsiteX183" fmla="*/ 1011237 w 2316162"/>
              <a:gd name="connsiteY183" fmla="*/ 88900 h 2359024"/>
              <a:gd name="connsiteX184" fmla="*/ 1031875 w 2316162"/>
              <a:gd name="connsiteY184" fmla="*/ 60325 h 2359024"/>
              <a:gd name="connsiteX185" fmla="*/ 1057275 w 2316162"/>
              <a:gd name="connsiteY185" fmla="*/ 34925 h 2359024"/>
              <a:gd name="connsiteX186" fmla="*/ 1087437 w 2316162"/>
              <a:gd name="connsiteY186" fmla="*/ 15875 h 2359024"/>
              <a:gd name="connsiteX187" fmla="*/ 1122362 w 2316162"/>
              <a:gd name="connsiteY187" fmla="*/ 4762 h 2359024"/>
              <a:gd name="connsiteX188" fmla="*/ 1160462 w 2316162"/>
              <a:gd name="connsiteY188" fmla="*/ 0 h 2359024"/>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20687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09209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2316162" h="2259012">
                <a:moveTo>
                  <a:pt x="1160462" y="0"/>
                </a:moveTo>
                <a:lnTo>
                  <a:pt x="1198562" y="4762"/>
                </a:lnTo>
                <a:lnTo>
                  <a:pt x="1231900" y="15875"/>
                </a:lnTo>
                <a:lnTo>
                  <a:pt x="1262062" y="34925"/>
                </a:lnTo>
                <a:lnTo>
                  <a:pt x="1289050" y="60325"/>
                </a:lnTo>
                <a:lnTo>
                  <a:pt x="1308100" y="88900"/>
                </a:lnTo>
                <a:lnTo>
                  <a:pt x="1320800" y="122237"/>
                </a:lnTo>
                <a:lnTo>
                  <a:pt x="1323975" y="158750"/>
                </a:lnTo>
                <a:lnTo>
                  <a:pt x="1322387" y="177800"/>
                </a:lnTo>
                <a:lnTo>
                  <a:pt x="1317625" y="200025"/>
                </a:lnTo>
                <a:lnTo>
                  <a:pt x="1311275" y="222250"/>
                </a:lnTo>
                <a:lnTo>
                  <a:pt x="1304925" y="244475"/>
                </a:lnTo>
                <a:lnTo>
                  <a:pt x="1296987" y="265112"/>
                </a:lnTo>
                <a:lnTo>
                  <a:pt x="1290637" y="280987"/>
                </a:lnTo>
                <a:lnTo>
                  <a:pt x="1285875" y="290512"/>
                </a:lnTo>
                <a:lnTo>
                  <a:pt x="1282700" y="295275"/>
                </a:lnTo>
                <a:lnTo>
                  <a:pt x="1274762" y="322262"/>
                </a:lnTo>
                <a:lnTo>
                  <a:pt x="1274762" y="346075"/>
                </a:lnTo>
                <a:lnTo>
                  <a:pt x="1285875" y="366712"/>
                </a:lnTo>
                <a:lnTo>
                  <a:pt x="1300162" y="382587"/>
                </a:lnTo>
                <a:lnTo>
                  <a:pt x="1322387" y="392112"/>
                </a:lnTo>
                <a:lnTo>
                  <a:pt x="1350962" y="395287"/>
                </a:lnTo>
                <a:lnTo>
                  <a:pt x="1908175" y="395287"/>
                </a:lnTo>
                <a:lnTo>
                  <a:pt x="1911350" y="477837"/>
                </a:lnTo>
                <a:lnTo>
                  <a:pt x="1911350" y="485775"/>
                </a:lnTo>
                <a:lnTo>
                  <a:pt x="1911350" y="496887"/>
                </a:lnTo>
                <a:lnTo>
                  <a:pt x="1911350" y="506412"/>
                </a:lnTo>
                <a:cubicBezTo>
                  <a:pt x="1910292" y="649816"/>
                  <a:pt x="1909233" y="793221"/>
                  <a:pt x="1908175" y="936625"/>
                </a:cubicBezTo>
                <a:lnTo>
                  <a:pt x="1909762" y="962025"/>
                </a:lnTo>
                <a:lnTo>
                  <a:pt x="1917700" y="981075"/>
                </a:lnTo>
                <a:lnTo>
                  <a:pt x="1930400" y="995362"/>
                </a:lnTo>
                <a:lnTo>
                  <a:pt x="1946275" y="1006475"/>
                </a:lnTo>
                <a:lnTo>
                  <a:pt x="1965325" y="1011237"/>
                </a:lnTo>
                <a:lnTo>
                  <a:pt x="1985962" y="1009650"/>
                </a:lnTo>
                <a:lnTo>
                  <a:pt x="2011362" y="1003300"/>
                </a:lnTo>
                <a:lnTo>
                  <a:pt x="2016125" y="1001712"/>
                </a:lnTo>
                <a:lnTo>
                  <a:pt x="2027237" y="996950"/>
                </a:lnTo>
                <a:lnTo>
                  <a:pt x="2043112" y="990600"/>
                </a:lnTo>
                <a:lnTo>
                  <a:pt x="2063750" y="982662"/>
                </a:lnTo>
                <a:lnTo>
                  <a:pt x="2087562" y="976312"/>
                </a:lnTo>
                <a:lnTo>
                  <a:pt x="2109787" y="969962"/>
                </a:lnTo>
                <a:lnTo>
                  <a:pt x="2132012" y="965200"/>
                </a:lnTo>
                <a:lnTo>
                  <a:pt x="2151062" y="963612"/>
                </a:lnTo>
                <a:lnTo>
                  <a:pt x="2190750" y="968375"/>
                </a:lnTo>
                <a:lnTo>
                  <a:pt x="2224087" y="979487"/>
                </a:lnTo>
                <a:lnTo>
                  <a:pt x="2254250" y="998537"/>
                </a:lnTo>
                <a:lnTo>
                  <a:pt x="2281237" y="1022350"/>
                </a:lnTo>
                <a:lnTo>
                  <a:pt x="2298700" y="1052512"/>
                </a:lnTo>
                <a:lnTo>
                  <a:pt x="2311400" y="1085850"/>
                </a:lnTo>
                <a:lnTo>
                  <a:pt x="2316162" y="1120775"/>
                </a:lnTo>
                <a:lnTo>
                  <a:pt x="2311400" y="1158875"/>
                </a:lnTo>
                <a:lnTo>
                  <a:pt x="2298700" y="1192212"/>
                </a:lnTo>
                <a:lnTo>
                  <a:pt x="2281237" y="1220787"/>
                </a:lnTo>
                <a:lnTo>
                  <a:pt x="2254250" y="1246187"/>
                </a:lnTo>
                <a:lnTo>
                  <a:pt x="2224087" y="1265237"/>
                </a:lnTo>
                <a:lnTo>
                  <a:pt x="2190750" y="1276350"/>
                </a:lnTo>
                <a:lnTo>
                  <a:pt x="2151062" y="1281112"/>
                </a:lnTo>
                <a:lnTo>
                  <a:pt x="2132012" y="1279525"/>
                </a:lnTo>
                <a:lnTo>
                  <a:pt x="2109787" y="1274762"/>
                </a:lnTo>
                <a:lnTo>
                  <a:pt x="2087562" y="1268412"/>
                </a:lnTo>
                <a:lnTo>
                  <a:pt x="2063750" y="1260475"/>
                </a:lnTo>
                <a:lnTo>
                  <a:pt x="2043112" y="1254125"/>
                </a:lnTo>
                <a:lnTo>
                  <a:pt x="2027237" y="1247775"/>
                </a:lnTo>
                <a:lnTo>
                  <a:pt x="2016125" y="1243012"/>
                </a:lnTo>
                <a:lnTo>
                  <a:pt x="2011362" y="1241425"/>
                </a:lnTo>
                <a:lnTo>
                  <a:pt x="1985962" y="1235075"/>
                </a:lnTo>
                <a:lnTo>
                  <a:pt x="1965325" y="1233487"/>
                </a:lnTo>
                <a:lnTo>
                  <a:pt x="1946275" y="1238250"/>
                </a:lnTo>
                <a:lnTo>
                  <a:pt x="1930400" y="1247775"/>
                </a:lnTo>
                <a:lnTo>
                  <a:pt x="1917700" y="1263650"/>
                </a:lnTo>
                <a:lnTo>
                  <a:pt x="1909762" y="1282700"/>
                </a:lnTo>
                <a:lnTo>
                  <a:pt x="1908175" y="1306512"/>
                </a:lnTo>
                <a:cubicBezTo>
                  <a:pt x="1908518" y="1491530"/>
                  <a:pt x="1908860" y="1676547"/>
                  <a:pt x="1909203" y="1861565"/>
                </a:cubicBezTo>
                <a:lnTo>
                  <a:pt x="1358900" y="1862137"/>
                </a:lnTo>
                <a:lnTo>
                  <a:pt x="1331912" y="1866900"/>
                </a:lnTo>
                <a:lnTo>
                  <a:pt x="1309687" y="1878012"/>
                </a:lnTo>
                <a:lnTo>
                  <a:pt x="1293812" y="1892300"/>
                </a:lnTo>
                <a:lnTo>
                  <a:pt x="1285875" y="1912937"/>
                </a:lnTo>
                <a:lnTo>
                  <a:pt x="1282700" y="1936750"/>
                </a:lnTo>
                <a:lnTo>
                  <a:pt x="1292225" y="1963737"/>
                </a:lnTo>
                <a:lnTo>
                  <a:pt x="1293812" y="1968500"/>
                </a:lnTo>
                <a:lnTo>
                  <a:pt x="1298575" y="1978025"/>
                </a:lnTo>
                <a:lnTo>
                  <a:pt x="1304925" y="1993900"/>
                </a:lnTo>
                <a:lnTo>
                  <a:pt x="1312862" y="2014537"/>
                </a:lnTo>
                <a:lnTo>
                  <a:pt x="1320800" y="2035175"/>
                </a:lnTo>
                <a:lnTo>
                  <a:pt x="1327150" y="2058987"/>
                </a:lnTo>
                <a:lnTo>
                  <a:pt x="1331912" y="2081212"/>
                </a:lnTo>
                <a:lnTo>
                  <a:pt x="1333500" y="2098675"/>
                </a:lnTo>
                <a:lnTo>
                  <a:pt x="1328737" y="2136775"/>
                </a:lnTo>
                <a:lnTo>
                  <a:pt x="1316037" y="2170112"/>
                </a:lnTo>
                <a:lnTo>
                  <a:pt x="1298575" y="2198687"/>
                </a:lnTo>
                <a:lnTo>
                  <a:pt x="1271587" y="2222500"/>
                </a:lnTo>
                <a:lnTo>
                  <a:pt x="1241425" y="2243137"/>
                </a:lnTo>
                <a:lnTo>
                  <a:pt x="1208087" y="2254250"/>
                </a:lnTo>
                <a:lnTo>
                  <a:pt x="1168400" y="2259012"/>
                </a:lnTo>
                <a:lnTo>
                  <a:pt x="1131887" y="2254250"/>
                </a:lnTo>
                <a:lnTo>
                  <a:pt x="1096962" y="2243137"/>
                </a:lnTo>
                <a:lnTo>
                  <a:pt x="1066800" y="2222500"/>
                </a:lnTo>
                <a:lnTo>
                  <a:pt x="1041400" y="2198687"/>
                </a:lnTo>
                <a:lnTo>
                  <a:pt x="1022350" y="2170112"/>
                </a:lnTo>
                <a:lnTo>
                  <a:pt x="1009650" y="2136775"/>
                </a:lnTo>
                <a:lnTo>
                  <a:pt x="1004887" y="2098675"/>
                </a:lnTo>
                <a:lnTo>
                  <a:pt x="1006475" y="2081212"/>
                </a:lnTo>
                <a:lnTo>
                  <a:pt x="1011237" y="2058987"/>
                </a:lnTo>
                <a:lnTo>
                  <a:pt x="1019175" y="2035175"/>
                </a:lnTo>
                <a:lnTo>
                  <a:pt x="1027112" y="2014537"/>
                </a:lnTo>
                <a:lnTo>
                  <a:pt x="1033462" y="1993900"/>
                </a:lnTo>
                <a:lnTo>
                  <a:pt x="1039812" y="1978025"/>
                </a:lnTo>
                <a:lnTo>
                  <a:pt x="1044575" y="1968500"/>
                </a:lnTo>
                <a:lnTo>
                  <a:pt x="1046162" y="1963737"/>
                </a:lnTo>
                <a:lnTo>
                  <a:pt x="1054100" y="1936750"/>
                </a:lnTo>
                <a:lnTo>
                  <a:pt x="1054100" y="1912937"/>
                </a:lnTo>
                <a:lnTo>
                  <a:pt x="1046162" y="1892300"/>
                </a:lnTo>
                <a:lnTo>
                  <a:pt x="1030287" y="1878012"/>
                </a:lnTo>
                <a:lnTo>
                  <a:pt x="1006475" y="1866900"/>
                </a:lnTo>
                <a:lnTo>
                  <a:pt x="979487" y="1862137"/>
                </a:lnTo>
                <a:lnTo>
                  <a:pt x="409209" y="1862137"/>
                </a:lnTo>
                <a:lnTo>
                  <a:pt x="411984" y="1368423"/>
                </a:lnTo>
                <a:lnTo>
                  <a:pt x="409575" y="1368423"/>
                </a:lnTo>
                <a:lnTo>
                  <a:pt x="409575" y="1306513"/>
                </a:lnTo>
                <a:lnTo>
                  <a:pt x="406400" y="1284288"/>
                </a:lnTo>
                <a:lnTo>
                  <a:pt x="398463" y="1266825"/>
                </a:lnTo>
                <a:lnTo>
                  <a:pt x="382588" y="1254125"/>
                </a:lnTo>
                <a:lnTo>
                  <a:pt x="365125" y="1247775"/>
                </a:lnTo>
                <a:lnTo>
                  <a:pt x="344488" y="1246188"/>
                </a:lnTo>
                <a:lnTo>
                  <a:pt x="320675" y="1249363"/>
                </a:lnTo>
                <a:lnTo>
                  <a:pt x="295275" y="1257300"/>
                </a:lnTo>
                <a:lnTo>
                  <a:pt x="292100" y="1258888"/>
                </a:lnTo>
                <a:lnTo>
                  <a:pt x="282575" y="1262063"/>
                </a:lnTo>
                <a:lnTo>
                  <a:pt x="266700" y="1265238"/>
                </a:lnTo>
                <a:lnTo>
                  <a:pt x="249238" y="1270000"/>
                </a:lnTo>
                <a:lnTo>
                  <a:pt x="227013" y="1273175"/>
                </a:lnTo>
                <a:lnTo>
                  <a:pt x="204788" y="1277938"/>
                </a:lnTo>
                <a:lnTo>
                  <a:pt x="184150" y="1279525"/>
                </a:lnTo>
                <a:lnTo>
                  <a:pt x="165100" y="1281113"/>
                </a:lnTo>
                <a:lnTo>
                  <a:pt x="127000" y="1276350"/>
                </a:lnTo>
                <a:lnTo>
                  <a:pt x="92075" y="1265238"/>
                </a:lnTo>
                <a:lnTo>
                  <a:pt x="61913" y="1246188"/>
                </a:lnTo>
                <a:lnTo>
                  <a:pt x="36513" y="1220788"/>
                </a:lnTo>
                <a:lnTo>
                  <a:pt x="17463" y="1192213"/>
                </a:lnTo>
                <a:lnTo>
                  <a:pt x="4763" y="1158875"/>
                </a:lnTo>
                <a:lnTo>
                  <a:pt x="0" y="1122362"/>
                </a:lnTo>
                <a:lnTo>
                  <a:pt x="4763" y="1085850"/>
                </a:lnTo>
                <a:lnTo>
                  <a:pt x="17463" y="1052512"/>
                </a:lnTo>
                <a:lnTo>
                  <a:pt x="36513" y="1022350"/>
                </a:lnTo>
                <a:lnTo>
                  <a:pt x="61913" y="998537"/>
                </a:lnTo>
                <a:lnTo>
                  <a:pt x="92075" y="979487"/>
                </a:lnTo>
                <a:lnTo>
                  <a:pt x="127000" y="968375"/>
                </a:lnTo>
                <a:lnTo>
                  <a:pt x="165100" y="963612"/>
                </a:lnTo>
                <a:lnTo>
                  <a:pt x="184150" y="965200"/>
                </a:lnTo>
                <a:lnTo>
                  <a:pt x="206375" y="969962"/>
                </a:lnTo>
                <a:lnTo>
                  <a:pt x="230188" y="976312"/>
                </a:lnTo>
                <a:lnTo>
                  <a:pt x="252413" y="984250"/>
                </a:lnTo>
                <a:lnTo>
                  <a:pt x="273050" y="990600"/>
                </a:lnTo>
                <a:lnTo>
                  <a:pt x="290513" y="996950"/>
                </a:lnTo>
                <a:lnTo>
                  <a:pt x="301625" y="1001712"/>
                </a:lnTo>
                <a:lnTo>
                  <a:pt x="304800" y="1003300"/>
                </a:lnTo>
                <a:lnTo>
                  <a:pt x="333375" y="1011237"/>
                </a:lnTo>
                <a:lnTo>
                  <a:pt x="358775" y="1009650"/>
                </a:lnTo>
                <a:lnTo>
                  <a:pt x="379413" y="1001712"/>
                </a:lnTo>
                <a:lnTo>
                  <a:pt x="396875" y="987425"/>
                </a:lnTo>
                <a:lnTo>
                  <a:pt x="406400" y="965200"/>
                </a:lnTo>
                <a:lnTo>
                  <a:pt x="409575" y="936625"/>
                </a:lnTo>
                <a:lnTo>
                  <a:pt x="409575" y="402374"/>
                </a:lnTo>
                <a:lnTo>
                  <a:pt x="412616" y="402374"/>
                </a:lnTo>
                <a:lnTo>
                  <a:pt x="412616" y="395287"/>
                </a:lnTo>
                <a:lnTo>
                  <a:pt x="969962" y="395287"/>
                </a:lnTo>
                <a:lnTo>
                  <a:pt x="996950" y="392112"/>
                </a:lnTo>
                <a:lnTo>
                  <a:pt x="1020762" y="382587"/>
                </a:lnTo>
                <a:lnTo>
                  <a:pt x="1036637" y="366712"/>
                </a:lnTo>
                <a:lnTo>
                  <a:pt x="1044575" y="346075"/>
                </a:lnTo>
                <a:lnTo>
                  <a:pt x="1046162" y="322262"/>
                </a:lnTo>
                <a:lnTo>
                  <a:pt x="1038225" y="295275"/>
                </a:lnTo>
                <a:lnTo>
                  <a:pt x="1036637" y="290512"/>
                </a:lnTo>
                <a:lnTo>
                  <a:pt x="1031875" y="280987"/>
                </a:lnTo>
                <a:lnTo>
                  <a:pt x="1025525" y="265112"/>
                </a:lnTo>
                <a:lnTo>
                  <a:pt x="1016000" y="244475"/>
                </a:lnTo>
                <a:lnTo>
                  <a:pt x="1008062" y="222250"/>
                </a:lnTo>
                <a:lnTo>
                  <a:pt x="1001712" y="200025"/>
                </a:lnTo>
                <a:lnTo>
                  <a:pt x="996950" y="177800"/>
                </a:lnTo>
                <a:lnTo>
                  <a:pt x="995362" y="158750"/>
                </a:lnTo>
                <a:lnTo>
                  <a:pt x="1000125" y="122237"/>
                </a:lnTo>
                <a:lnTo>
                  <a:pt x="1011237" y="88900"/>
                </a:lnTo>
                <a:lnTo>
                  <a:pt x="1031875" y="60325"/>
                </a:lnTo>
                <a:lnTo>
                  <a:pt x="1057275" y="34925"/>
                </a:lnTo>
                <a:lnTo>
                  <a:pt x="1087437" y="15875"/>
                </a:lnTo>
                <a:lnTo>
                  <a:pt x="1122362" y="4762"/>
                </a:lnTo>
                <a:lnTo>
                  <a:pt x="1160462"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78348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w="0"/>
                <a:gradFill>
                  <a:gsLst>
                    <a:gs pos="21000">
                      <a:srgbClr val="53575C"/>
                    </a:gs>
                    <a:gs pos="88000">
                      <a:srgbClr val="C5C7CA"/>
                    </a:gs>
                  </a:gsLst>
                  <a:lin ang="5400000"/>
                </a:gradFill>
              </a:rPr>
              <a:t>Academic: Sylvester Stallone Knock Out </a:t>
            </a:r>
            <a:r>
              <a:rPr lang="en-US" dirty="0" smtClean="0">
                <a:ln w="0"/>
                <a:gradFill>
                  <a:gsLst>
                    <a:gs pos="21000">
                      <a:srgbClr val="53575C"/>
                    </a:gs>
                    <a:gs pos="88000">
                      <a:srgbClr val="C5C7CA"/>
                    </a:gs>
                  </a:gsLst>
                  <a:lin ang="5400000"/>
                </a:gradFill>
              </a:rPr>
              <a:t>Model</a:t>
            </a:r>
            <a:endParaRPr lang="en-US" dirty="0"/>
          </a:p>
        </p:txBody>
      </p:sp>
      <p:sp>
        <p:nvSpPr>
          <p:cNvPr id="3" name="Content Placeholder 2"/>
          <p:cNvSpPr>
            <a:spLocks noGrp="1"/>
          </p:cNvSpPr>
          <p:nvPr>
            <p:ph sz="half" idx="1"/>
          </p:nvPr>
        </p:nvSpPr>
        <p:spPr>
          <a:xfrm>
            <a:off x="1484311" y="2666999"/>
            <a:ext cx="4895055" cy="3124201"/>
          </a:xfrm>
        </p:spPr>
        <p:txBody>
          <a:bodyPr>
            <a:normAutofit fontScale="92500" lnSpcReduction="10000"/>
          </a:bodyPr>
          <a:lstStyle/>
          <a:p>
            <a:pPr marL="0" indent="0">
              <a:buNone/>
            </a:pPr>
            <a:r>
              <a:rPr lang="en-US" sz="3800" b="1" dirty="0" smtClean="0"/>
              <a:t>Graduate </a:t>
            </a:r>
            <a:r>
              <a:rPr lang="en-US" sz="3800" b="1" dirty="0"/>
              <a:t>Assistant:</a:t>
            </a:r>
          </a:p>
          <a:p>
            <a:r>
              <a:rPr lang="en-US" dirty="0" smtClean="0"/>
              <a:t>Research </a:t>
            </a:r>
            <a:r>
              <a:rPr lang="en-US" dirty="0"/>
              <a:t>current literature on students with ASD</a:t>
            </a:r>
          </a:p>
          <a:p>
            <a:r>
              <a:rPr lang="en-US" dirty="0" smtClean="0"/>
              <a:t>Be </a:t>
            </a:r>
            <a:r>
              <a:rPr lang="en-US" dirty="0"/>
              <a:t>knowledgeable of current trends of students with ASD</a:t>
            </a:r>
          </a:p>
          <a:p>
            <a:r>
              <a:rPr lang="en-US" dirty="0" smtClean="0"/>
              <a:t>Co-teach </a:t>
            </a:r>
            <a:r>
              <a:rPr lang="en-US" dirty="0"/>
              <a:t>cohort of students</a:t>
            </a:r>
          </a:p>
          <a:p>
            <a:r>
              <a:rPr lang="en-US" dirty="0" smtClean="0"/>
              <a:t>Serve </a:t>
            </a:r>
            <a:r>
              <a:rPr lang="en-US" dirty="0"/>
              <a:t>as the advisor for peer mentors</a:t>
            </a:r>
          </a:p>
          <a:p>
            <a:r>
              <a:rPr lang="en-US" dirty="0" smtClean="0"/>
              <a:t>Hold </a:t>
            </a:r>
            <a:r>
              <a:rPr lang="en-US" dirty="0"/>
              <a:t>monthly trainings for peer </a:t>
            </a:r>
            <a:r>
              <a:rPr lang="en-US" dirty="0" smtClean="0"/>
              <a:t>mentors</a:t>
            </a:r>
            <a:r>
              <a:rPr lang="en-US" dirty="0"/>
              <a:t/>
            </a:r>
            <a:br>
              <a:rPr lang="en-US" dirty="0"/>
            </a:br>
            <a:r>
              <a:rPr lang="en-US" dirty="0"/>
              <a:t/>
            </a:r>
            <a:br>
              <a:rPr lang="en-US" dirty="0"/>
            </a:br>
            <a:endParaRPr lang="en-US" dirty="0"/>
          </a:p>
        </p:txBody>
      </p:sp>
      <p:sp>
        <p:nvSpPr>
          <p:cNvPr id="5" name="Content Placeholder 4"/>
          <p:cNvSpPr>
            <a:spLocks noGrp="1"/>
          </p:cNvSpPr>
          <p:nvPr>
            <p:ph sz="half" idx="2"/>
          </p:nvPr>
        </p:nvSpPr>
        <p:spPr>
          <a:xfrm>
            <a:off x="6511159" y="2438399"/>
            <a:ext cx="4991864" cy="3352801"/>
          </a:xfrm>
        </p:spPr>
        <p:txBody>
          <a:bodyPr>
            <a:normAutofit fontScale="92500" lnSpcReduction="10000"/>
          </a:bodyPr>
          <a:lstStyle/>
          <a:p>
            <a:pPr marL="0" indent="0">
              <a:lnSpc>
                <a:spcPct val="110000"/>
              </a:lnSpc>
              <a:buNone/>
            </a:pPr>
            <a:r>
              <a:rPr lang="en-US" sz="3800" b="1" dirty="0" smtClean="0"/>
              <a:t>Peer Mentors:</a:t>
            </a:r>
            <a:endParaRPr lang="en-US" sz="3800" b="1" dirty="0"/>
          </a:p>
          <a:p>
            <a:pPr>
              <a:lnSpc>
                <a:spcPct val="110000"/>
              </a:lnSpc>
            </a:pPr>
            <a:r>
              <a:rPr lang="en-US" dirty="0" smtClean="0"/>
              <a:t>Preference</a:t>
            </a:r>
            <a:r>
              <a:rPr lang="en-US" dirty="0"/>
              <a:t>: Juniors/Seniors studying Special Education</a:t>
            </a:r>
          </a:p>
          <a:p>
            <a:pPr>
              <a:lnSpc>
                <a:spcPct val="110000"/>
              </a:lnSpc>
            </a:pPr>
            <a:r>
              <a:rPr lang="en-US" dirty="0" smtClean="0"/>
              <a:t>Serve </a:t>
            </a:r>
            <a:r>
              <a:rPr lang="en-US" dirty="0"/>
              <a:t>as role models and resource for cohort students</a:t>
            </a:r>
          </a:p>
          <a:p>
            <a:pPr>
              <a:lnSpc>
                <a:spcPct val="110000"/>
              </a:lnSpc>
            </a:pPr>
            <a:r>
              <a:rPr lang="en-US" dirty="0" smtClean="0"/>
              <a:t>Work </a:t>
            </a:r>
            <a:r>
              <a:rPr lang="en-US" dirty="0"/>
              <a:t>together </a:t>
            </a:r>
            <a:r>
              <a:rPr lang="en-US" dirty="0" smtClean="0"/>
              <a:t>to create an inclusive environment. </a:t>
            </a:r>
            <a:endParaRPr lang="en-US" dirty="0"/>
          </a:p>
          <a:p>
            <a:endParaRPr lang="en-US" dirty="0"/>
          </a:p>
        </p:txBody>
      </p:sp>
      <p:sp>
        <p:nvSpPr>
          <p:cNvPr id="4" name="Freeform 3"/>
          <p:cNvSpPr/>
          <p:nvPr/>
        </p:nvSpPr>
        <p:spPr>
          <a:xfrm rot="900000">
            <a:off x="10239217" y="5046229"/>
            <a:ext cx="1905187" cy="1736700"/>
          </a:xfrm>
          <a:custGeom>
            <a:avLst/>
            <a:gdLst>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2359024 h 2359024"/>
              <a:gd name="connsiteX119" fmla="*/ 411984 w 2316162"/>
              <a:gd name="connsiteY119" fmla="*/ 1368423 h 2359024"/>
              <a:gd name="connsiteX120" fmla="*/ 409575 w 2316162"/>
              <a:gd name="connsiteY120" fmla="*/ 1368423 h 2359024"/>
              <a:gd name="connsiteX121" fmla="*/ 409575 w 2316162"/>
              <a:gd name="connsiteY121" fmla="*/ 1306513 h 2359024"/>
              <a:gd name="connsiteX122" fmla="*/ 406400 w 2316162"/>
              <a:gd name="connsiteY122" fmla="*/ 1284288 h 2359024"/>
              <a:gd name="connsiteX123" fmla="*/ 398463 w 2316162"/>
              <a:gd name="connsiteY123" fmla="*/ 1266825 h 2359024"/>
              <a:gd name="connsiteX124" fmla="*/ 382588 w 2316162"/>
              <a:gd name="connsiteY124" fmla="*/ 1254125 h 2359024"/>
              <a:gd name="connsiteX125" fmla="*/ 365125 w 2316162"/>
              <a:gd name="connsiteY125" fmla="*/ 1247775 h 2359024"/>
              <a:gd name="connsiteX126" fmla="*/ 344488 w 2316162"/>
              <a:gd name="connsiteY126" fmla="*/ 1246188 h 2359024"/>
              <a:gd name="connsiteX127" fmla="*/ 320675 w 2316162"/>
              <a:gd name="connsiteY127" fmla="*/ 1249363 h 2359024"/>
              <a:gd name="connsiteX128" fmla="*/ 295275 w 2316162"/>
              <a:gd name="connsiteY128" fmla="*/ 1257300 h 2359024"/>
              <a:gd name="connsiteX129" fmla="*/ 292100 w 2316162"/>
              <a:gd name="connsiteY129" fmla="*/ 1258888 h 2359024"/>
              <a:gd name="connsiteX130" fmla="*/ 282575 w 2316162"/>
              <a:gd name="connsiteY130" fmla="*/ 1262063 h 2359024"/>
              <a:gd name="connsiteX131" fmla="*/ 266700 w 2316162"/>
              <a:gd name="connsiteY131" fmla="*/ 1265238 h 2359024"/>
              <a:gd name="connsiteX132" fmla="*/ 249238 w 2316162"/>
              <a:gd name="connsiteY132" fmla="*/ 1270000 h 2359024"/>
              <a:gd name="connsiteX133" fmla="*/ 227013 w 2316162"/>
              <a:gd name="connsiteY133" fmla="*/ 1273175 h 2359024"/>
              <a:gd name="connsiteX134" fmla="*/ 204788 w 2316162"/>
              <a:gd name="connsiteY134" fmla="*/ 1277938 h 2359024"/>
              <a:gd name="connsiteX135" fmla="*/ 184150 w 2316162"/>
              <a:gd name="connsiteY135" fmla="*/ 1279525 h 2359024"/>
              <a:gd name="connsiteX136" fmla="*/ 165100 w 2316162"/>
              <a:gd name="connsiteY136" fmla="*/ 1281113 h 2359024"/>
              <a:gd name="connsiteX137" fmla="*/ 127000 w 2316162"/>
              <a:gd name="connsiteY137" fmla="*/ 1276350 h 2359024"/>
              <a:gd name="connsiteX138" fmla="*/ 92075 w 2316162"/>
              <a:gd name="connsiteY138" fmla="*/ 1265238 h 2359024"/>
              <a:gd name="connsiteX139" fmla="*/ 61913 w 2316162"/>
              <a:gd name="connsiteY139" fmla="*/ 1246188 h 2359024"/>
              <a:gd name="connsiteX140" fmla="*/ 36513 w 2316162"/>
              <a:gd name="connsiteY140" fmla="*/ 1220788 h 2359024"/>
              <a:gd name="connsiteX141" fmla="*/ 17463 w 2316162"/>
              <a:gd name="connsiteY141" fmla="*/ 1192213 h 2359024"/>
              <a:gd name="connsiteX142" fmla="*/ 4763 w 2316162"/>
              <a:gd name="connsiteY142" fmla="*/ 1158875 h 2359024"/>
              <a:gd name="connsiteX143" fmla="*/ 0 w 2316162"/>
              <a:gd name="connsiteY143" fmla="*/ 1122362 h 2359024"/>
              <a:gd name="connsiteX144" fmla="*/ 4763 w 2316162"/>
              <a:gd name="connsiteY144" fmla="*/ 1085850 h 2359024"/>
              <a:gd name="connsiteX145" fmla="*/ 17463 w 2316162"/>
              <a:gd name="connsiteY145" fmla="*/ 1052512 h 2359024"/>
              <a:gd name="connsiteX146" fmla="*/ 36513 w 2316162"/>
              <a:gd name="connsiteY146" fmla="*/ 1022350 h 2359024"/>
              <a:gd name="connsiteX147" fmla="*/ 61913 w 2316162"/>
              <a:gd name="connsiteY147" fmla="*/ 998537 h 2359024"/>
              <a:gd name="connsiteX148" fmla="*/ 92075 w 2316162"/>
              <a:gd name="connsiteY148" fmla="*/ 979487 h 2359024"/>
              <a:gd name="connsiteX149" fmla="*/ 127000 w 2316162"/>
              <a:gd name="connsiteY149" fmla="*/ 968375 h 2359024"/>
              <a:gd name="connsiteX150" fmla="*/ 165100 w 2316162"/>
              <a:gd name="connsiteY150" fmla="*/ 963612 h 2359024"/>
              <a:gd name="connsiteX151" fmla="*/ 184150 w 2316162"/>
              <a:gd name="connsiteY151" fmla="*/ 965200 h 2359024"/>
              <a:gd name="connsiteX152" fmla="*/ 206375 w 2316162"/>
              <a:gd name="connsiteY152" fmla="*/ 969962 h 2359024"/>
              <a:gd name="connsiteX153" fmla="*/ 230188 w 2316162"/>
              <a:gd name="connsiteY153" fmla="*/ 976312 h 2359024"/>
              <a:gd name="connsiteX154" fmla="*/ 252413 w 2316162"/>
              <a:gd name="connsiteY154" fmla="*/ 984250 h 2359024"/>
              <a:gd name="connsiteX155" fmla="*/ 273050 w 2316162"/>
              <a:gd name="connsiteY155" fmla="*/ 990600 h 2359024"/>
              <a:gd name="connsiteX156" fmla="*/ 290513 w 2316162"/>
              <a:gd name="connsiteY156" fmla="*/ 996950 h 2359024"/>
              <a:gd name="connsiteX157" fmla="*/ 301625 w 2316162"/>
              <a:gd name="connsiteY157" fmla="*/ 1001712 h 2359024"/>
              <a:gd name="connsiteX158" fmla="*/ 304800 w 2316162"/>
              <a:gd name="connsiteY158" fmla="*/ 1003300 h 2359024"/>
              <a:gd name="connsiteX159" fmla="*/ 333375 w 2316162"/>
              <a:gd name="connsiteY159" fmla="*/ 1011237 h 2359024"/>
              <a:gd name="connsiteX160" fmla="*/ 358775 w 2316162"/>
              <a:gd name="connsiteY160" fmla="*/ 1009650 h 2359024"/>
              <a:gd name="connsiteX161" fmla="*/ 379413 w 2316162"/>
              <a:gd name="connsiteY161" fmla="*/ 1001712 h 2359024"/>
              <a:gd name="connsiteX162" fmla="*/ 396875 w 2316162"/>
              <a:gd name="connsiteY162" fmla="*/ 987425 h 2359024"/>
              <a:gd name="connsiteX163" fmla="*/ 406400 w 2316162"/>
              <a:gd name="connsiteY163" fmla="*/ 965200 h 2359024"/>
              <a:gd name="connsiteX164" fmla="*/ 409575 w 2316162"/>
              <a:gd name="connsiteY164" fmla="*/ 936625 h 2359024"/>
              <a:gd name="connsiteX165" fmla="*/ 409575 w 2316162"/>
              <a:gd name="connsiteY165" fmla="*/ 402374 h 2359024"/>
              <a:gd name="connsiteX166" fmla="*/ 412616 w 2316162"/>
              <a:gd name="connsiteY166" fmla="*/ 402374 h 2359024"/>
              <a:gd name="connsiteX167" fmla="*/ 412616 w 2316162"/>
              <a:gd name="connsiteY167" fmla="*/ 395287 h 2359024"/>
              <a:gd name="connsiteX168" fmla="*/ 969962 w 2316162"/>
              <a:gd name="connsiteY168" fmla="*/ 395287 h 2359024"/>
              <a:gd name="connsiteX169" fmla="*/ 996950 w 2316162"/>
              <a:gd name="connsiteY169" fmla="*/ 392112 h 2359024"/>
              <a:gd name="connsiteX170" fmla="*/ 1020762 w 2316162"/>
              <a:gd name="connsiteY170" fmla="*/ 382587 h 2359024"/>
              <a:gd name="connsiteX171" fmla="*/ 1036637 w 2316162"/>
              <a:gd name="connsiteY171" fmla="*/ 366712 h 2359024"/>
              <a:gd name="connsiteX172" fmla="*/ 1044575 w 2316162"/>
              <a:gd name="connsiteY172" fmla="*/ 346075 h 2359024"/>
              <a:gd name="connsiteX173" fmla="*/ 1046162 w 2316162"/>
              <a:gd name="connsiteY173" fmla="*/ 322262 h 2359024"/>
              <a:gd name="connsiteX174" fmla="*/ 1038225 w 2316162"/>
              <a:gd name="connsiteY174" fmla="*/ 295275 h 2359024"/>
              <a:gd name="connsiteX175" fmla="*/ 1036637 w 2316162"/>
              <a:gd name="connsiteY175" fmla="*/ 290512 h 2359024"/>
              <a:gd name="connsiteX176" fmla="*/ 1031875 w 2316162"/>
              <a:gd name="connsiteY176" fmla="*/ 280987 h 2359024"/>
              <a:gd name="connsiteX177" fmla="*/ 1025525 w 2316162"/>
              <a:gd name="connsiteY177" fmla="*/ 265112 h 2359024"/>
              <a:gd name="connsiteX178" fmla="*/ 1016000 w 2316162"/>
              <a:gd name="connsiteY178" fmla="*/ 244475 h 2359024"/>
              <a:gd name="connsiteX179" fmla="*/ 1008062 w 2316162"/>
              <a:gd name="connsiteY179" fmla="*/ 222250 h 2359024"/>
              <a:gd name="connsiteX180" fmla="*/ 1001712 w 2316162"/>
              <a:gd name="connsiteY180" fmla="*/ 200025 h 2359024"/>
              <a:gd name="connsiteX181" fmla="*/ 996950 w 2316162"/>
              <a:gd name="connsiteY181" fmla="*/ 177800 h 2359024"/>
              <a:gd name="connsiteX182" fmla="*/ 995362 w 2316162"/>
              <a:gd name="connsiteY182" fmla="*/ 158750 h 2359024"/>
              <a:gd name="connsiteX183" fmla="*/ 1000125 w 2316162"/>
              <a:gd name="connsiteY183" fmla="*/ 122237 h 2359024"/>
              <a:gd name="connsiteX184" fmla="*/ 1011237 w 2316162"/>
              <a:gd name="connsiteY184" fmla="*/ 88900 h 2359024"/>
              <a:gd name="connsiteX185" fmla="*/ 1031875 w 2316162"/>
              <a:gd name="connsiteY185" fmla="*/ 60325 h 2359024"/>
              <a:gd name="connsiteX186" fmla="*/ 1057275 w 2316162"/>
              <a:gd name="connsiteY186" fmla="*/ 34925 h 2359024"/>
              <a:gd name="connsiteX187" fmla="*/ 1087437 w 2316162"/>
              <a:gd name="connsiteY187" fmla="*/ 15875 h 2359024"/>
              <a:gd name="connsiteX188" fmla="*/ 1122362 w 2316162"/>
              <a:gd name="connsiteY188" fmla="*/ 4762 h 2359024"/>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1368423 h 2359024"/>
              <a:gd name="connsiteX119" fmla="*/ 409575 w 2316162"/>
              <a:gd name="connsiteY119" fmla="*/ 1368423 h 2359024"/>
              <a:gd name="connsiteX120" fmla="*/ 409575 w 2316162"/>
              <a:gd name="connsiteY120" fmla="*/ 1306513 h 2359024"/>
              <a:gd name="connsiteX121" fmla="*/ 406400 w 2316162"/>
              <a:gd name="connsiteY121" fmla="*/ 1284288 h 2359024"/>
              <a:gd name="connsiteX122" fmla="*/ 398463 w 2316162"/>
              <a:gd name="connsiteY122" fmla="*/ 1266825 h 2359024"/>
              <a:gd name="connsiteX123" fmla="*/ 382588 w 2316162"/>
              <a:gd name="connsiteY123" fmla="*/ 1254125 h 2359024"/>
              <a:gd name="connsiteX124" fmla="*/ 365125 w 2316162"/>
              <a:gd name="connsiteY124" fmla="*/ 1247775 h 2359024"/>
              <a:gd name="connsiteX125" fmla="*/ 344488 w 2316162"/>
              <a:gd name="connsiteY125" fmla="*/ 1246188 h 2359024"/>
              <a:gd name="connsiteX126" fmla="*/ 320675 w 2316162"/>
              <a:gd name="connsiteY126" fmla="*/ 1249363 h 2359024"/>
              <a:gd name="connsiteX127" fmla="*/ 295275 w 2316162"/>
              <a:gd name="connsiteY127" fmla="*/ 1257300 h 2359024"/>
              <a:gd name="connsiteX128" fmla="*/ 292100 w 2316162"/>
              <a:gd name="connsiteY128" fmla="*/ 1258888 h 2359024"/>
              <a:gd name="connsiteX129" fmla="*/ 282575 w 2316162"/>
              <a:gd name="connsiteY129" fmla="*/ 1262063 h 2359024"/>
              <a:gd name="connsiteX130" fmla="*/ 266700 w 2316162"/>
              <a:gd name="connsiteY130" fmla="*/ 1265238 h 2359024"/>
              <a:gd name="connsiteX131" fmla="*/ 249238 w 2316162"/>
              <a:gd name="connsiteY131" fmla="*/ 1270000 h 2359024"/>
              <a:gd name="connsiteX132" fmla="*/ 227013 w 2316162"/>
              <a:gd name="connsiteY132" fmla="*/ 1273175 h 2359024"/>
              <a:gd name="connsiteX133" fmla="*/ 204788 w 2316162"/>
              <a:gd name="connsiteY133" fmla="*/ 1277938 h 2359024"/>
              <a:gd name="connsiteX134" fmla="*/ 184150 w 2316162"/>
              <a:gd name="connsiteY134" fmla="*/ 1279525 h 2359024"/>
              <a:gd name="connsiteX135" fmla="*/ 165100 w 2316162"/>
              <a:gd name="connsiteY135" fmla="*/ 1281113 h 2359024"/>
              <a:gd name="connsiteX136" fmla="*/ 127000 w 2316162"/>
              <a:gd name="connsiteY136" fmla="*/ 1276350 h 2359024"/>
              <a:gd name="connsiteX137" fmla="*/ 92075 w 2316162"/>
              <a:gd name="connsiteY137" fmla="*/ 1265238 h 2359024"/>
              <a:gd name="connsiteX138" fmla="*/ 61913 w 2316162"/>
              <a:gd name="connsiteY138" fmla="*/ 1246188 h 2359024"/>
              <a:gd name="connsiteX139" fmla="*/ 36513 w 2316162"/>
              <a:gd name="connsiteY139" fmla="*/ 1220788 h 2359024"/>
              <a:gd name="connsiteX140" fmla="*/ 17463 w 2316162"/>
              <a:gd name="connsiteY140" fmla="*/ 1192213 h 2359024"/>
              <a:gd name="connsiteX141" fmla="*/ 4763 w 2316162"/>
              <a:gd name="connsiteY141" fmla="*/ 1158875 h 2359024"/>
              <a:gd name="connsiteX142" fmla="*/ 0 w 2316162"/>
              <a:gd name="connsiteY142" fmla="*/ 1122362 h 2359024"/>
              <a:gd name="connsiteX143" fmla="*/ 4763 w 2316162"/>
              <a:gd name="connsiteY143" fmla="*/ 1085850 h 2359024"/>
              <a:gd name="connsiteX144" fmla="*/ 17463 w 2316162"/>
              <a:gd name="connsiteY144" fmla="*/ 1052512 h 2359024"/>
              <a:gd name="connsiteX145" fmla="*/ 36513 w 2316162"/>
              <a:gd name="connsiteY145" fmla="*/ 1022350 h 2359024"/>
              <a:gd name="connsiteX146" fmla="*/ 61913 w 2316162"/>
              <a:gd name="connsiteY146" fmla="*/ 998537 h 2359024"/>
              <a:gd name="connsiteX147" fmla="*/ 92075 w 2316162"/>
              <a:gd name="connsiteY147" fmla="*/ 979487 h 2359024"/>
              <a:gd name="connsiteX148" fmla="*/ 127000 w 2316162"/>
              <a:gd name="connsiteY148" fmla="*/ 968375 h 2359024"/>
              <a:gd name="connsiteX149" fmla="*/ 165100 w 2316162"/>
              <a:gd name="connsiteY149" fmla="*/ 963612 h 2359024"/>
              <a:gd name="connsiteX150" fmla="*/ 184150 w 2316162"/>
              <a:gd name="connsiteY150" fmla="*/ 965200 h 2359024"/>
              <a:gd name="connsiteX151" fmla="*/ 206375 w 2316162"/>
              <a:gd name="connsiteY151" fmla="*/ 969962 h 2359024"/>
              <a:gd name="connsiteX152" fmla="*/ 230188 w 2316162"/>
              <a:gd name="connsiteY152" fmla="*/ 976312 h 2359024"/>
              <a:gd name="connsiteX153" fmla="*/ 252413 w 2316162"/>
              <a:gd name="connsiteY153" fmla="*/ 984250 h 2359024"/>
              <a:gd name="connsiteX154" fmla="*/ 273050 w 2316162"/>
              <a:gd name="connsiteY154" fmla="*/ 990600 h 2359024"/>
              <a:gd name="connsiteX155" fmla="*/ 290513 w 2316162"/>
              <a:gd name="connsiteY155" fmla="*/ 996950 h 2359024"/>
              <a:gd name="connsiteX156" fmla="*/ 301625 w 2316162"/>
              <a:gd name="connsiteY156" fmla="*/ 1001712 h 2359024"/>
              <a:gd name="connsiteX157" fmla="*/ 304800 w 2316162"/>
              <a:gd name="connsiteY157" fmla="*/ 1003300 h 2359024"/>
              <a:gd name="connsiteX158" fmla="*/ 333375 w 2316162"/>
              <a:gd name="connsiteY158" fmla="*/ 1011237 h 2359024"/>
              <a:gd name="connsiteX159" fmla="*/ 358775 w 2316162"/>
              <a:gd name="connsiteY159" fmla="*/ 1009650 h 2359024"/>
              <a:gd name="connsiteX160" fmla="*/ 379413 w 2316162"/>
              <a:gd name="connsiteY160" fmla="*/ 1001712 h 2359024"/>
              <a:gd name="connsiteX161" fmla="*/ 396875 w 2316162"/>
              <a:gd name="connsiteY161" fmla="*/ 987425 h 2359024"/>
              <a:gd name="connsiteX162" fmla="*/ 406400 w 2316162"/>
              <a:gd name="connsiteY162" fmla="*/ 965200 h 2359024"/>
              <a:gd name="connsiteX163" fmla="*/ 409575 w 2316162"/>
              <a:gd name="connsiteY163" fmla="*/ 936625 h 2359024"/>
              <a:gd name="connsiteX164" fmla="*/ 409575 w 2316162"/>
              <a:gd name="connsiteY164" fmla="*/ 402374 h 2359024"/>
              <a:gd name="connsiteX165" fmla="*/ 412616 w 2316162"/>
              <a:gd name="connsiteY165" fmla="*/ 402374 h 2359024"/>
              <a:gd name="connsiteX166" fmla="*/ 412616 w 2316162"/>
              <a:gd name="connsiteY166" fmla="*/ 395287 h 2359024"/>
              <a:gd name="connsiteX167" fmla="*/ 969962 w 2316162"/>
              <a:gd name="connsiteY167" fmla="*/ 395287 h 2359024"/>
              <a:gd name="connsiteX168" fmla="*/ 996950 w 2316162"/>
              <a:gd name="connsiteY168" fmla="*/ 392112 h 2359024"/>
              <a:gd name="connsiteX169" fmla="*/ 1020762 w 2316162"/>
              <a:gd name="connsiteY169" fmla="*/ 382587 h 2359024"/>
              <a:gd name="connsiteX170" fmla="*/ 1036637 w 2316162"/>
              <a:gd name="connsiteY170" fmla="*/ 366712 h 2359024"/>
              <a:gd name="connsiteX171" fmla="*/ 1044575 w 2316162"/>
              <a:gd name="connsiteY171" fmla="*/ 346075 h 2359024"/>
              <a:gd name="connsiteX172" fmla="*/ 1046162 w 2316162"/>
              <a:gd name="connsiteY172" fmla="*/ 322262 h 2359024"/>
              <a:gd name="connsiteX173" fmla="*/ 1038225 w 2316162"/>
              <a:gd name="connsiteY173" fmla="*/ 295275 h 2359024"/>
              <a:gd name="connsiteX174" fmla="*/ 1036637 w 2316162"/>
              <a:gd name="connsiteY174" fmla="*/ 290512 h 2359024"/>
              <a:gd name="connsiteX175" fmla="*/ 1031875 w 2316162"/>
              <a:gd name="connsiteY175" fmla="*/ 280987 h 2359024"/>
              <a:gd name="connsiteX176" fmla="*/ 1025525 w 2316162"/>
              <a:gd name="connsiteY176" fmla="*/ 265112 h 2359024"/>
              <a:gd name="connsiteX177" fmla="*/ 1016000 w 2316162"/>
              <a:gd name="connsiteY177" fmla="*/ 244475 h 2359024"/>
              <a:gd name="connsiteX178" fmla="*/ 1008062 w 2316162"/>
              <a:gd name="connsiteY178" fmla="*/ 222250 h 2359024"/>
              <a:gd name="connsiteX179" fmla="*/ 1001712 w 2316162"/>
              <a:gd name="connsiteY179" fmla="*/ 200025 h 2359024"/>
              <a:gd name="connsiteX180" fmla="*/ 996950 w 2316162"/>
              <a:gd name="connsiteY180" fmla="*/ 177800 h 2359024"/>
              <a:gd name="connsiteX181" fmla="*/ 995362 w 2316162"/>
              <a:gd name="connsiteY181" fmla="*/ 158750 h 2359024"/>
              <a:gd name="connsiteX182" fmla="*/ 1000125 w 2316162"/>
              <a:gd name="connsiteY182" fmla="*/ 122237 h 2359024"/>
              <a:gd name="connsiteX183" fmla="*/ 1011237 w 2316162"/>
              <a:gd name="connsiteY183" fmla="*/ 88900 h 2359024"/>
              <a:gd name="connsiteX184" fmla="*/ 1031875 w 2316162"/>
              <a:gd name="connsiteY184" fmla="*/ 60325 h 2359024"/>
              <a:gd name="connsiteX185" fmla="*/ 1057275 w 2316162"/>
              <a:gd name="connsiteY185" fmla="*/ 34925 h 2359024"/>
              <a:gd name="connsiteX186" fmla="*/ 1087437 w 2316162"/>
              <a:gd name="connsiteY186" fmla="*/ 15875 h 2359024"/>
              <a:gd name="connsiteX187" fmla="*/ 1122362 w 2316162"/>
              <a:gd name="connsiteY187" fmla="*/ 4762 h 2359024"/>
              <a:gd name="connsiteX188" fmla="*/ 1160462 w 2316162"/>
              <a:gd name="connsiteY188" fmla="*/ 0 h 2359024"/>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20687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09209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2316162" h="2259012">
                <a:moveTo>
                  <a:pt x="1160462" y="0"/>
                </a:moveTo>
                <a:lnTo>
                  <a:pt x="1198562" y="4762"/>
                </a:lnTo>
                <a:lnTo>
                  <a:pt x="1231900" y="15875"/>
                </a:lnTo>
                <a:lnTo>
                  <a:pt x="1262062" y="34925"/>
                </a:lnTo>
                <a:lnTo>
                  <a:pt x="1289050" y="60325"/>
                </a:lnTo>
                <a:lnTo>
                  <a:pt x="1308100" y="88900"/>
                </a:lnTo>
                <a:lnTo>
                  <a:pt x="1320800" y="122237"/>
                </a:lnTo>
                <a:lnTo>
                  <a:pt x="1323975" y="158750"/>
                </a:lnTo>
                <a:lnTo>
                  <a:pt x="1322387" y="177800"/>
                </a:lnTo>
                <a:lnTo>
                  <a:pt x="1317625" y="200025"/>
                </a:lnTo>
                <a:lnTo>
                  <a:pt x="1311275" y="222250"/>
                </a:lnTo>
                <a:lnTo>
                  <a:pt x="1304925" y="244475"/>
                </a:lnTo>
                <a:lnTo>
                  <a:pt x="1296987" y="265112"/>
                </a:lnTo>
                <a:lnTo>
                  <a:pt x="1290637" y="280987"/>
                </a:lnTo>
                <a:lnTo>
                  <a:pt x="1285875" y="290512"/>
                </a:lnTo>
                <a:lnTo>
                  <a:pt x="1282700" y="295275"/>
                </a:lnTo>
                <a:lnTo>
                  <a:pt x="1274762" y="322262"/>
                </a:lnTo>
                <a:lnTo>
                  <a:pt x="1274762" y="346075"/>
                </a:lnTo>
                <a:lnTo>
                  <a:pt x="1285875" y="366712"/>
                </a:lnTo>
                <a:lnTo>
                  <a:pt x="1300162" y="382587"/>
                </a:lnTo>
                <a:lnTo>
                  <a:pt x="1322387" y="392112"/>
                </a:lnTo>
                <a:lnTo>
                  <a:pt x="1350962" y="395287"/>
                </a:lnTo>
                <a:lnTo>
                  <a:pt x="1908175" y="395287"/>
                </a:lnTo>
                <a:lnTo>
                  <a:pt x="1911350" y="477837"/>
                </a:lnTo>
                <a:lnTo>
                  <a:pt x="1911350" y="485775"/>
                </a:lnTo>
                <a:lnTo>
                  <a:pt x="1911350" y="496887"/>
                </a:lnTo>
                <a:lnTo>
                  <a:pt x="1911350" y="506412"/>
                </a:lnTo>
                <a:cubicBezTo>
                  <a:pt x="1910292" y="649816"/>
                  <a:pt x="1909233" y="793221"/>
                  <a:pt x="1908175" y="936625"/>
                </a:cubicBezTo>
                <a:lnTo>
                  <a:pt x="1909762" y="962025"/>
                </a:lnTo>
                <a:lnTo>
                  <a:pt x="1917700" y="981075"/>
                </a:lnTo>
                <a:lnTo>
                  <a:pt x="1930400" y="995362"/>
                </a:lnTo>
                <a:lnTo>
                  <a:pt x="1946275" y="1006475"/>
                </a:lnTo>
                <a:lnTo>
                  <a:pt x="1965325" y="1011237"/>
                </a:lnTo>
                <a:lnTo>
                  <a:pt x="1985962" y="1009650"/>
                </a:lnTo>
                <a:lnTo>
                  <a:pt x="2011362" y="1003300"/>
                </a:lnTo>
                <a:lnTo>
                  <a:pt x="2016125" y="1001712"/>
                </a:lnTo>
                <a:lnTo>
                  <a:pt x="2027237" y="996950"/>
                </a:lnTo>
                <a:lnTo>
                  <a:pt x="2043112" y="990600"/>
                </a:lnTo>
                <a:lnTo>
                  <a:pt x="2063750" y="982662"/>
                </a:lnTo>
                <a:lnTo>
                  <a:pt x="2087562" y="976312"/>
                </a:lnTo>
                <a:lnTo>
                  <a:pt x="2109787" y="969962"/>
                </a:lnTo>
                <a:lnTo>
                  <a:pt x="2132012" y="965200"/>
                </a:lnTo>
                <a:lnTo>
                  <a:pt x="2151062" y="963612"/>
                </a:lnTo>
                <a:lnTo>
                  <a:pt x="2190750" y="968375"/>
                </a:lnTo>
                <a:lnTo>
                  <a:pt x="2224087" y="979487"/>
                </a:lnTo>
                <a:lnTo>
                  <a:pt x="2254250" y="998537"/>
                </a:lnTo>
                <a:lnTo>
                  <a:pt x="2281237" y="1022350"/>
                </a:lnTo>
                <a:lnTo>
                  <a:pt x="2298700" y="1052512"/>
                </a:lnTo>
                <a:lnTo>
                  <a:pt x="2311400" y="1085850"/>
                </a:lnTo>
                <a:lnTo>
                  <a:pt x="2316162" y="1120775"/>
                </a:lnTo>
                <a:lnTo>
                  <a:pt x="2311400" y="1158875"/>
                </a:lnTo>
                <a:lnTo>
                  <a:pt x="2298700" y="1192212"/>
                </a:lnTo>
                <a:lnTo>
                  <a:pt x="2281237" y="1220787"/>
                </a:lnTo>
                <a:lnTo>
                  <a:pt x="2254250" y="1246187"/>
                </a:lnTo>
                <a:lnTo>
                  <a:pt x="2224087" y="1265237"/>
                </a:lnTo>
                <a:lnTo>
                  <a:pt x="2190750" y="1276350"/>
                </a:lnTo>
                <a:lnTo>
                  <a:pt x="2151062" y="1281112"/>
                </a:lnTo>
                <a:lnTo>
                  <a:pt x="2132012" y="1279525"/>
                </a:lnTo>
                <a:lnTo>
                  <a:pt x="2109787" y="1274762"/>
                </a:lnTo>
                <a:lnTo>
                  <a:pt x="2087562" y="1268412"/>
                </a:lnTo>
                <a:lnTo>
                  <a:pt x="2063750" y="1260475"/>
                </a:lnTo>
                <a:lnTo>
                  <a:pt x="2043112" y="1254125"/>
                </a:lnTo>
                <a:lnTo>
                  <a:pt x="2027237" y="1247775"/>
                </a:lnTo>
                <a:lnTo>
                  <a:pt x="2016125" y="1243012"/>
                </a:lnTo>
                <a:lnTo>
                  <a:pt x="2011362" y="1241425"/>
                </a:lnTo>
                <a:lnTo>
                  <a:pt x="1985962" y="1235075"/>
                </a:lnTo>
                <a:lnTo>
                  <a:pt x="1965325" y="1233487"/>
                </a:lnTo>
                <a:lnTo>
                  <a:pt x="1946275" y="1238250"/>
                </a:lnTo>
                <a:lnTo>
                  <a:pt x="1930400" y="1247775"/>
                </a:lnTo>
                <a:lnTo>
                  <a:pt x="1917700" y="1263650"/>
                </a:lnTo>
                <a:lnTo>
                  <a:pt x="1909762" y="1282700"/>
                </a:lnTo>
                <a:lnTo>
                  <a:pt x="1908175" y="1306512"/>
                </a:lnTo>
                <a:cubicBezTo>
                  <a:pt x="1908518" y="1491530"/>
                  <a:pt x="1908860" y="1676547"/>
                  <a:pt x="1909203" y="1861565"/>
                </a:cubicBezTo>
                <a:lnTo>
                  <a:pt x="1358900" y="1862137"/>
                </a:lnTo>
                <a:lnTo>
                  <a:pt x="1331912" y="1866900"/>
                </a:lnTo>
                <a:lnTo>
                  <a:pt x="1309687" y="1878012"/>
                </a:lnTo>
                <a:lnTo>
                  <a:pt x="1293812" y="1892300"/>
                </a:lnTo>
                <a:lnTo>
                  <a:pt x="1285875" y="1912937"/>
                </a:lnTo>
                <a:lnTo>
                  <a:pt x="1282700" y="1936750"/>
                </a:lnTo>
                <a:lnTo>
                  <a:pt x="1292225" y="1963737"/>
                </a:lnTo>
                <a:lnTo>
                  <a:pt x="1293812" y="1968500"/>
                </a:lnTo>
                <a:lnTo>
                  <a:pt x="1298575" y="1978025"/>
                </a:lnTo>
                <a:lnTo>
                  <a:pt x="1304925" y="1993900"/>
                </a:lnTo>
                <a:lnTo>
                  <a:pt x="1312862" y="2014537"/>
                </a:lnTo>
                <a:lnTo>
                  <a:pt x="1320800" y="2035175"/>
                </a:lnTo>
                <a:lnTo>
                  <a:pt x="1327150" y="2058987"/>
                </a:lnTo>
                <a:lnTo>
                  <a:pt x="1331912" y="2081212"/>
                </a:lnTo>
                <a:lnTo>
                  <a:pt x="1333500" y="2098675"/>
                </a:lnTo>
                <a:lnTo>
                  <a:pt x="1328737" y="2136775"/>
                </a:lnTo>
                <a:lnTo>
                  <a:pt x="1316037" y="2170112"/>
                </a:lnTo>
                <a:lnTo>
                  <a:pt x="1298575" y="2198687"/>
                </a:lnTo>
                <a:lnTo>
                  <a:pt x="1271587" y="2222500"/>
                </a:lnTo>
                <a:lnTo>
                  <a:pt x="1241425" y="2243137"/>
                </a:lnTo>
                <a:lnTo>
                  <a:pt x="1208087" y="2254250"/>
                </a:lnTo>
                <a:lnTo>
                  <a:pt x="1168400" y="2259012"/>
                </a:lnTo>
                <a:lnTo>
                  <a:pt x="1131887" y="2254250"/>
                </a:lnTo>
                <a:lnTo>
                  <a:pt x="1096962" y="2243137"/>
                </a:lnTo>
                <a:lnTo>
                  <a:pt x="1066800" y="2222500"/>
                </a:lnTo>
                <a:lnTo>
                  <a:pt x="1041400" y="2198687"/>
                </a:lnTo>
                <a:lnTo>
                  <a:pt x="1022350" y="2170112"/>
                </a:lnTo>
                <a:lnTo>
                  <a:pt x="1009650" y="2136775"/>
                </a:lnTo>
                <a:lnTo>
                  <a:pt x="1004887" y="2098675"/>
                </a:lnTo>
                <a:lnTo>
                  <a:pt x="1006475" y="2081212"/>
                </a:lnTo>
                <a:lnTo>
                  <a:pt x="1011237" y="2058987"/>
                </a:lnTo>
                <a:lnTo>
                  <a:pt x="1019175" y="2035175"/>
                </a:lnTo>
                <a:lnTo>
                  <a:pt x="1027112" y="2014537"/>
                </a:lnTo>
                <a:lnTo>
                  <a:pt x="1033462" y="1993900"/>
                </a:lnTo>
                <a:lnTo>
                  <a:pt x="1039812" y="1978025"/>
                </a:lnTo>
                <a:lnTo>
                  <a:pt x="1044575" y="1968500"/>
                </a:lnTo>
                <a:lnTo>
                  <a:pt x="1046162" y="1963737"/>
                </a:lnTo>
                <a:lnTo>
                  <a:pt x="1054100" y="1936750"/>
                </a:lnTo>
                <a:lnTo>
                  <a:pt x="1054100" y="1912937"/>
                </a:lnTo>
                <a:lnTo>
                  <a:pt x="1046162" y="1892300"/>
                </a:lnTo>
                <a:lnTo>
                  <a:pt x="1030287" y="1878012"/>
                </a:lnTo>
                <a:lnTo>
                  <a:pt x="1006475" y="1866900"/>
                </a:lnTo>
                <a:lnTo>
                  <a:pt x="979487" y="1862137"/>
                </a:lnTo>
                <a:lnTo>
                  <a:pt x="409209" y="1862137"/>
                </a:lnTo>
                <a:lnTo>
                  <a:pt x="411984" y="1368423"/>
                </a:lnTo>
                <a:lnTo>
                  <a:pt x="409575" y="1368423"/>
                </a:lnTo>
                <a:lnTo>
                  <a:pt x="409575" y="1306513"/>
                </a:lnTo>
                <a:lnTo>
                  <a:pt x="406400" y="1284288"/>
                </a:lnTo>
                <a:lnTo>
                  <a:pt x="398463" y="1266825"/>
                </a:lnTo>
                <a:lnTo>
                  <a:pt x="382588" y="1254125"/>
                </a:lnTo>
                <a:lnTo>
                  <a:pt x="365125" y="1247775"/>
                </a:lnTo>
                <a:lnTo>
                  <a:pt x="344488" y="1246188"/>
                </a:lnTo>
                <a:lnTo>
                  <a:pt x="320675" y="1249363"/>
                </a:lnTo>
                <a:lnTo>
                  <a:pt x="295275" y="1257300"/>
                </a:lnTo>
                <a:lnTo>
                  <a:pt x="292100" y="1258888"/>
                </a:lnTo>
                <a:lnTo>
                  <a:pt x="282575" y="1262063"/>
                </a:lnTo>
                <a:lnTo>
                  <a:pt x="266700" y="1265238"/>
                </a:lnTo>
                <a:lnTo>
                  <a:pt x="249238" y="1270000"/>
                </a:lnTo>
                <a:lnTo>
                  <a:pt x="227013" y="1273175"/>
                </a:lnTo>
                <a:lnTo>
                  <a:pt x="204788" y="1277938"/>
                </a:lnTo>
                <a:lnTo>
                  <a:pt x="184150" y="1279525"/>
                </a:lnTo>
                <a:lnTo>
                  <a:pt x="165100" y="1281113"/>
                </a:lnTo>
                <a:lnTo>
                  <a:pt x="127000" y="1276350"/>
                </a:lnTo>
                <a:lnTo>
                  <a:pt x="92075" y="1265238"/>
                </a:lnTo>
                <a:lnTo>
                  <a:pt x="61913" y="1246188"/>
                </a:lnTo>
                <a:lnTo>
                  <a:pt x="36513" y="1220788"/>
                </a:lnTo>
                <a:lnTo>
                  <a:pt x="17463" y="1192213"/>
                </a:lnTo>
                <a:lnTo>
                  <a:pt x="4763" y="1158875"/>
                </a:lnTo>
                <a:lnTo>
                  <a:pt x="0" y="1122362"/>
                </a:lnTo>
                <a:lnTo>
                  <a:pt x="4763" y="1085850"/>
                </a:lnTo>
                <a:lnTo>
                  <a:pt x="17463" y="1052512"/>
                </a:lnTo>
                <a:lnTo>
                  <a:pt x="36513" y="1022350"/>
                </a:lnTo>
                <a:lnTo>
                  <a:pt x="61913" y="998537"/>
                </a:lnTo>
                <a:lnTo>
                  <a:pt x="92075" y="979487"/>
                </a:lnTo>
                <a:lnTo>
                  <a:pt x="127000" y="968375"/>
                </a:lnTo>
                <a:lnTo>
                  <a:pt x="165100" y="963612"/>
                </a:lnTo>
                <a:lnTo>
                  <a:pt x="184150" y="965200"/>
                </a:lnTo>
                <a:lnTo>
                  <a:pt x="206375" y="969962"/>
                </a:lnTo>
                <a:lnTo>
                  <a:pt x="230188" y="976312"/>
                </a:lnTo>
                <a:lnTo>
                  <a:pt x="252413" y="984250"/>
                </a:lnTo>
                <a:lnTo>
                  <a:pt x="273050" y="990600"/>
                </a:lnTo>
                <a:lnTo>
                  <a:pt x="290513" y="996950"/>
                </a:lnTo>
                <a:lnTo>
                  <a:pt x="301625" y="1001712"/>
                </a:lnTo>
                <a:lnTo>
                  <a:pt x="304800" y="1003300"/>
                </a:lnTo>
                <a:lnTo>
                  <a:pt x="333375" y="1011237"/>
                </a:lnTo>
                <a:lnTo>
                  <a:pt x="358775" y="1009650"/>
                </a:lnTo>
                <a:lnTo>
                  <a:pt x="379413" y="1001712"/>
                </a:lnTo>
                <a:lnTo>
                  <a:pt x="396875" y="987425"/>
                </a:lnTo>
                <a:lnTo>
                  <a:pt x="406400" y="965200"/>
                </a:lnTo>
                <a:lnTo>
                  <a:pt x="409575" y="936625"/>
                </a:lnTo>
                <a:lnTo>
                  <a:pt x="409575" y="402374"/>
                </a:lnTo>
                <a:lnTo>
                  <a:pt x="412616" y="402374"/>
                </a:lnTo>
                <a:lnTo>
                  <a:pt x="412616" y="395287"/>
                </a:lnTo>
                <a:lnTo>
                  <a:pt x="969962" y="395287"/>
                </a:lnTo>
                <a:lnTo>
                  <a:pt x="996950" y="392112"/>
                </a:lnTo>
                <a:lnTo>
                  <a:pt x="1020762" y="382587"/>
                </a:lnTo>
                <a:lnTo>
                  <a:pt x="1036637" y="366712"/>
                </a:lnTo>
                <a:lnTo>
                  <a:pt x="1044575" y="346075"/>
                </a:lnTo>
                <a:lnTo>
                  <a:pt x="1046162" y="322262"/>
                </a:lnTo>
                <a:lnTo>
                  <a:pt x="1038225" y="295275"/>
                </a:lnTo>
                <a:lnTo>
                  <a:pt x="1036637" y="290512"/>
                </a:lnTo>
                <a:lnTo>
                  <a:pt x="1031875" y="280987"/>
                </a:lnTo>
                <a:lnTo>
                  <a:pt x="1025525" y="265112"/>
                </a:lnTo>
                <a:lnTo>
                  <a:pt x="1016000" y="244475"/>
                </a:lnTo>
                <a:lnTo>
                  <a:pt x="1008062" y="222250"/>
                </a:lnTo>
                <a:lnTo>
                  <a:pt x="1001712" y="200025"/>
                </a:lnTo>
                <a:lnTo>
                  <a:pt x="996950" y="177800"/>
                </a:lnTo>
                <a:lnTo>
                  <a:pt x="995362" y="158750"/>
                </a:lnTo>
                <a:lnTo>
                  <a:pt x="1000125" y="122237"/>
                </a:lnTo>
                <a:lnTo>
                  <a:pt x="1011237" y="88900"/>
                </a:lnTo>
                <a:lnTo>
                  <a:pt x="1031875" y="60325"/>
                </a:lnTo>
                <a:lnTo>
                  <a:pt x="1057275" y="34925"/>
                </a:lnTo>
                <a:lnTo>
                  <a:pt x="1087437" y="15875"/>
                </a:lnTo>
                <a:lnTo>
                  <a:pt x="1122362" y="4762"/>
                </a:lnTo>
                <a:lnTo>
                  <a:pt x="1160462"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00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105308989"/>
              </p:ext>
            </p:extLst>
          </p:nvPr>
        </p:nvGraphicFramePr>
        <p:xfrm>
          <a:off x="7648414" y="0"/>
          <a:ext cx="5076825" cy="2640806"/>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1200150" y="444103"/>
            <a:ext cx="7488236" cy="1752599"/>
          </a:xfrm>
        </p:spPr>
        <p:txBody>
          <a:bodyPr>
            <a:normAutofit fontScale="90000"/>
          </a:bodyPr>
          <a:lstStyle/>
          <a:p>
            <a:r>
              <a:rPr lang="en-US" dirty="0">
                <a:ln w="0"/>
                <a:gradFill>
                  <a:gsLst>
                    <a:gs pos="21000">
                      <a:srgbClr val="53575C"/>
                    </a:gs>
                    <a:gs pos="88000">
                      <a:srgbClr val="C5C7CA"/>
                    </a:gs>
                  </a:gsLst>
                  <a:lin ang="5400000"/>
                </a:gradFill>
              </a:rPr>
              <a:t>Academic: Sylvester Stallone Knock Out </a:t>
            </a:r>
            <a:r>
              <a:rPr lang="en-US" dirty="0" smtClean="0">
                <a:ln w="0"/>
                <a:gradFill>
                  <a:gsLst>
                    <a:gs pos="21000">
                      <a:srgbClr val="53575C"/>
                    </a:gs>
                    <a:gs pos="88000">
                      <a:srgbClr val="C5C7CA"/>
                    </a:gs>
                  </a:gsLst>
                  <a:lin ang="5400000"/>
                </a:gradFill>
              </a:rPr>
              <a:t>Model</a:t>
            </a:r>
            <a:r>
              <a:rPr lang="en-US" dirty="0" smtClean="0"/>
              <a:t/>
            </a:r>
            <a:br>
              <a:rPr lang="en-US" dirty="0" smtClean="0"/>
            </a:br>
            <a:r>
              <a:rPr lang="en-US" dirty="0" smtClean="0">
                <a:ln w="0"/>
                <a:gradFill>
                  <a:gsLst>
                    <a:gs pos="21000">
                      <a:srgbClr val="53575C"/>
                    </a:gs>
                    <a:gs pos="88000">
                      <a:srgbClr val="C5C7CA"/>
                    </a:gs>
                  </a:gsLst>
                  <a:lin ang="5400000"/>
                </a:gradFill>
              </a:rPr>
              <a:t>Lunch and Learns</a:t>
            </a:r>
            <a:endParaRPr lang="en-US" dirty="0">
              <a:ln w="0"/>
              <a:gradFill>
                <a:gsLst>
                  <a:gs pos="21000">
                    <a:srgbClr val="53575C"/>
                  </a:gs>
                  <a:gs pos="88000">
                    <a:srgbClr val="C5C7CA"/>
                  </a:gs>
                </a:gsLst>
                <a:lin ang="5400000"/>
              </a:gradFill>
            </a:endParaRPr>
          </a:p>
        </p:txBody>
      </p:sp>
      <p:sp>
        <p:nvSpPr>
          <p:cNvPr id="3" name="Content Placeholder 2"/>
          <p:cNvSpPr>
            <a:spLocks noGrp="1"/>
          </p:cNvSpPr>
          <p:nvPr>
            <p:ph idx="1"/>
          </p:nvPr>
        </p:nvSpPr>
        <p:spPr>
          <a:xfrm>
            <a:off x="1340069" y="2481060"/>
            <a:ext cx="10052595" cy="3594498"/>
          </a:xfrm>
        </p:spPr>
        <p:txBody>
          <a:bodyPr>
            <a:normAutofit fontScale="70000" lnSpcReduction="20000"/>
          </a:bodyPr>
          <a:lstStyle/>
          <a:p>
            <a:r>
              <a:rPr lang="en-US" dirty="0" smtClean="0"/>
              <a:t>Peer </a:t>
            </a:r>
            <a:r>
              <a:rPr lang="en-US" dirty="0"/>
              <a:t>Mentors, Graduate Assistant, and Director will work together to bring different guest speakers</a:t>
            </a:r>
            <a:r>
              <a:rPr lang="en-US" dirty="0" smtClean="0"/>
              <a:t>.</a:t>
            </a:r>
          </a:p>
          <a:p>
            <a:r>
              <a:rPr lang="en-US" dirty="0" smtClean="0"/>
              <a:t>They will create and center each lunch and learn around a different topic of the Autism Spectrum.</a:t>
            </a:r>
          </a:p>
          <a:p>
            <a:r>
              <a:rPr lang="en-US" dirty="0" smtClean="0"/>
              <a:t>This series of events will create awareness and help engage and advance the disability community on campus.</a:t>
            </a:r>
          </a:p>
          <a:p>
            <a:r>
              <a:rPr lang="en-US" dirty="0" smtClean="0"/>
              <a:t>This event will also help provide information, develop cognitive development, and essentially help all students on campus to understand what the autism spectrum looks like and what it intel's.</a:t>
            </a:r>
          </a:p>
          <a:p>
            <a:r>
              <a:rPr lang="en-US" dirty="0" smtClean="0"/>
              <a:t>We viewed pass percentage of students registered on the campus and we seen a slight increase in 2016, but we would like to boost that percentage by 29%.</a:t>
            </a:r>
          </a:p>
          <a:p>
            <a:r>
              <a:rPr lang="en-US" dirty="0" smtClean="0"/>
              <a:t>Through this program we are create an environment that will allow disability to no longer be look at as a negative societal issue, but something that can be uplifting and advancing to those who are on the Autism Spectrum.</a:t>
            </a:r>
          </a:p>
          <a:p>
            <a:endParaRPr lang="en-US" dirty="0"/>
          </a:p>
        </p:txBody>
      </p:sp>
      <p:sp>
        <p:nvSpPr>
          <p:cNvPr id="5" name="Freeform 4"/>
          <p:cNvSpPr/>
          <p:nvPr/>
        </p:nvSpPr>
        <p:spPr>
          <a:xfrm rot="900000">
            <a:off x="10340314" y="5381216"/>
            <a:ext cx="1698199" cy="1409624"/>
          </a:xfrm>
          <a:custGeom>
            <a:avLst/>
            <a:gdLst>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2359024 h 2359024"/>
              <a:gd name="connsiteX119" fmla="*/ 411984 w 2316162"/>
              <a:gd name="connsiteY119" fmla="*/ 1368423 h 2359024"/>
              <a:gd name="connsiteX120" fmla="*/ 409575 w 2316162"/>
              <a:gd name="connsiteY120" fmla="*/ 1368423 h 2359024"/>
              <a:gd name="connsiteX121" fmla="*/ 409575 w 2316162"/>
              <a:gd name="connsiteY121" fmla="*/ 1306513 h 2359024"/>
              <a:gd name="connsiteX122" fmla="*/ 406400 w 2316162"/>
              <a:gd name="connsiteY122" fmla="*/ 1284288 h 2359024"/>
              <a:gd name="connsiteX123" fmla="*/ 398463 w 2316162"/>
              <a:gd name="connsiteY123" fmla="*/ 1266825 h 2359024"/>
              <a:gd name="connsiteX124" fmla="*/ 382588 w 2316162"/>
              <a:gd name="connsiteY124" fmla="*/ 1254125 h 2359024"/>
              <a:gd name="connsiteX125" fmla="*/ 365125 w 2316162"/>
              <a:gd name="connsiteY125" fmla="*/ 1247775 h 2359024"/>
              <a:gd name="connsiteX126" fmla="*/ 344488 w 2316162"/>
              <a:gd name="connsiteY126" fmla="*/ 1246188 h 2359024"/>
              <a:gd name="connsiteX127" fmla="*/ 320675 w 2316162"/>
              <a:gd name="connsiteY127" fmla="*/ 1249363 h 2359024"/>
              <a:gd name="connsiteX128" fmla="*/ 295275 w 2316162"/>
              <a:gd name="connsiteY128" fmla="*/ 1257300 h 2359024"/>
              <a:gd name="connsiteX129" fmla="*/ 292100 w 2316162"/>
              <a:gd name="connsiteY129" fmla="*/ 1258888 h 2359024"/>
              <a:gd name="connsiteX130" fmla="*/ 282575 w 2316162"/>
              <a:gd name="connsiteY130" fmla="*/ 1262063 h 2359024"/>
              <a:gd name="connsiteX131" fmla="*/ 266700 w 2316162"/>
              <a:gd name="connsiteY131" fmla="*/ 1265238 h 2359024"/>
              <a:gd name="connsiteX132" fmla="*/ 249238 w 2316162"/>
              <a:gd name="connsiteY132" fmla="*/ 1270000 h 2359024"/>
              <a:gd name="connsiteX133" fmla="*/ 227013 w 2316162"/>
              <a:gd name="connsiteY133" fmla="*/ 1273175 h 2359024"/>
              <a:gd name="connsiteX134" fmla="*/ 204788 w 2316162"/>
              <a:gd name="connsiteY134" fmla="*/ 1277938 h 2359024"/>
              <a:gd name="connsiteX135" fmla="*/ 184150 w 2316162"/>
              <a:gd name="connsiteY135" fmla="*/ 1279525 h 2359024"/>
              <a:gd name="connsiteX136" fmla="*/ 165100 w 2316162"/>
              <a:gd name="connsiteY136" fmla="*/ 1281113 h 2359024"/>
              <a:gd name="connsiteX137" fmla="*/ 127000 w 2316162"/>
              <a:gd name="connsiteY137" fmla="*/ 1276350 h 2359024"/>
              <a:gd name="connsiteX138" fmla="*/ 92075 w 2316162"/>
              <a:gd name="connsiteY138" fmla="*/ 1265238 h 2359024"/>
              <a:gd name="connsiteX139" fmla="*/ 61913 w 2316162"/>
              <a:gd name="connsiteY139" fmla="*/ 1246188 h 2359024"/>
              <a:gd name="connsiteX140" fmla="*/ 36513 w 2316162"/>
              <a:gd name="connsiteY140" fmla="*/ 1220788 h 2359024"/>
              <a:gd name="connsiteX141" fmla="*/ 17463 w 2316162"/>
              <a:gd name="connsiteY141" fmla="*/ 1192213 h 2359024"/>
              <a:gd name="connsiteX142" fmla="*/ 4763 w 2316162"/>
              <a:gd name="connsiteY142" fmla="*/ 1158875 h 2359024"/>
              <a:gd name="connsiteX143" fmla="*/ 0 w 2316162"/>
              <a:gd name="connsiteY143" fmla="*/ 1122362 h 2359024"/>
              <a:gd name="connsiteX144" fmla="*/ 4763 w 2316162"/>
              <a:gd name="connsiteY144" fmla="*/ 1085850 h 2359024"/>
              <a:gd name="connsiteX145" fmla="*/ 17463 w 2316162"/>
              <a:gd name="connsiteY145" fmla="*/ 1052512 h 2359024"/>
              <a:gd name="connsiteX146" fmla="*/ 36513 w 2316162"/>
              <a:gd name="connsiteY146" fmla="*/ 1022350 h 2359024"/>
              <a:gd name="connsiteX147" fmla="*/ 61913 w 2316162"/>
              <a:gd name="connsiteY147" fmla="*/ 998537 h 2359024"/>
              <a:gd name="connsiteX148" fmla="*/ 92075 w 2316162"/>
              <a:gd name="connsiteY148" fmla="*/ 979487 h 2359024"/>
              <a:gd name="connsiteX149" fmla="*/ 127000 w 2316162"/>
              <a:gd name="connsiteY149" fmla="*/ 968375 h 2359024"/>
              <a:gd name="connsiteX150" fmla="*/ 165100 w 2316162"/>
              <a:gd name="connsiteY150" fmla="*/ 963612 h 2359024"/>
              <a:gd name="connsiteX151" fmla="*/ 184150 w 2316162"/>
              <a:gd name="connsiteY151" fmla="*/ 965200 h 2359024"/>
              <a:gd name="connsiteX152" fmla="*/ 206375 w 2316162"/>
              <a:gd name="connsiteY152" fmla="*/ 969962 h 2359024"/>
              <a:gd name="connsiteX153" fmla="*/ 230188 w 2316162"/>
              <a:gd name="connsiteY153" fmla="*/ 976312 h 2359024"/>
              <a:gd name="connsiteX154" fmla="*/ 252413 w 2316162"/>
              <a:gd name="connsiteY154" fmla="*/ 984250 h 2359024"/>
              <a:gd name="connsiteX155" fmla="*/ 273050 w 2316162"/>
              <a:gd name="connsiteY155" fmla="*/ 990600 h 2359024"/>
              <a:gd name="connsiteX156" fmla="*/ 290513 w 2316162"/>
              <a:gd name="connsiteY156" fmla="*/ 996950 h 2359024"/>
              <a:gd name="connsiteX157" fmla="*/ 301625 w 2316162"/>
              <a:gd name="connsiteY157" fmla="*/ 1001712 h 2359024"/>
              <a:gd name="connsiteX158" fmla="*/ 304800 w 2316162"/>
              <a:gd name="connsiteY158" fmla="*/ 1003300 h 2359024"/>
              <a:gd name="connsiteX159" fmla="*/ 333375 w 2316162"/>
              <a:gd name="connsiteY159" fmla="*/ 1011237 h 2359024"/>
              <a:gd name="connsiteX160" fmla="*/ 358775 w 2316162"/>
              <a:gd name="connsiteY160" fmla="*/ 1009650 h 2359024"/>
              <a:gd name="connsiteX161" fmla="*/ 379413 w 2316162"/>
              <a:gd name="connsiteY161" fmla="*/ 1001712 h 2359024"/>
              <a:gd name="connsiteX162" fmla="*/ 396875 w 2316162"/>
              <a:gd name="connsiteY162" fmla="*/ 987425 h 2359024"/>
              <a:gd name="connsiteX163" fmla="*/ 406400 w 2316162"/>
              <a:gd name="connsiteY163" fmla="*/ 965200 h 2359024"/>
              <a:gd name="connsiteX164" fmla="*/ 409575 w 2316162"/>
              <a:gd name="connsiteY164" fmla="*/ 936625 h 2359024"/>
              <a:gd name="connsiteX165" fmla="*/ 409575 w 2316162"/>
              <a:gd name="connsiteY165" fmla="*/ 402374 h 2359024"/>
              <a:gd name="connsiteX166" fmla="*/ 412616 w 2316162"/>
              <a:gd name="connsiteY166" fmla="*/ 402374 h 2359024"/>
              <a:gd name="connsiteX167" fmla="*/ 412616 w 2316162"/>
              <a:gd name="connsiteY167" fmla="*/ 395287 h 2359024"/>
              <a:gd name="connsiteX168" fmla="*/ 969962 w 2316162"/>
              <a:gd name="connsiteY168" fmla="*/ 395287 h 2359024"/>
              <a:gd name="connsiteX169" fmla="*/ 996950 w 2316162"/>
              <a:gd name="connsiteY169" fmla="*/ 392112 h 2359024"/>
              <a:gd name="connsiteX170" fmla="*/ 1020762 w 2316162"/>
              <a:gd name="connsiteY170" fmla="*/ 382587 h 2359024"/>
              <a:gd name="connsiteX171" fmla="*/ 1036637 w 2316162"/>
              <a:gd name="connsiteY171" fmla="*/ 366712 h 2359024"/>
              <a:gd name="connsiteX172" fmla="*/ 1044575 w 2316162"/>
              <a:gd name="connsiteY172" fmla="*/ 346075 h 2359024"/>
              <a:gd name="connsiteX173" fmla="*/ 1046162 w 2316162"/>
              <a:gd name="connsiteY173" fmla="*/ 322262 h 2359024"/>
              <a:gd name="connsiteX174" fmla="*/ 1038225 w 2316162"/>
              <a:gd name="connsiteY174" fmla="*/ 295275 h 2359024"/>
              <a:gd name="connsiteX175" fmla="*/ 1036637 w 2316162"/>
              <a:gd name="connsiteY175" fmla="*/ 290512 h 2359024"/>
              <a:gd name="connsiteX176" fmla="*/ 1031875 w 2316162"/>
              <a:gd name="connsiteY176" fmla="*/ 280987 h 2359024"/>
              <a:gd name="connsiteX177" fmla="*/ 1025525 w 2316162"/>
              <a:gd name="connsiteY177" fmla="*/ 265112 h 2359024"/>
              <a:gd name="connsiteX178" fmla="*/ 1016000 w 2316162"/>
              <a:gd name="connsiteY178" fmla="*/ 244475 h 2359024"/>
              <a:gd name="connsiteX179" fmla="*/ 1008062 w 2316162"/>
              <a:gd name="connsiteY179" fmla="*/ 222250 h 2359024"/>
              <a:gd name="connsiteX180" fmla="*/ 1001712 w 2316162"/>
              <a:gd name="connsiteY180" fmla="*/ 200025 h 2359024"/>
              <a:gd name="connsiteX181" fmla="*/ 996950 w 2316162"/>
              <a:gd name="connsiteY181" fmla="*/ 177800 h 2359024"/>
              <a:gd name="connsiteX182" fmla="*/ 995362 w 2316162"/>
              <a:gd name="connsiteY182" fmla="*/ 158750 h 2359024"/>
              <a:gd name="connsiteX183" fmla="*/ 1000125 w 2316162"/>
              <a:gd name="connsiteY183" fmla="*/ 122237 h 2359024"/>
              <a:gd name="connsiteX184" fmla="*/ 1011237 w 2316162"/>
              <a:gd name="connsiteY184" fmla="*/ 88900 h 2359024"/>
              <a:gd name="connsiteX185" fmla="*/ 1031875 w 2316162"/>
              <a:gd name="connsiteY185" fmla="*/ 60325 h 2359024"/>
              <a:gd name="connsiteX186" fmla="*/ 1057275 w 2316162"/>
              <a:gd name="connsiteY186" fmla="*/ 34925 h 2359024"/>
              <a:gd name="connsiteX187" fmla="*/ 1087437 w 2316162"/>
              <a:gd name="connsiteY187" fmla="*/ 15875 h 2359024"/>
              <a:gd name="connsiteX188" fmla="*/ 1122362 w 2316162"/>
              <a:gd name="connsiteY188" fmla="*/ 4762 h 2359024"/>
              <a:gd name="connsiteX0" fmla="*/ 1160462 w 2316162"/>
              <a:gd name="connsiteY0" fmla="*/ 0 h 2359024"/>
              <a:gd name="connsiteX1" fmla="*/ 1198562 w 2316162"/>
              <a:gd name="connsiteY1" fmla="*/ 4762 h 2359024"/>
              <a:gd name="connsiteX2" fmla="*/ 1231900 w 2316162"/>
              <a:gd name="connsiteY2" fmla="*/ 15875 h 2359024"/>
              <a:gd name="connsiteX3" fmla="*/ 1262062 w 2316162"/>
              <a:gd name="connsiteY3" fmla="*/ 34925 h 2359024"/>
              <a:gd name="connsiteX4" fmla="*/ 1289050 w 2316162"/>
              <a:gd name="connsiteY4" fmla="*/ 60325 h 2359024"/>
              <a:gd name="connsiteX5" fmla="*/ 1308100 w 2316162"/>
              <a:gd name="connsiteY5" fmla="*/ 88900 h 2359024"/>
              <a:gd name="connsiteX6" fmla="*/ 1320800 w 2316162"/>
              <a:gd name="connsiteY6" fmla="*/ 122237 h 2359024"/>
              <a:gd name="connsiteX7" fmla="*/ 1323975 w 2316162"/>
              <a:gd name="connsiteY7" fmla="*/ 158750 h 2359024"/>
              <a:gd name="connsiteX8" fmla="*/ 1322387 w 2316162"/>
              <a:gd name="connsiteY8" fmla="*/ 177800 h 2359024"/>
              <a:gd name="connsiteX9" fmla="*/ 1317625 w 2316162"/>
              <a:gd name="connsiteY9" fmla="*/ 200025 h 2359024"/>
              <a:gd name="connsiteX10" fmla="*/ 1311275 w 2316162"/>
              <a:gd name="connsiteY10" fmla="*/ 222250 h 2359024"/>
              <a:gd name="connsiteX11" fmla="*/ 1304925 w 2316162"/>
              <a:gd name="connsiteY11" fmla="*/ 244475 h 2359024"/>
              <a:gd name="connsiteX12" fmla="*/ 1296987 w 2316162"/>
              <a:gd name="connsiteY12" fmla="*/ 265112 h 2359024"/>
              <a:gd name="connsiteX13" fmla="*/ 1290637 w 2316162"/>
              <a:gd name="connsiteY13" fmla="*/ 280987 h 2359024"/>
              <a:gd name="connsiteX14" fmla="*/ 1285875 w 2316162"/>
              <a:gd name="connsiteY14" fmla="*/ 290512 h 2359024"/>
              <a:gd name="connsiteX15" fmla="*/ 1282700 w 2316162"/>
              <a:gd name="connsiteY15" fmla="*/ 295275 h 2359024"/>
              <a:gd name="connsiteX16" fmla="*/ 1274762 w 2316162"/>
              <a:gd name="connsiteY16" fmla="*/ 322262 h 2359024"/>
              <a:gd name="connsiteX17" fmla="*/ 1274762 w 2316162"/>
              <a:gd name="connsiteY17" fmla="*/ 346075 h 2359024"/>
              <a:gd name="connsiteX18" fmla="*/ 1285875 w 2316162"/>
              <a:gd name="connsiteY18" fmla="*/ 366712 h 2359024"/>
              <a:gd name="connsiteX19" fmla="*/ 1300162 w 2316162"/>
              <a:gd name="connsiteY19" fmla="*/ 382587 h 2359024"/>
              <a:gd name="connsiteX20" fmla="*/ 1322387 w 2316162"/>
              <a:gd name="connsiteY20" fmla="*/ 392112 h 2359024"/>
              <a:gd name="connsiteX21" fmla="*/ 1350962 w 2316162"/>
              <a:gd name="connsiteY21" fmla="*/ 395287 h 2359024"/>
              <a:gd name="connsiteX22" fmla="*/ 1908175 w 2316162"/>
              <a:gd name="connsiteY22" fmla="*/ 395287 h 2359024"/>
              <a:gd name="connsiteX23" fmla="*/ 1911350 w 2316162"/>
              <a:gd name="connsiteY23" fmla="*/ 477837 h 2359024"/>
              <a:gd name="connsiteX24" fmla="*/ 1911350 w 2316162"/>
              <a:gd name="connsiteY24" fmla="*/ 485775 h 2359024"/>
              <a:gd name="connsiteX25" fmla="*/ 1911350 w 2316162"/>
              <a:gd name="connsiteY25" fmla="*/ 496887 h 2359024"/>
              <a:gd name="connsiteX26" fmla="*/ 1911350 w 2316162"/>
              <a:gd name="connsiteY26" fmla="*/ 506412 h 2359024"/>
              <a:gd name="connsiteX27" fmla="*/ 1908175 w 2316162"/>
              <a:gd name="connsiteY27" fmla="*/ 936625 h 2359024"/>
              <a:gd name="connsiteX28" fmla="*/ 1909762 w 2316162"/>
              <a:gd name="connsiteY28" fmla="*/ 962025 h 2359024"/>
              <a:gd name="connsiteX29" fmla="*/ 1917700 w 2316162"/>
              <a:gd name="connsiteY29" fmla="*/ 981075 h 2359024"/>
              <a:gd name="connsiteX30" fmla="*/ 1930400 w 2316162"/>
              <a:gd name="connsiteY30" fmla="*/ 995362 h 2359024"/>
              <a:gd name="connsiteX31" fmla="*/ 1946275 w 2316162"/>
              <a:gd name="connsiteY31" fmla="*/ 1006475 h 2359024"/>
              <a:gd name="connsiteX32" fmla="*/ 1965325 w 2316162"/>
              <a:gd name="connsiteY32" fmla="*/ 1011237 h 2359024"/>
              <a:gd name="connsiteX33" fmla="*/ 1985962 w 2316162"/>
              <a:gd name="connsiteY33" fmla="*/ 1009650 h 2359024"/>
              <a:gd name="connsiteX34" fmla="*/ 2011362 w 2316162"/>
              <a:gd name="connsiteY34" fmla="*/ 1003300 h 2359024"/>
              <a:gd name="connsiteX35" fmla="*/ 2016125 w 2316162"/>
              <a:gd name="connsiteY35" fmla="*/ 1001712 h 2359024"/>
              <a:gd name="connsiteX36" fmla="*/ 2027237 w 2316162"/>
              <a:gd name="connsiteY36" fmla="*/ 996950 h 2359024"/>
              <a:gd name="connsiteX37" fmla="*/ 2043112 w 2316162"/>
              <a:gd name="connsiteY37" fmla="*/ 990600 h 2359024"/>
              <a:gd name="connsiteX38" fmla="*/ 2063750 w 2316162"/>
              <a:gd name="connsiteY38" fmla="*/ 982662 h 2359024"/>
              <a:gd name="connsiteX39" fmla="*/ 2087562 w 2316162"/>
              <a:gd name="connsiteY39" fmla="*/ 976312 h 2359024"/>
              <a:gd name="connsiteX40" fmla="*/ 2109787 w 2316162"/>
              <a:gd name="connsiteY40" fmla="*/ 969962 h 2359024"/>
              <a:gd name="connsiteX41" fmla="*/ 2132012 w 2316162"/>
              <a:gd name="connsiteY41" fmla="*/ 965200 h 2359024"/>
              <a:gd name="connsiteX42" fmla="*/ 2151062 w 2316162"/>
              <a:gd name="connsiteY42" fmla="*/ 963612 h 2359024"/>
              <a:gd name="connsiteX43" fmla="*/ 2190750 w 2316162"/>
              <a:gd name="connsiteY43" fmla="*/ 968375 h 2359024"/>
              <a:gd name="connsiteX44" fmla="*/ 2224087 w 2316162"/>
              <a:gd name="connsiteY44" fmla="*/ 979487 h 2359024"/>
              <a:gd name="connsiteX45" fmla="*/ 2254250 w 2316162"/>
              <a:gd name="connsiteY45" fmla="*/ 998537 h 2359024"/>
              <a:gd name="connsiteX46" fmla="*/ 2281237 w 2316162"/>
              <a:gd name="connsiteY46" fmla="*/ 1022350 h 2359024"/>
              <a:gd name="connsiteX47" fmla="*/ 2298700 w 2316162"/>
              <a:gd name="connsiteY47" fmla="*/ 1052512 h 2359024"/>
              <a:gd name="connsiteX48" fmla="*/ 2311400 w 2316162"/>
              <a:gd name="connsiteY48" fmla="*/ 1085850 h 2359024"/>
              <a:gd name="connsiteX49" fmla="*/ 2316162 w 2316162"/>
              <a:gd name="connsiteY49" fmla="*/ 1120775 h 2359024"/>
              <a:gd name="connsiteX50" fmla="*/ 2311400 w 2316162"/>
              <a:gd name="connsiteY50" fmla="*/ 1158875 h 2359024"/>
              <a:gd name="connsiteX51" fmla="*/ 2298700 w 2316162"/>
              <a:gd name="connsiteY51" fmla="*/ 1192212 h 2359024"/>
              <a:gd name="connsiteX52" fmla="*/ 2281237 w 2316162"/>
              <a:gd name="connsiteY52" fmla="*/ 1220787 h 2359024"/>
              <a:gd name="connsiteX53" fmla="*/ 2254250 w 2316162"/>
              <a:gd name="connsiteY53" fmla="*/ 1246187 h 2359024"/>
              <a:gd name="connsiteX54" fmla="*/ 2224087 w 2316162"/>
              <a:gd name="connsiteY54" fmla="*/ 1265237 h 2359024"/>
              <a:gd name="connsiteX55" fmla="*/ 2190750 w 2316162"/>
              <a:gd name="connsiteY55" fmla="*/ 1276350 h 2359024"/>
              <a:gd name="connsiteX56" fmla="*/ 2151062 w 2316162"/>
              <a:gd name="connsiteY56" fmla="*/ 1281112 h 2359024"/>
              <a:gd name="connsiteX57" fmla="*/ 2132012 w 2316162"/>
              <a:gd name="connsiteY57" fmla="*/ 1279525 h 2359024"/>
              <a:gd name="connsiteX58" fmla="*/ 2109787 w 2316162"/>
              <a:gd name="connsiteY58" fmla="*/ 1274762 h 2359024"/>
              <a:gd name="connsiteX59" fmla="*/ 2087562 w 2316162"/>
              <a:gd name="connsiteY59" fmla="*/ 1268412 h 2359024"/>
              <a:gd name="connsiteX60" fmla="*/ 2063750 w 2316162"/>
              <a:gd name="connsiteY60" fmla="*/ 1260475 h 2359024"/>
              <a:gd name="connsiteX61" fmla="*/ 2043112 w 2316162"/>
              <a:gd name="connsiteY61" fmla="*/ 1254125 h 2359024"/>
              <a:gd name="connsiteX62" fmla="*/ 2027237 w 2316162"/>
              <a:gd name="connsiteY62" fmla="*/ 1247775 h 2359024"/>
              <a:gd name="connsiteX63" fmla="*/ 2016125 w 2316162"/>
              <a:gd name="connsiteY63" fmla="*/ 1243012 h 2359024"/>
              <a:gd name="connsiteX64" fmla="*/ 2011362 w 2316162"/>
              <a:gd name="connsiteY64" fmla="*/ 1241425 h 2359024"/>
              <a:gd name="connsiteX65" fmla="*/ 1985962 w 2316162"/>
              <a:gd name="connsiteY65" fmla="*/ 1235075 h 2359024"/>
              <a:gd name="connsiteX66" fmla="*/ 1965325 w 2316162"/>
              <a:gd name="connsiteY66" fmla="*/ 1233487 h 2359024"/>
              <a:gd name="connsiteX67" fmla="*/ 1946275 w 2316162"/>
              <a:gd name="connsiteY67" fmla="*/ 1238250 h 2359024"/>
              <a:gd name="connsiteX68" fmla="*/ 1930400 w 2316162"/>
              <a:gd name="connsiteY68" fmla="*/ 1247775 h 2359024"/>
              <a:gd name="connsiteX69" fmla="*/ 1917700 w 2316162"/>
              <a:gd name="connsiteY69" fmla="*/ 1263650 h 2359024"/>
              <a:gd name="connsiteX70" fmla="*/ 1909762 w 2316162"/>
              <a:gd name="connsiteY70" fmla="*/ 1282700 h 2359024"/>
              <a:gd name="connsiteX71" fmla="*/ 1908175 w 2316162"/>
              <a:gd name="connsiteY71" fmla="*/ 1306512 h 2359024"/>
              <a:gd name="connsiteX72" fmla="*/ 1909203 w 2316162"/>
              <a:gd name="connsiteY72" fmla="*/ 1861565 h 2359024"/>
              <a:gd name="connsiteX73" fmla="*/ 1358900 w 2316162"/>
              <a:gd name="connsiteY73" fmla="*/ 1862137 h 2359024"/>
              <a:gd name="connsiteX74" fmla="*/ 1331912 w 2316162"/>
              <a:gd name="connsiteY74" fmla="*/ 1866900 h 2359024"/>
              <a:gd name="connsiteX75" fmla="*/ 1309687 w 2316162"/>
              <a:gd name="connsiteY75" fmla="*/ 1878012 h 2359024"/>
              <a:gd name="connsiteX76" fmla="*/ 1293812 w 2316162"/>
              <a:gd name="connsiteY76" fmla="*/ 1892300 h 2359024"/>
              <a:gd name="connsiteX77" fmla="*/ 1285875 w 2316162"/>
              <a:gd name="connsiteY77" fmla="*/ 1912937 h 2359024"/>
              <a:gd name="connsiteX78" fmla="*/ 1282700 w 2316162"/>
              <a:gd name="connsiteY78" fmla="*/ 1936750 h 2359024"/>
              <a:gd name="connsiteX79" fmla="*/ 1292225 w 2316162"/>
              <a:gd name="connsiteY79" fmla="*/ 1963737 h 2359024"/>
              <a:gd name="connsiteX80" fmla="*/ 1293812 w 2316162"/>
              <a:gd name="connsiteY80" fmla="*/ 1968500 h 2359024"/>
              <a:gd name="connsiteX81" fmla="*/ 1298575 w 2316162"/>
              <a:gd name="connsiteY81" fmla="*/ 1978025 h 2359024"/>
              <a:gd name="connsiteX82" fmla="*/ 1304925 w 2316162"/>
              <a:gd name="connsiteY82" fmla="*/ 1993900 h 2359024"/>
              <a:gd name="connsiteX83" fmla="*/ 1312862 w 2316162"/>
              <a:gd name="connsiteY83" fmla="*/ 2014537 h 2359024"/>
              <a:gd name="connsiteX84" fmla="*/ 1320800 w 2316162"/>
              <a:gd name="connsiteY84" fmla="*/ 2035175 h 2359024"/>
              <a:gd name="connsiteX85" fmla="*/ 1327150 w 2316162"/>
              <a:gd name="connsiteY85" fmla="*/ 2058987 h 2359024"/>
              <a:gd name="connsiteX86" fmla="*/ 1331912 w 2316162"/>
              <a:gd name="connsiteY86" fmla="*/ 2081212 h 2359024"/>
              <a:gd name="connsiteX87" fmla="*/ 1333500 w 2316162"/>
              <a:gd name="connsiteY87" fmla="*/ 2098675 h 2359024"/>
              <a:gd name="connsiteX88" fmla="*/ 1328737 w 2316162"/>
              <a:gd name="connsiteY88" fmla="*/ 2136775 h 2359024"/>
              <a:gd name="connsiteX89" fmla="*/ 1316037 w 2316162"/>
              <a:gd name="connsiteY89" fmla="*/ 2170112 h 2359024"/>
              <a:gd name="connsiteX90" fmla="*/ 1298575 w 2316162"/>
              <a:gd name="connsiteY90" fmla="*/ 2198687 h 2359024"/>
              <a:gd name="connsiteX91" fmla="*/ 1271587 w 2316162"/>
              <a:gd name="connsiteY91" fmla="*/ 2222500 h 2359024"/>
              <a:gd name="connsiteX92" fmla="*/ 1241425 w 2316162"/>
              <a:gd name="connsiteY92" fmla="*/ 2243137 h 2359024"/>
              <a:gd name="connsiteX93" fmla="*/ 1208087 w 2316162"/>
              <a:gd name="connsiteY93" fmla="*/ 2254250 h 2359024"/>
              <a:gd name="connsiteX94" fmla="*/ 1168400 w 2316162"/>
              <a:gd name="connsiteY94" fmla="*/ 2259012 h 2359024"/>
              <a:gd name="connsiteX95" fmla="*/ 1131887 w 2316162"/>
              <a:gd name="connsiteY95" fmla="*/ 2254250 h 2359024"/>
              <a:gd name="connsiteX96" fmla="*/ 1096962 w 2316162"/>
              <a:gd name="connsiteY96" fmla="*/ 2243137 h 2359024"/>
              <a:gd name="connsiteX97" fmla="*/ 1066800 w 2316162"/>
              <a:gd name="connsiteY97" fmla="*/ 2222500 h 2359024"/>
              <a:gd name="connsiteX98" fmla="*/ 1041400 w 2316162"/>
              <a:gd name="connsiteY98" fmla="*/ 2198687 h 2359024"/>
              <a:gd name="connsiteX99" fmla="*/ 1022350 w 2316162"/>
              <a:gd name="connsiteY99" fmla="*/ 2170112 h 2359024"/>
              <a:gd name="connsiteX100" fmla="*/ 1009650 w 2316162"/>
              <a:gd name="connsiteY100" fmla="*/ 2136775 h 2359024"/>
              <a:gd name="connsiteX101" fmla="*/ 1004887 w 2316162"/>
              <a:gd name="connsiteY101" fmla="*/ 2098675 h 2359024"/>
              <a:gd name="connsiteX102" fmla="*/ 1006475 w 2316162"/>
              <a:gd name="connsiteY102" fmla="*/ 2081212 h 2359024"/>
              <a:gd name="connsiteX103" fmla="*/ 1011237 w 2316162"/>
              <a:gd name="connsiteY103" fmla="*/ 2058987 h 2359024"/>
              <a:gd name="connsiteX104" fmla="*/ 1019175 w 2316162"/>
              <a:gd name="connsiteY104" fmla="*/ 2035175 h 2359024"/>
              <a:gd name="connsiteX105" fmla="*/ 1027112 w 2316162"/>
              <a:gd name="connsiteY105" fmla="*/ 2014537 h 2359024"/>
              <a:gd name="connsiteX106" fmla="*/ 1033462 w 2316162"/>
              <a:gd name="connsiteY106" fmla="*/ 1993900 h 2359024"/>
              <a:gd name="connsiteX107" fmla="*/ 1039812 w 2316162"/>
              <a:gd name="connsiteY107" fmla="*/ 1978025 h 2359024"/>
              <a:gd name="connsiteX108" fmla="*/ 1044575 w 2316162"/>
              <a:gd name="connsiteY108" fmla="*/ 1968500 h 2359024"/>
              <a:gd name="connsiteX109" fmla="*/ 1046162 w 2316162"/>
              <a:gd name="connsiteY109" fmla="*/ 1963737 h 2359024"/>
              <a:gd name="connsiteX110" fmla="*/ 1054100 w 2316162"/>
              <a:gd name="connsiteY110" fmla="*/ 1936750 h 2359024"/>
              <a:gd name="connsiteX111" fmla="*/ 1054100 w 2316162"/>
              <a:gd name="connsiteY111" fmla="*/ 1912937 h 2359024"/>
              <a:gd name="connsiteX112" fmla="*/ 1046162 w 2316162"/>
              <a:gd name="connsiteY112" fmla="*/ 1892300 h 2359024"/>
              <a:gd name="connsiteX113" fmla="*/ 1030287 w 2316162"/>
              <a:gd name="connsiteY113" fmla="*/ 1878012 h 2359024"/>
              <a:gd name="connsiteX114" fmla="*/ 1006475 w 2316162"/>
              <a:gd name="connsiteY114" fmla="*/ 1866900 h 2359024"/>
              <a:gd name="connsiteX115" fmla="*/ 979487 w 2316162"/>
              <a:gd name="connsiteY115" fmla="*/ 1862137 h 2359024"/>
              <a:gd name="connsiteX116" fmla="*/ 420687 w 2316162"/>
              <a:gd name="connsiteY116" fmla="*/ 1862137 h 2359024"/>
              <a:gd name="connsiteX117" fmla="*/ 420687 w 2316162"/>
              <a:gd name="connsiteY117" fmla="*/ 2359024 h 2359024"/>
              <a:gd name="connsiteX118" fmla="*/ 411984 w 2316162"/>
              <a:gd name="connsiteY118" fmla="*/ 1368423 h 2359024"/>
              <a:gd name="connsiteX119" fmla="*/ 409575 w 2316162"/>
              <a:gd name="connsiteY119" fmla="*/ 1368423 h 2359024"/>
              <a:gd name="connsiteX120" fmla="*/ 409575 w 2316162"/>
              <a:gd name="connsiteY120" fmla="*/ 1306513 h 2359024"/>
              <a:gd name="connsiteX121" fmla="*/ 406400 w 2316162"/>
              <a:gd name="connsiteY121" fmla="*/ 1284288 h 2359024"/>
              <a:gd name="connsiteX122" fmla="*/ 398463 w 2316162"/>
              <a:gd name="connsiteY122" fmla="*/ 1266825 h 2359024"/>
              <a:gd name="connsiteX123" fmla="*/ 382588 w 2316162"/>
              <a:gd name="connsiteY123" fmla="*/ 1254125 h 2359024"/>
              <a:gd name="connsiteX124" fmla="*/ 365125 w 2316162"/>
              <a:gd name="connsiteY124" fmla="*/ 1247775 h 2359024"/>
              <a:gd name="connsiteX125" fmla="*/ 344488 w 2316162"/>
              <a:gd name="connsiteY125" fmla="*/ 1246188 h 2359024"/>
              <a:gd name="connsiteX126" fmla="*/ 320675 w 2316162"/>
              <a:gd name="connsiteY126" fmla="*/ 1249363 h 2359024"/>
              <a:gd name="connsiteX127" fmla="*/ 295275 w 2316162"/>
              <a:gd name="connsiteY127" fmla="*/ 1257300 h 2359024"/>
              <a:gd name="connsiteX128" fmla="*/ 292100 w 2316162"/>
              <a:gd name="connsiteY128" fmla="*/ 1258888 h 2359024"/>
              <a:gd name="connsiteX129" fmla="*/ 282575 w 2316162"/>
              <a:gd name="connsiteY129" fmla="*/ 1262063 h 2359024"/>
              <a:gd name="connsiteX130" fmla="*/ 266700 w 2316162"/>
              <a:gd name="connsiteY130" fmla="*/ 1265238 h 2359024"/>
              <a:gd name="connsiteX131" fmla="*/ 249238 w 2316162"/>
              <a:gd name="connsiteY131" fmla="*/ 1270000 h 2359024"/>
              <a:gd name="connsiteX132" fmla="*/ 227013 w 2316162"/>
              <a:gd name="connsiteY132" fmla="*/ 1273175 h 2359024"/>
              <a:gd name="connsiteX133" fmla="*/ 204788 w 2316162"/>
              <a:gd name="connsiteY133" fmla="*/ 1277938 h 2359024"/>
              <a:gd name="connsiteX134" fmla="*/ 184150 w 2316162"/>
              <a:gd name="connsiteY134" fmla="*/ 1279525 h 2359024"/>
              <a:gd name="connsiteX135" fmla="*/ 165100 w 2316162"/>
              <a:gd name="connsiteY135" fmla="*/ 1281113 h 2359024"/>
              <a:gd name="connsiteX136" fmla="*/ 127000 w 2316162"/>
              <a:gd name="connsiteY136" fmla="*/ 1276350 h 2359024"/>
              <a:gd name="connsiteX137" fmla="*/ 92075 w 2316162"/>
              <a:gd name="connsiteY137" fmla="*/ 1265238 h 2359024"/>
              <a:gd name="connsiteX138" fmla="*/ 61913 w 2316162"/>
              <a:gd name="connsiteY138" fmla="*/ 1246188 h 2359024"/>
              <a:gd name="connsiteX139" fmla="*/ 36513 w 2316162"/>
              <a:gd name="connsiteY139" fmla="*/ 1220788 h 2359024"/>
              <a:gd name="connsiteX140" fmla="*/ 17463 w 2316162"/>
              <a:gd name="connsiteY140" fmla="*/ 1192213 h 2359024"/>
              <a:gd name="connsiteX141" fmla="*/ 4763 w 2316162"/>
              <a:gd name="connsiteY141" fmla="*/ 1158875 h 2359024"/>
              <a:gd name="connsiteX142" fmla="*/ 0 w 2316162"/>
              <a:gd name="connsiteY142" fmla="*/ 1122362 h 2359024"/>
              <a:gd name="connsiteX143" fmla="*/ 4763 w 2316162"/>
              <a:gd name="connsiteY143" fmla="*/ 1085850 h 2359024"/>
              <a:gd name="connsiteX144" fmla="*/ 17463 w 2316162"/>
              <a:gd name="connsiteY144" fmla="*/ 1052512 h 2359024"/>
              <a:gd name="connsiteX145" fmla="*/ 36513 w 2316162"/>
              <a:gd name="connsiteY145" fmla="*/ 1022350 h 2359024"/>
              <a:gd name="connsiteX146" fmla="*/ 61913 w 2316162"/>
              <a:gd name="connsiteY146" fmla="*/ 998537 h 2359024"/>
              <a:gd name="connsiteX147" fmla="*/ 92075 w 2316162"/>
              <a:gd name="connsiteY147" fmla="*/ 979487 h 2359024"/>
              <a:gd name="connsiteX148" fmla="*/ 127000 w 2316162"/>
              <a:gd name="connsiteY148" fmla="*/ 968375 h 2359024"/>
              <a:gd name="connsiteX149" fmla="*/ 165100 w 2316162"/>
              <a:gd name="connsiteY149" fmla="*/ 963612 h 2359024"/>
              <a:gd name="connsiteX150" fmla="*/ 184150 w 2316162"/>
              <a:gd name="connsiteY150" fmla="*/ 965200 h 2359024"/>
              <a:gd name="connsiteX151" fmla="*/ 206375 w 2316162"/>
              <a:gd name="connsiteY151" fmla="*/ 969962 h 2359024"/>
              <a:gd name="connsiteX152" fmla="*/ 230188 w 2316162"/>
              <a:gd name="connsiteY152" fmla="*/ 976312 h 2359024"/>
              <a:gd name="connsiteX153" fmla="*/ 252413 w 2316162"/>
              <a:gd name="connsiteY153" fmla="*/ 984250 h 2359024"/>
              <a:gd name="connsiteX154" fmla="*/ 273050 w 2316162"/>
              <a:gd name="connsiteY154" fmla="*/ 990600 h 2359024"/>
              <a:gd name="connsiteX155" fmla="*/ 290513 w 2316162"/>
              <a:gd name="connsiteY155" fmla="*/ 996950 h 2359024"/>
              <a:gd name="connsiteX156" fmla="*/ 301625 w 2316162"/>
              <a:gd name="connsiteY156" fmla="*/ 1001712 h 2359024"/>
              <a:gd name="connsiteX157" fmla="*/ 304800 w 2316162"/>
              <a:gd name="connsiteY157" fmla="*/ 1003300 h 2359024"/>
              <a:gd name="connsiteX158" fmla="*/ 333375 w 2316162"/>
              <a:gd name="connsiteY158" fmla="*/ 1011237 h 2359024"/>
              <a:gd name="connsiteX159" fmla="*/ 358775 w 2316162"/>
              <a:gd name="connsiteY159" fmla="*/ 1009650 h 2359024"/>
              <a:gd name="connsiteX160" fmla="*/ 379413 w 2316162"/>
              <a:gd name="connsiteY160" fmla="*/ 1001712 h 2359024"/>
              <a:gd name="connsiteX161" fmla="*/ 396875 w 2316162"/>
              <a:gd name="connsiteY161" fmla="*/ 987425 h 2359024"/>
              <a:gd name="connsiteX162" fmla="*/ 406400 w 2316162"/>
              <a:gd name="connsiteY162" fmla="*/ 965200 h 2359024"/>
              <a:gd name="connsiteX163" fmla="*/ 409575 w 2316162"/>
              <a:gd name="connsiteY163" fmla="*/ 936625 h 2359024"/>
              <a:gd name="connsiteX164" fmla="*/ 409575 w 2316162"/>
              <a:gd name="connsiteY164" fmla="*/ 402374 h 2359024"/>
              <a:gd name="connsiteX165" fmla="*/ 412616 w 2316162"/>
              <a:gd name="connsiteY165" fmla="*/ 402374 h 2359024"/>
              <a:gd name="connsiteX166" fmla="*/ 412616 w 2316162"/>
              <a:gd name="connsiteY166" fmla="*/ 395287 h 2359024"/>
              <a:gd name="connsiteX167" fmla="*/ 969962 w 2316162"/>
              <a:gd name="connsiteY167" fmla="*/ 395287 h 2359024"/>
              <a:gd name="connsiteX168" fmla="*/ 996950 w 2316162"/>
              <a:gd name="connsiteY168" fmla="*/ 392112 h 2359024"/>
              <a:gd name="connsiteX169" fmla="*/ 1020762 w 2316162"/>
              <a:gd name="connsiteY169" fmla="*/ 382587 h 2359024"/>
              <a:gd name="connsiteX170" fmla="*/ 1036637 w 2316162"/>
              <a:gd name="connsiteY170" fmla="*/ 366712 h 2359024"/>
              <a:gd name="connsiteX171" fmla="*/ 1044575 w 2316162"/>
              <a:gd name="connsiteY171" fmla="*/ 346075 h 2359024"/>
              <a:gd name="connsiteX172" fmla="*/ 1046162 w 2316162"/>
              <a:gd name="connsiteY172" fmla="*/ 322262 h 2359024"/>
              <a:gd name="connsiteX173" fmla="*/ 1038225 w 2316162"/>
              <a:gd name="connsiteY173" fmla="*/ 295275 h 2359024"/>
              <a:gd name="connsiteX174" fmla="*/ 1036637 w 2316162"/>
              <a:gd name="connsiteY174" fmla="*/ 290512 h 2359024"/>
              <a:gd name="connsiteX175" fmla="*/ 1031875 w 2316162"/>
              <a:gd name="connsiteY175" fmla="*/ 280987 h 2359024"/>
              <a:gd name="connsiteX176" fmla="*/ 1025525 w 2316162"/>
              <a:gd name="connsiteY176" fmla="*/ 265112 h 2359024"/>
              <a:gd name="connsiteX177" fmla="*/ 1016000 w 2316162"/>
              <a:gd name="connsiteY177" fmla="*/ 244475 h 2359024"/>
              <a:gd name="connsiteX178" fmla="*/ 1008062 w 2316162"/>
              <a:gd name="connsiteY178" fmla="*/ 222250 h 2359024"/>
              <a:gd name="connsiteX179" fmla="*/ 1001712 w 2316162"/>
              <a:gd name="connsiteY179" fmla="*/ 200025 h 2359024"/>
              <a:gd name="connsiteX180" fmla="*/ 996950 w 2316162"/>
              <a:gd name="connsiteY180" fmla="*/ 177800 h 2359024"/>
              <a:gd name="connsiteX181" fmla="*/ 995362 w 2316162"/>
              <a:gd name="connsiteY181" fmla="*/ 158750 h 2359024"/>
              <a:gd name="connsiteX182" fmla="*/ 1000125 w 2316162"/>
              <a:gd name="connsiteY182" fmla="*/ 122237 h 2359024"/>
              <a:gd name="connsiteX183" fmla="*/ 1011237 w 2316162"/>
              <a:gd name="connsiteY183" fmla="*/ 88900 h 2359024"/>
              <a:gd name="connsiteX184" fmla="*/ 1031875 w 2316162"/>
              <a:gd name="connsiteY184" fmla="*/ 60325 h 2359024"/>
              <a:gd name="connsiteX185" fmla="*/ 1057275 w 2316162"/>
              <a:gd name="connsiteY185" fmla="*/ 34925 h 2359024"/>
              <a:gd name="connsiteX186" fmla="*/ 1087437 w 2316162"/>
              <a:gd name="connsiteY186" fmla="*/ 15875 h 2359024"/>
              <a:gd name="connsiteX187" fmla="*/ 1122362 w 2316162"/>
              <a:gd name="connsiteY187" fmla="*/ 4762 h 2359024"/>
              <a:gd name="connsiteX188" fmla="*/ 1160462 w 2316162"/>
              <a:gd name="connsiteY188" fmla="*/ 0 h 2359024"/>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20687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 name="connsiteX0" fmla="*/ 1160462 w 2316162"/>
              <a:gd name="connsiteY0" fmla="*/ 0 h 2259012"/>
              <a:gd name="connsiteX1" fmla="*/ 1198562 w 2316162"/>
              <a:gd name="connsiteY1" fmla="*/ 4762 h 2259012"/>
              <a:gd name="connsiteX2" fmla="*/ 1231900 w 2316162"/>
              <a:gd name="connsiteY2" fmla="*/ 15875 h 2259012"/>
              <a:gd name="connsiteX3" fmla="*/ 1262062 w 2316162"/>
              <a:gd name="connsiteY3" fmla="*/ 34925 h 2259012"/>
              <a:gd name="connsiteX4" fmla="*/ 1289050 w 2316162"/>
              <a:gd name="connsiteY4" fmla="*/ 60325 h 2259012"/>
              <a:gd name="connsiteX5" fmla="*/ 1308100 w 2316162"/>
              <a:gd name="connsiteY5" fmla="*/ 88900 h 2259012"/>
              <a:gd name="connsiteX6" fmla="*/ 1320800 w 2316162"/>
              <a:gd name="connsiteY6" fmla="*/ 122237 h 2259012"/>
              <a:gd name="connsiteX7" fmla="*/ 1323975 w 2316162"/>
              <a:gd name="connsiteY7" fmla="*/ 158750 h 2259012"/>
              <a:gd name="connsiteX8" fmla="*/ 1322387 w 2316162"/>
              <a:gd name="connsiteY8" fmla="*/ 177800 h 2259012"/>
              <a:gd name="connsiteX9" fmla="*/ 1317625 w 2316162"/>
              <a:gd name="connsiteY9" fmla="*/ 200025 h 2259012"/>
              <a:gd name="connsiteX10" fmla="*/ 1311275 w 2316162"/>
              <a:gd name="connsiteY10" fmla="*/ 222250 h 2259012"/>
              <a:gd name="connsiteX11" fmla="*/ 1304925 w 2316162"/>
              <a:gd name="connsiteY11" fmla="*/ 244475 h 2259012"/>
              <a:gd name="connsiteX12" fmla="*/ 1296987 w 2316162"/>
              <a:gd name="connsiteY12" fmla="*/ 265112 h 2259012"/>
              <a:gd name="connsiteX13" fmla="*/ 1290637 w 2316162"/>
              <a:gd name="connsiteY13" fmla="*/ 280987 h 2259012"/>
              <a:gd name="connsiteX14" fmla="*/ 1285875 w 2316162"/>
              <a:gd name="connsiteY14" fmla="*/ 290512 h 2259012"/>
              <a:gd name="connsiteX15" fmla="*/ 1282700 w 2316162"/>
              <a:gd name="connsiteY15" fmla="*/ 295275 h 2259012"/>
              <a:gd name="connsiteX16" fmla="*/ 1274762 w 2316162"/>
              <a:gd name="connsiteY16" fmla="*/ 322262 h 2259012"/>
              <a:gd name="connsiteX17" fmla="*/ 1274762 w 2316162"/>
              <a:gd name="connsiteY17" fmla="*/ 346075 h 2259012"/>
              <a:gd name="connsiteX18" fmla="*/ 1285875 w 2316162"/>
              <a:gd name="connsiteY18" fmla="*/ 366712 h 2259012"/>
              <a:gd name="connsiteX19" fmla="*/ 1300162 w 2316162"/>
              <a:gd name="connsiteY19" fmla="*/ 382587 h 2259012"/>
              <a:gd name="connsiteX20" fmla="*/ 1322387 w 2316162"/>
              <a:gd name="connsiteY20" fmla="*/ 392112 h 2259012"/>
              <a:gd name="connsiteX21" fmla="*/ 1350962 w 2316162"/>
              <a:gd name="connsiteY21" fmla="*/ 395287 h 2259012"/>
              <a:gd name="connsiteX22" fmla="*/ 1908175 w 2316162"/>
              <a:gd name="connsiteY22" fmla="*/ 395287 h 2259012"/>
              <a:gd name="connsiteX23" fmla="*/ 1911350 w 2316162"/>
              <a:gd name="connsiteY23" fmla="*/ 477837 h 2259012"/>
              <a:gd name="connsiteX24" fmla="*/ 1911350 w 2316162"/>
              <a:gd name="connsiteY24" fmla="*/ 485775 h 2259012"/>
              <a:gd name="connsiteX25" fmla="*/ 1911350 w 2316162"/>
              <a:gd name="connsiteY25" fmla="*/ 496887 h 2259012"/>
              <a:gd name="connsiteX26" fmla="*/ 1911350 w 2316162"/>
              <a:gd name="connsiteY26" fmla="*/ 506412 h 2259012"/>
              <a:gd name="connsiteX27" fmla="*/ 1908175 w 2316162"/>
              <a:gd name="connsiteY27" fmla="*/ 936625 h 2259012"/>
              <a:gd name="connsiteX28" fmla="*/ 1909762 w 2316162"/>
              <a:gd name="connsiteY28" fmla="*/ 962025 h 2259012"/>
              <a:gd name="connsiteX29" fmla="*/ 1917700 w 2316162"/>
              <a:gd name="connsiteY29" fmla="*/ 981075 h 2259012"/>
              <a:gd name="connsiteX30" fmla="*/ 1930400 w 2316162"/>
              <a:gd name="connsiteY30" fmla="*/ 995362 h 2259012"/>
              <a:gd name="connsiteX31" fmla="*/ 1946275 w 2316162"/>
              <a:gd name="connsiteY31" fmla="*/ 1006475 h 2259012"/>
              <a:gd name="connsiteX32" fmla="*/ 1965325 w 2316162"/>
              <a:gd name="connsiteY32" fmla="*/ 1011237 h 2259012"/>
              <a:gd name="connsiteX33" fmla="*/ 1985962 w 2316162"/>
              <a:gd name="connsiteY33" fmla="*/ 1009650 h 2259012"/>
              <a:gd name="connsiteX34" fmla="*/ 2011362 w 2316162"/>
              <a:gd name="connsiteY34" fmla="*/ 1003300 h 2259012"/>
              <a:gd name="connsiteX35" fmla="*/ 2016125 w 2316162"/>
              <a:gd name="connsiteY35" fmla="*/ 1001712 h 2259012"/>
              <a:gd name="connsiteX36" fmla="*/ 2027237 w 2316162"/>
              <a:gd name="connsiteY36" fmla="*/ 996950 h 2259012"/>
              <a:gd name="connsiteX37" fmla="*/ 2043112 w 2316162"/>
              <a:gd name="connsiteY37" fmla="*/ 990600 h 2259012"/>
              <a:gd name="connsiteX38" fmla="*/ 2063750 w 2316162"/>
              <a:gd name="connsiteY38" fmla="*/ 982662 h 2259012"/>
              <a:gd name="connsiteX39" fmla="*/ 2087562 w 2316162"/>
              <a:gd name="connsiteY39" fmla="*/ 976312 h 2259012"/>
              <a:gd name="connsiteX40" fmla="*/ 2109787 w 2316162"/>
              <a:gd name="connsiteY40" fmla="*/ 969962 h 2259012"/>
              <a:gd name="connsiteX41" fmla="*/ 2132012 w 2316162"/>
              <a:gd name="connsiteY41" fmla="*/ 965200 h 2259012"/>
              <a:gd name="connsiteX42" fmla="*/ 2151062 w 2316162"/>
              <a:gd name="connsiteY42" fmla="*/ 963612 h 2259012"/>
              <a:gd name="connsiteX43" fmla="*/ 2190750 w 2316162"/>
              <a:gd name="connsiteY43" fmla="*/ 968375 h 2259012"/>
              <a:gd name="connsiteX44" fmla="*/ 2224087 w 2316162"/>
              <a:gd name="connsiteY44" fmla="*/ 979487 h 2259012"/>
              <a:gd name="connsiteX45" fmla="*/ 2254250 w 2316162"/>
              <a:gd name="connsiteY45" fmla="*/ 998537 h 2259012"/>
              <a:gd name="connsiteX46" fmla="*/ 2281237 w 2316162"/>
              <a:gd name="connsiteY46" fmla="*/ 1022350 h 2259012"/>
              <a:gd name="connsiteX47" fmla="*/ 2298700 w 2316162"/>
              <a:gd name="connsiteY47" fmla="*/ 1052512 h 2259012"/>
              <a:gd name="connsiteX48" fmla="*/ 2311400 w 2316162"/>
              <a:gd name="connsiteY48" fmla="*/ 1085850 h 2259012"/>
              <a:gd name="connsiteX49" fmla="*/ 2316162 w 2316162"/>
              <a:gd name="connsiteY49" fmla="*/ 1120775 h 2259012"/>
              <a:gd name="connsiteX50" fmla="*/ 2311400 w 2316162"/>
              <a:gd name="connsiteY50" fmla="*/ 1158875 h 2259012"/>
              <a:gd name="connsiteX51" fmla="*/ 2298700 w 2316162"/>
              <a:gd name="connsiteY51" fmla="*/ 1192212 h 2259012"/>
              <a:gd name="connsiteX52" fmla="*/ 2281237 w 2316162"/>
              <a:gd name="connsiteY52" fmla="*/ 1220787 h 2259012"/>
              <a:gd name="connsiteX53" fmla="*/ 2254250 w 2316162"/>
              <a:gd name="connsiteY53" fmla="*/ 1246187 h 2259012"/>
              <a:gd name="connsiteX54" fmla="*/ 2224087 w 2316162"/>
              <a:gd name="connsiteY54" fmla="*/ 1265237 h 2259012"/>
              <a:gd name="connsiteX55" fmla="*/ 2190750 w 2316162"/>
              <a:gd name="connsiteY55" fmla="*/ 1276350 h 2259012"/>
              <a:gd name="connsiteX56" fmla="*/ 2151062 w 2316162"/>
              <a:gd name="connsiteY56" fmla="*/ 1281112 h 2259012"/>
              <a:gd name="connsiteX57" fmla="*/ 2132012 w 2316162"/>
              <a:gd name="connsiteY57" fmla="*/ 1279525 h 2259012"/>
              <a:gd name="connsiteX58" fmla="*/ 2109787 w 2316162"/>
              <a:gd name="connsiteY58" fmla="*/ 1274762 h 2259012"/>
              <a:gd name="connsiteX59" fmla="*/ 2087562 w 2316162"/>
              <a:gd name="connsiteY59" fmla="*/ 1268412 h 2259012"/>
              <a:gd name="connsiteX60" fmla="*/ 2063750 w 2316162"/>
              <a:gd name="connsiteY60" fmla="*/ 1260475 h 2259012"/>
              <a:gd name="connsiteX61" fmla="*/ 2043112 w 2316162"/>
              <a:gd name="connsiteY61" fmla="*/ 1254125 h 2259012"/>
              <a:gd name="connsiteX62" fmla="*/ 2027237 w 2316162"/>
              <a:gd name="connsiteY62" fmla="*/ 1247775 h 2259012"/>
              <a:gd name="connsiteX63" fmla="*/ 2016125 w 2316162"/>
              <a:gd name="connsiteY63" fmla="*/ 1243012 h 2259012"/>
              <a:gd name="connsiteX64" fmla="*/ 2011362 w 2316162"/>
              <a:gd name="connsiteY64" fmla="*/ 1241425 h 2259012"/>
              <a:gd name="connsiteX65" fmla="*/ 1985962 w 2316162"/>
              <a:gd name="connsiteY65" fmla="*/ 1235075 h 2259012"/>
              <a:gd name="connsiteX66" fmla="*/ 1965325 w 2316162"/>
              <a:gd name="connsiteY66" fmla="*/ 1233487 h 2259012"/>
              <a:gd name="connsiteX67" fmla="*/ 1946275 w 2316162"/>
              <a:gd name="connsiteY67" fmla="*/ 1238250 h 2259012"/>
              <a:gd name="connsiteX68" fmla="*/ 1930400 w 2316162"/>
              <a:gd name="connsiteY68" fmla="*/ 1247775 h 2259012"/>
              <a:gd name="connsiteX69" fmla="*/ 1917700 w 2316162"/>
              <a:gd name="connsiteY69" fmla="*/ 1263650 h 2259012"/>
              <a:gd name="connsiteX70" fmla="*/ 1909762 w 2316162"/>
              <a:gd name="connsiteY70" fmla="*/ 1282700 h 2259012"/>
              <a:gd name="connsiteX71" fmla="*/ 1908175 w 2316162"/>
              <a:gd name="connsiteY71" fmla="*/ 1306512 h 2259012"/>
              <a:gd name="connsiteX72" fmla="*/ 1909203 w 2316162"/>
              <a:gd name="connsiteY72" fmla="*/ 1861565 h 2259012"/>
              <a:gd name="connsiteX73" fmla="*/ 1358900 w 2316162"/>
              <a:gd name="connsiteY73" fmla="*/ 1862137 h 2259012"/>
              <a:gd name="connsiteX74" fmla="*/ 1331912 w 2316162"/>
              <a:gd name="connsiteY74" fmla="*/ 1866900 h 2259012"/>
              <a:gd name="connsiteX75" fmla="*/ 1309687 w 2316162"/>
              <a:gd name="connsiteY75" fmla="*/ 1878012 h 2259012"/>
              <a:gd name="connsiteX76" fmla="*/ 1293812 w 2316162"/>
              <a:gd name="connsiteY76" fmla="*/ 1892300 h 2259012"/>
              <a:gd name="connsiteX77" fmla="*/ 1285875 w 2316162"/>
              <a:gd name="connsiteY77" fmla="*/ 1912937 h 2259012"/>
              <a:gd name="connsiteX78" fmla="*/ 1282700 w 2316162"/>
              <a:gd name="connsiteY78" fmla="*/ 1936750 h 2259012"/>
              <a:gd name="connsiteX79" fmla="*/ 1292225 w 2316162"/>
              <a:gd name="connsiteY79" fmla="*/ 1963737 h 2259012"/>
              <a:gd name="connsiteX80" fmla="*/ 1293812 w 2316162"/>
              <a:gd name="connsiteY80" fmla="*/ 1968500 h 2259012"/>
              <a:gd name="connsiteX81" fmla="*/ 1298575 w 2316162"/>
              <a:gd name="connsiteY81" fmla="*/ 1978025 h 2259012"/>
              <a:gd name="connsiteX82" fmla="*/ 1304925 w 2316162"/>
              <a:gd name="connsiteY82" fmla="*/ 1993900 h 2259012"/>
              <a:gd name="connsiteX83" fmla="*/ 1312862 w 2316162"/>
              <a:gd name="connsiteY83" fmla="*/ 2014537 h 2259012"/>
              <a:gd name="connsiteX84" fmla="*/ 1320800 w 2316162"/>
              <a:gd name="connsiteY84" fmla="*/ 2035175 h 2259012"/>
              <a:gd name="connsiteX85" fmla="*/ 1327150 w 2316162"/>
              <a:gd name="connsiteY85" fmla="*/ 2058987 h 2259012"/>
              <a:gd name="connsiteX86" fmla="*/ 1331912 w 2316162"/>
              <a:gd name="connsiteY86" fmla="*/ 2081212 h 2259012"/>
              <a:gd name="connsiteX87" fmla="*/ 1333500 w 2316162"/>
              <a:gd name="connsiteY87" fmla="*/ 2098675 h 2259012"/>
              <a:gd name="connsiteX88" fmla="*/ 1328737 w 2316162"/>
              <a:gd name="connsiteY88" fmla="*/ 2136775 h 2259012"/>
              <a:gd name="connsiteX89" fmla="*/ 1316037 w 2316162"/>
              <a:gd name="connsiteY89" fmla="*/ 2170112 h 2259012"/>
              <a:gd name="connsiteX90" fmla="*/ 1298575 w 2316162"/>
              <a:gd name="connsiteY90" fmla="*/ 2198687 h 2259012"/>
              <a:gd name="connsiteX91" fmla="*/ 1271587 w 2316162"/>
              <a:gd name="connsiteY91" fmla="*/ 2222500 h 2259012"/>
              <a:gd name="connsiteX92" fmla="*/ 1241425 w 2316162"/>
              <a:gd name="connsiteY92" fmla="*/ 2243137 h 2259012"/>
              <a:gd name="connsiteX93" fmla="*/ 1208087 w 2316162"/>
              <a:gd name="connsiteY93" fmla="*/ 2254250 h 2259012"/>
              <a:gd name="connsiteX94" fmla="*/ 1168400 w 2316162"/>
              <a:gd name="connsiteY94" fmla="*/ 2259012 h 2259012"/>
              <a:gd name="connsiteX95" fmla="*/ 1131887 w 2316162"/>
              <a:gd name="connsiteY95" fmla="*/ 2254250 h 2259012"/>
              <a:gd name="connsiteX96" fmla="*/ 1096962 w 2316162"/>
              <a:gd name="connsiteY96" fmla="*/ 2243137 h 2259012"/>
              <a:gd name="connsiteX97" fmla="*/ 1066800 w 2316162"/>
              <a:gd name="connsiteY97" fmla="*/ 2222500 h 2259012"/>
              <a:gd name="connsiteX98" fmla="*/ 1041400 w 2316162"/>
              <a:gd name="connsiteY98" fmla="*/ 2198687 h 2259012"/>
              <a:gd name="connsiteX99" fmla="*/ 1022350 w 2316162"/>
              <a:gd name="connsiteY99" fmla="*/ 2170112 h 2259012"/>
              <a:gd name="connsiteX100" fmla="*/ 1009650 w 2316162"/>
              <a:gd name="connsiteY100" fmla="*/ 2136775 h 2259012"/>
              <a:gd name="connsiteX101" fmla="*/ 1004887 w 2316162"/>
              <a:gd name="connsiteY101" fmla="*/ 2098675 h 2259012"/>
              <a:gd name="connsiteX102" fmla="*/ 1006475 w 2316162"/>
              <a:gd name="connsiteY102" fmla="*/ 2081212 h 2259012"/>
              <a:gd name="connsiteX103" fmla="*/ 1011237 w 2316162"/>
              <a:gd name="connsiteY103" fmla="*/ 2058987 h 2259012"/>
              <a:gd name="connsiteX104" fmla="*/ 1019175 w 2316162"/>
              <a:gd name="connsiteY104" fmla="*/ 2035175 h 2259012"/>
              <a:gd name="connsiteX105" fmla="*/ 1027112 w 2316162"/>
              <a:gd name="connsiteY105" fmla="*/ 2014537 h 2259012"/>
              <a:gd name="connsiteX106" fmla="*/ 1033462 w 2316162"/>
              <a:gd name="connsiteY106" fmla="*/ 1993900 h 2259012"/>
              <a:gd name="connsiteX107" fmla="*/ 1039812 w 2316162"/>
              <a:gd name="connsiteY107" fmla="*/ 1978025 h 2259012"/>
              <a:gd name="connsiteX108" fmla="*/ 1044575 w 2316162"/>
              <a:gd name="connsiteY108" fmla="*/ 1968500 h 2259012"/>
              <a:gd name="connsiteX109" fmla="*/ 1046162 w 2316162"/>
              <a:gd name="connsiteY109" fmla="*/ 1963737 h 2259012"/>
              <a:gd name="connsiteX110" fmla="*/ 1054100 w 2316162"/>
              <a:gd name="connsiteY110" fmla="*/ 1936750 h 2259012"/>
              <a:gd name="connsiteX111" fmla="*/ 1054100 w 2316162"/>
              <a:gd name="connsiteY111" fmla="*/ 1912937 h 2259012"/>
              <a:gd name="connsiteX112" fmla="*/ 1046162 w 2316162"/>
              <a:gd name="connsiteY112" fmla="*/ 1892300 h 2259012"/>
              <a:gd name="connsiteX113" fmla="*/ 1030287 w 2316162"/>
              <a:gd name="connsiteY113" fmla="*/ 1878012 h 2259012"/>
              <a:gd name="connsiteX114" fmla="*/ 1006475 w 2316162"/>
              <a:gd name="connsiteY114" fmla="*/ 1866900 h 2259012"/>
              <a:gd name="connsiteX115" fmla="*/ 979487 w 2316162"/>
              <a:gd name="connsiteY115" fmla="*/ 1862137 h 2259012"/>
              <a:gd name="connsiteX116" fmla="*/ 409209 w 2316162"/>
              <a:gd name="connsiteY116" fmla="*/ 1862137 h 2259012"/>
              <a:gd name="connsiteX117" fmla="*/ 411984 w 2316162"/>
              <a:gd name="connsiteY117" fmla="*/ 1368423 h 2259012"/>
              <a:gd name="connsiteX118" fmla="*/ 409575 w 2316162"/>
              <a:gd name="connsiteY118" fmla="*/ 1368423 h 2259012"/>
              <a:gd name="connsiteX119" fmla="*/ 409575 w 2316162"/>
              <a:gd name="connsiteY119" fmla="*/ 1306513 h 2259012"/>
              <a:gd name="connsiteX120" fmla="*/ 406400 w 2316162"/>
              <a:gd name="connsiteY120" fmla="*/ 1284288 h 2259012"/>
              <a:gd name="connsiteX121" fmla="*/ 398463 w 2316162"/>
              <a:gd name="connsiteY121" fmla="*/ 1266825 h 2259012"/>
              <a:gd name="connsiteX122" fmla="*/ 382588 w 2316162"/>
              <a:gd name="connsiteY122" fmla="*/ 1254125 h 2259012"/>
              <a:gd name="connsiteX123" fmla="*/ 365125 w 2316162"/>
              <a:gd name="connsiteY123" fmla="*/ 1247775 h 2259012"/>
              <a:gd name="connsiteX124" fmla="*/ 344488 w 2316162"/>
              <a:gd name="connsiteY124" fmla="*/ 1246188 h 2259012"/>
              <a:gd name="connsiteX125" fmla="*/ 320675 w 2316162"/>
              <a:gd name="connsiteY125" fmla="*/ 1249363 h 2259012"/>
              <a:gd name="connsiteX126" fmla="*/ 295275 w 2316162"/>
              <a:gd name="connsiteY126" fmla="*/ 1257300 h 2259012"/>
              <a:gd name="connsiteX127" fmla="*/ 292100 w 2316162"/>
              <a:gd name="connsiteY127" fmla="*/ 1258888 h 2259012"/>
              <a:gd name="connsiteX128" fmla="*/ 282575 w 2316162"/>
              <a:gd name="connsiteY128" fmla="*/ 1262063 h 2259012"/>
              <a:gd name="connsiteX129" fmla="*/ 266700 w 2316162"/>
              <a:gd name="connsiteY129" fmla="*/ 1265238 h 2259012"/>
              <a:gd name="connsiteX130" fmla="*/ 249238 w 2316162"/>
              <a:gd name="connsiteY130" fmla="*/ 1270000 h 2259012"/>
              <a:gd name="connsiteX131" fmla="*/ 227013 w 2316162"/>
              <a:gd name="connsiteY131" fmla="*/ 1273175 h 2259012"/>
              <a:gd name="connsiteX132" fmla="*/ 204788 w 2316162"/>
              <a:gd name="connsiteY132" fmla="*/ 1277938 h 2259012"/>
              <a:gd name="connsiteX133" fmla="*/ 184150 w 2316162"/>
              <a:gd name="connsiteY133" fmla="*/ 1279525 h 2259012"/>
              <a:gd name="connsiteX134" fmla="*/ 165100 w 2316162"/>
              <a:gd name="connsiteY134" fmla="*/ 1281113 h 2259012"/>
              <a:gd name="connsiteX135" fmla="*/ 127000 w 2316162"/>
              <a:gd name="connsiteY135" fmla="*/ 1276350 h 2259012"/>
              <a:gd name="connsiteX136" fmla="*/ 92075 w 2316162"/>
              <a:gd name="connsiteY136" fmla="*/ 1265238 h 2259012"/>
              <a:gd name="connsiteX137" fmla="*/ 61913 w 2316162"/>
              <a:gd name="connsiteY137" fmla="*/ 1246188 h 2259012"/>
              <a:gd name="connsiteX138" fmla="*/ 36513 w 2316162"/>
              <a:gd name="connsiteY138" fmla="*/ 1220788 h 2259012"/>
              <a:gd name="connsiteX139" fmla="*/ 17463 w 2316162"/>
              <a:gd name="connsiteY139" fmla="*/ 1192213 h 2259012"/>
              <a:gd name="connsiteX140" fmla="*/ 4763 w 2316162"/>
              <a:gd name="connsiteY140" fmla="*/ 1158875 h 2259012"/>
              <a:gd name="connsiteX141" fmla="*/ 0 w 2316162"/>
              <a:gd name="connsiteY141" fmla="*/ 1122362 h 2259012"/>
              <a:gd name="connsiteX142" fmla="*/ 4763 w 2316162"/>
              <a:gd name="connsiteY142" fmla="*/ 1085850 h 2259012"/>
              <a:gd name="connsiteX143" fmla="*/ 17463 w 2316162"/>
              <a:gd name="connsiteY143" fmla="*/ 1052512 h 2259012"/>
              <a:gd name="connsiteX144" fmla="*/ 36513 w 2316162"/>
              <a:gd name="connsiteY144" fmla="*/ 1022350 h 2259012"/>
              <a:gd name="connsiteX145" fmla="*/ 61913 w 2316162"/>
              <a:gd name="connsiteY145" fmla="*/ 998537 h 2259012"/>
              <a:gd name="connsiteX146" fmla="*/ 92075 w 2316162"/>
              <a:gd name="connsiteY146" fmla="*/ 979487 h 2259012"/>
              <a:gd name="connsiteX147" fmla="*/ 127000 w 2316162"/>
              <a:gd name="connsiteY147" fmla="*/ 968375 h 2259012"/>
              <a:gd name="connsiteX148" fmla="*/ 165100 w 2316162"/>
              <a:gd name="connsiteY148" fmla="*/ 963612 h 2259012"/>
              <a:gd name="connsiteX149" fmla="*/ 184150 w 2316162"/>
              <a:gd name="connsiteY149" fmla="*/ 965200 h 2259012"/>
              <a:gd name="connsiteX150" fmla="*/ 206375 w 2316162"/>
              <a:gd name="connsiteY150" fmla="*/ 969962 h 2259012"/>
              <a:gd name="connsiteX151" fmla="*/ 230188 w 2316162"/>
              <a:gd name="connsiteY151" fmla="*/ 976312 h 2259012"/>
              <a:gd name="connsiteX152" fmla="*/ 252413 w 2316162"/>
              <a:gd name="connsiteY152" fmla="*/ 984250 h 2259012"/>
              <a:gd name="connsiteX153" fmla="*/ 273050 w 2316162"/>
              <a:gd name="connsiteY153" fmla="*/ 990600 h 2259012"/>
              <a:gd name="connsiteX154" fmla="*/ 290513 w 2316162"/>
              <a:gd name="connsiteY154" fmla="*/ 996950 h 2259012"/>
              <a:gd name="connsiteX155" fmla="*/ 301625 w 2316162"/>
              <a:gd name="connsiteY155" fmla="*/ 1001712 h 2259012"/>
              <a:gd name="connsiteX156" fmla="*/ 304800 w 2316162"/>
              <a:gd name="connsiteY156" fmla="*/ 1003300 h 2259012"/>
              <a:gd name="connsiteX157" fmla="*/ 333375 w 2316162"/>
              <a:gd name="connsiteY157" fmla="*/ 1011237 h 2259012"/>
              <a:gd name="connsiteX158" fmla="*/ 358775 w 2316162"/>
              <a:gd name="connsiteY158" fmla="*/ 1009650 h 2259012"/>
              <a:gd name="connsiteX159" fmla="*/ 379413 w 2316162"/>
              <a:gd name="connsiteY159" fmla="*/ 1001712 h 2259012"/>
              <a:gd name="connsiteX160" fmla="*/ 396875 w 2316162"/>
              <a:gd name="connsiteY160" fmla="*/ 987425 h 2259012"/>
              <a:gd name="connsiteX161" fmla="*/ 406400 w 2316162"/>
              <a:gd name="connsiteY161" fmla="*/ 965200 h 2259012"/>
              <a:gd name="connsiteX162" fmla="*/ 409575 w 2316162"/>
              <a:gd name="connsiteY162" fmla="*/ 936625 h 2259012"/>
              <a:gd name="connsiteX163" fmla="*/ 409575 w 2316162"/>
              <a:gd name="connsiteY163" fmla="*/ 402374 h 2259012"/>
              <a:gd name="connsiteX164" fmla="*/ 412616 w 2316162"/>
              <a:gd name="connsiteY164" fmla="*/ 402374 h 2259012"/>
              <a:gd name="connsiteX165" fmla="*/ 412616 w 2316162"/>
              <a:gd name="connsiteY165" fmla="*/ 395287 h 2259012"/>
              <a:gd name="connsiteX166" fmla="*/ 969962 w 2316162"/>
              <a:gd name="connsiteY166" fmla="*/ 395287 h 2259012"/>
              <a:gd name="connsiteX167" fmla="*/ 996950 w 2316162"/>
              <a:gd name="connsiteY167" fmla="*/ 392112 h 2259012"/>
              <a:gd name="connsiteX168" fmla="*/ 1020762 w 2316162"/>
              <a:gd name="connsiteY168" fmla="*/ 382587 h 2259012"/>
              <a:gd name="connsiteX169" fmla="*/ 1036637 w 2316162"/>
              <a:gd name="connsiteY169" fmla="*/ 366712 h 2259012"/>
              <a:gd name="connsiteX170" fmla="*/ 1044575 w 2316162"/>
              <a:gd name="connsiteY170" fmla="*/ 346075 h 2259012"/>
              <a:gd name="connsiteX171" fmla="*/ 1046162 w 2316162"/>
              <a:gd name="connsiteY171" fmla="*/ 322262 h 2259012"/>
              <a:gd name="connsiteX172" fmla="*/ 1038225 w 2316162"/>
              <a:gd name="connsiteY172" fmla="*/ 295275 h 2259012"/>
              <a:gd name="connsiteX173" fmla="*/ 1036637 w 2316162"/>
              <a:gd name="connsiteY173" fmla="*/ 290512 h 2259012"/>
              <a:gd name="connsiteX174" fmla="*/ 1031875 w 2316162"/>
              <a:gd name="connsiteY174" fmla="*/ 280987 h 2259012"/>
              <a:gd name="connsiteX175" fmla="*/ 1025525 w 2316162"/>
              <a:gd name="connsiteY175" fmla="*/ 265112 h 2259012"/>
              <a:gd name="connsiteX176" fmla="*/ 1016000 w 2316162"/>
              <a:gd name="connsiteY176" fmla="*/ 244475 h 2259012"/>
              <a:gd name="connsiteX177" fmla="*/ 1008062 w 2316162"/>
              <a:gd name="connsiteY177" fmla="*/ 222250 h 2259012"/>
              <a:gd name="connsiteX178" fmla="*/ 1001712 w 2316162"/>
              <a:gd name="connsiteY178" fmla="*/ 200025 h 2259012"/>
              <a:gd name="connsiteX179" fmla="*/ 996950 w 2316162"/>
              <a:gd name="connsiteY179" fmla="*/ 177800 h 2259012"/>
              <a:gd name="connsiteX180" fmla="*/ 995362 w 2316162"/>
              <a:gd name="connsiteY180" fmla="*/ 158750 h 2259012"/>
              <a:gd name="connsiteX181" fmla="*/ 1000125 w 2316162"/>
              <a:gd name="connsiteY181" fmla="*/ 122237 h 2259012"/>
              <a:gd name="connsiteX182" fmla="*/ 1011237 w 2316162"/>
              <a:gd name="connsiteY182" fmla="*/ 88900 h 2259012"/>
              <a:gd name="connsiteX183" fmla="*/ 1031875 w 2316162"/>
              <a:gd name="connsiteY183" fmla="*/ 60325 h 2259012"/>
              <a:gd name="connsiteX184" fmla="*/ 1057275 w 2316162"/>
              <a:gd name="connsiteY184" fmla="*/ 34925 h 2259012"/>
              <a:gd name="connsiteX185" fmla="*/ 1087437 w 2316162"/>
              <a:gd name="connsiteY185" fmla="*/ 15875 h 2259012"/>
              <a:gd name="connsiteX186" fmla="*/ 1122362 w 2316162"/>
              <a:gd name="connsiteY186" fmla="*/ 4762 h 2259012"/>
              <a:gd name="connsiteX187" fmla="*/ 1160462 w 2316162"/>
              <a:gd name="connsiteY187" fmla="*/ 0 h 2259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2316162" h="2259012">
                <a:moveTo>
                  <a:pt x="1160462" y="0"/>
                </a:moveTo>
                <a:lnTo>
                  <a:pt x="1198562" y="4762"/>
                </a:lnTo>
                <a:lnTo>
                  <a:pt x="1231900" y="15875"/>
                </a:lnTo>
                <a:lnTo>
                  <a:pt x="1262062" y="34925"/>
                </a:lnTo>
                <a:lnTo>
                  <a:pt x="1289050" y="60325"/>
                </a:lnTo>
                <a:lnTo>
                  <a:pt x="1308100" y="88900"/>
                </a:lnTo>
                <a:lnTo>
                  <a:pt x="1320800" y="122237"/>
                </a:lnTo>
                <a:lnTo>
                  <a:pt x="1323975" y="158750"/>
                </a:lnTo>
                <a:lnTo>
                  <a:pt x="1322387" y="177800"/>
                </a:lnTo>
                <a:lnTo>
                  <a:pt x="1317625" y="200025"/>
                </a:lnTo>
                <a:lnTo>
                  <a:pt x="1311275" y="222250"/>
                </a:lnTo>
                <a:lnTo>
                  <a:pt x="1304925" y="244475"/>
                </a:lnTo>
                <a:lnTo>
                  <a:pt x="1296987" y="265112"/>
                </a:lnTo>
                <a:lnTo>
                  <a:pt x="1290637" y="280987"/>
                </a:lnTo>
                <a:lnTo>
                  <a:pt x="1285875" y="290512"/>
                </a:lnTo>
                <a:lnTo>
                  <a:pt x="1282700" y="295275"/>
                </a:lnTo>
                <a:lnTo>
                  <a:pt x="1274762" y="322262"/>
                </a:lnTo>
                <a:lnTo>
                  <a:pt x="1274762" y="346075"/>
                </a:lnTo>
                <a:lnTo>
                  <a:pt x="1285875" y="366712"/>
                </a:lnTo>
                <a:lnTo>
                  <a:pt x="1300162" y="382587"/>
                </a:lnTo>
                <a:lnTo>
                  <a:pt x="1322387" y="392112"/>
                </a:lnTo>
                <a:lnTo>
                  <a:pt x="1350962" y="395287"/>
                </a:lnTo>
                <a:lnTo>
                  <a:pt x="1908175" y="395287"/>
                </a:lnTo>
                <a:lnTo>
                  <a:pt x="1911350" y="477837"/>
                </a:lnTo>
                <a:lnTo>
                  <a:pt x="1911350" y="485775"/>
                </a:lnTo>
                <a:lnTo>
                  <a:pt x="1911350" y="496887"/>
                </a:lnTo>
                <a:lnTo>
                  <a:pt x="1911350" y="506412"/>
                </a:lnTo>
                <a:cubicBezTo>
                  <a:pt x="1910292" y="649816"/>
                  <a:pt x="1909233" y="793221"/>
                  <a:pt x="1908175" y="936625"/>
                </a:cubicBezTo>
                <a:lnTo>
                  <a:pt x="1909762" y="962025"/>
                </a:lnTo>
                <a:lnTo>
                  <a:pt x="1917700" y="981075"/>
                </a:lnTo>
                <a:lnTo>
                  <a:pt x="1930400" y="995362"/>
                </a:lnTo>
                <a:lnTo>
                  <a:pt x="1946275" y="1006475"/>
                </a:lnTo>
                <a:lnTo>
                  <a:pt x="1965325" y="1011237"/>
                </a:lnTo>
                <a:lnTo>
                  <a:pt x="1985962" y="1009650"/>
                </a:lnTo>
                <a:lnTo>
                  <a:pt x="2011362" y="1003300"/>
                </a:lnTo>
                <a:lnTo>
                  <a:pt x="2016125" y="1001712"/>
                </a:lnTo>
                <a:lnTo>
                  <a:pt x="2027237" y="996950"/>
                </a:lnTo>
                <a:lnTo>
                  <a:pt x="2043112" y="990600"/>
                </a:lnTo>
                <a:lnTo>
                  <a:pt x="2063750" y="982662"/>
                </a:lnTo>
                <a:lnTo>
                  <a:pt x="2087562" y="976312"/>
                </a:lnTo>
                <a:lnTo>
                  <a:pt x="2109787" y="969962"/>
                </a:lnTo>
                <a:lnTo>
                  <a:pt x="2132012" y="965200"/>
                </a:lnTo>
                <a:lnTo>
                  <a:pt x="2151062" y="963612"/>
                </a:lnTo>
                <a:lnTo>
                  <a:pt x="2190750" y="968375"/>
                </a:lnTo>
                <a:lnTo>
                  <a:pt x="2224087" y="979487"/>
                </a:lnTo>
                <a:lnTo>
                  <a:pt x="2254250" y="998537"/>
                </a:lnTo>
                <a:lnTo>
                  <a:pt x="2281237" y="1022350"/>
                </a:lnTo>
                <a:lnTo>
                  <a:pt x="2298700" y="1052512"/>
                </a:lnTo>
                <a:lnTo>
                  <a:pt x="2311400" y="1085850"/>
                </a:lnTo>
                <a:lnTo>
                  <a:pt x="2316162" y="1120775"/>
                </a:lnTo>
                <a:lnTo>
                  <a:pt x="2311400" y="1158875"/>
                </a:lnTo>
                <a:lnTo>
                  <a:pt x="2298700" y="1192212"/>
                </a:lnTo>
                <a:lnTo>
                  <a:pt x="2281237" y="1220787"/>
                </a:lnTo>
                <a:lnTo>
                  <a:pt x="2254250" y="1246187"/>
                </a:lnTo>
                <a:lnTo>
                  <a:pt x="2224087" y="1265237"/>
                </a:lnTo>
                <a:lnTo>
                  <a:pt x="2190750" y="1276350"/>
                </a:lnTo>
                <a:lnTo>
                  <a:pt x="2151062" y="1281112"/>
                </a:lnTo>
                <a:lnTo>
                  <a:pt x="2132012" y="1279525"/>
                </a:lnTo>
                <a:lnTo>
                  <a:pt x="2109787" y="1274762"/>
                </a:lnTo>
                <a:lnTo>
                  <a:pt x="2087562" y="1268412"/>
                </a:lnTo>
                <a:lnTo>
                  <a:pt x="2063750" y="1260475"/>
                </a:lnTo>
                <a:lnTo>
                  <a:pt x="2043112" y="1254125"/>
                </a:lnTo>
                <a:lnTo>
                  <a:pt x="2027237" y="1247775"/>
                </a:lnTo>
                <a:lnTo>
                  <a:pt x="2016125" y="1243012"/>
                </a:lnTo>
                <a:lnTo>
                  <a:pt x="2011362" y="1241425"/>
                </a:lnTo>
                <a:lnTo>
                  <a:pt x="1985962" y="1235075"/>
                </a:lnTo>
                <a:lnTo>
                  <a:pt x="1965325" y="1233487"/>
                </a:lnTo>
                <a:lnTo>
                  <a:pt x="1946275" y="1238250"/>
                </a:lnTo>
                <a:lnTo>
                  <a:pt x="1930400" y="1247775"/>
                </a:lnTo>
                <a:lnTo>
                  <a:pt x="1917700" y="1263650"/>
                </a:lnTo>
                <a:lnTo>
                  <a:pt x="1909762" y="1282700"/>
                </a:lnTo>
                <a:lnTo>
                  <a:pt x="1908175" y="1306512"/>
                </a:lnTo>
                <a:cubicBezTo>
                  <a:pt x="1908518" y="1491530"/>
                  <a:pt x="1908860" y="1676547"/>
                  <a:pt x="1909203" y="1861565"/>
                </a:cubicBezTo>
                <a:lnTo>
                  <a:pt x="1358900" y="1862137"/>
                </a:lnTo>
                <a:lnTo>
                  <a:pt x="1331912" y="1866900"/>
                </a:lnTo>
                <a:lnTo>
                  <a:pt x="1309687" y="1878012"/>
                </a:lnTo>
                <a:lnTo>
                  <a:pt x="1293812" y="1892300"/>
                </a:lnTo>
                <a:lnTo>
                  <a:pt x="1285875" y="1912937"/>
                </a:lnTo>
                <a:lnTo>
                  <a:pt x="1282700" y="1936750"/>
                </a:lnTo>
                <a:lnTo>
                  <a:pt x="1292225" y="1963737"/>
                </a:lnTo>
                <a:lnTo>
                  <a:pt x="1293812" y="1968500"/>
                </a:lnTo>
                <a:lnTo>
                  <a:pt x="1298575" y="1978025"/>
                </a:lnTo>
                <a:lnTo>
                  <a:pt x="1304925" y="1993900"/>
                </a:lnTo>
                <a:lnTo>
                  <a:pt x="1312862" y="2014537"/>
                </a:lnTo>
                <a:lnTo>
                  <a:pt x="1320800" y="2035175"/>
                </a:lnTo>
                <a:lnTo>
                  <a:pt x="1327150" y="2058987"/>
                </a:lnTo>
                <a:lnTo>
                  <a:pt x="1331912" y="2081212"/>
                </a:lnTo>
                <a:lnTo>
                  <a:pt x="1333500" y="2098675"/>
                </a:lnTo>
                <a:lnTo>
                  <a:pt x="1328737" y="2136775"/>
                </a:lnTo>
                <a:lnTo>
                  <a:pt x="1316037" y="2170112"/>
                </a:lnTo>
                <a:lnTo>
                  <a:pt x="1298575" y="2198687"/>
                </a:lnTo>
                <a:lnTo>
                  <a:pt x="1271587" y="2222500"/>
                </a:lnTo>
                <a:lnTo>
                  <a:pt x="1241425" y="2243137"/>
                </a:lnTo>
                <a:lnTo>
                  <a:pt x="1208087" y="2254250"/>
                </a:lnTo>
                <a:lnTo>
                  <a:pt x="1168400" y="2259012"/>
                </a:lnTo>
                <a:lnTo>
                  <a:pt x="1131887" y="2254250"/>
                </a:lnTo>
                <a:lnTo>
                  <a:pt x="1096962" y="2243137"/>
                </a:lnTo>
                <a:lnTo>
                  <a:pt x="1066800" y="2222500"/>
                </a:lnTo>
                <a:lnTo>
                  <a:pt x="1041400" y="2198687"/>
                </a:lnTo>
                <a:lnTo>
                  <a:pt x="1022350" y="2170112"/>
                </a:lnTo>
                <a:lnTo>
                  <a:pt x="1009650" y="2136775"/>
                </a:lnTo>
                <a:lnTo>
                  <a:pt x="1004887" y="2098675"/>
                </a:lnTo>
                <a:lnTo>
                  <a:pt x="1006475" y="2081212"/>
                </a:lnTo>
                <a:lnTo>
                  <a:pt x="1011237" y="2058987"/>
                </a:lnTo>
                <a:lnTo>
                  <a:pt x="1019175" y="2035175"/>
                </a:lnTo>
                <a:lnTo>
                  <a:pt x="1027112" y="2014537"/>
                </a:lnTo>
                <a:lnTo>
                  <a:pt x="1033462" y="1993900"/>
                </a:lnTo>
                <a:lnTo>
                  <a:pt x="1039812" y="1978025"/>
                </a:lnTo>
                <a:lnTo>
                  <a:pt x="1044575" y="1968500"/>
                </a:lnTo>
                <a:lnTo>
                  <a:pt x="1046162" y="1963737"/>
                </a:lnTo>
                <a:lnTo>
                  <a:pt x="1054100" y="1936750"/>
                </a:lnTo>
                <a:lnTo>
                  <a:pt x="1054100" y="1912937"/>
                </a:lnTo>
                <a:lnTo>
                  <a:pt x="1046162" y="1892300"/>
                </a:lnTo>
                <a:lnTo>
                  <a:pt x="1030287" y="1878012"/>
                </a:lnTo>
                <a:lnTo>
                  <a:pt x="1006475" y="1866900"/>
                </a:lnTo>
                <a:lnTo>
                  <a:pt x="979487" y="1862137"/>
                </a:lnTo>
                <a:lnTo>
                  <a:pt x="409209" y="1862137"/>
                </a:lnTo>
                <a:lnTo>
                  <a:pt x="411984" y="1368423"/>
                </a:lnTo>
                <a:lnTo>
                  <a:pt x="409575" y="1368423"/>
                </a:lnTo>
                <a:lnTo>
                  <a:pt x="409575" y="1306513"/>
                </a:lnTo>
                <a:lnTo>
                  <a:pt x="406400" y="1284288"/>
                </a:lnTo>
                <a:lnTo>
                  <a:pt x="398463" y="1266825"/>
                </a:lnTo>
                <a:lnTo>
                  <a:pt x="382588" y="1254125"/>
                </a:lnTo>
                <a:lnTo>
                  <a:pt x="365125" y="1247775"/>
                </a:lnTo>
                <a:lnTo>
                  <a:pt x="344488" y="1246188"/>
                </a:lnTo>
                <a:lnTo>
                  <a:pt x="320675" y="1249363"/>
                </a:lnTo>
                <a:lnTo>
                  <a:pt x="295275" y="1257300"/>
                </a:lnTo>
                <a:lnTo>
                  <a:pt x="292100" y="1258888"/>
                </a:lnTo>
                <a:lnTo>
                  <a:pt x="282575" y="1262063"/>
                </a:lnTo>
                <a:lnTo>
                  <a:pt x="266700" y="1265238"/>
                </a:lnTo>
                <a:lnTo>
                  <a:pt x="249238" y="1270000"/>
                </a:lnTo>
                <a:lnTo>
                  <a:pt x="227013" y="1273175"/>
                </a:lnTo>
                <a:lnTo>
                  <a:pt x="204788" y="1277938"/>
                </a:lnTo>
                <a:lnTo>
                  <a:pt x="184150" y="1279525"/>
                </a:lnTo>
                <a:lnTo>
                  <a:pt x="165100" y="1281113"/>
                </a:lnTo>
                <a:lnTo>
                  <a:pt x="127000" y="1276350"/>
                </a:lnTo>
                <a:lnTo>
                  <a:pt x="92075" y="1265238"/>
                </a:lnTo>
                <a:lnTo>
                  <a:pt x="61913" y="1246188"/>
                </a:lnTo>
                <a:lnTo>
                  <a:pt x="36513" y="1220788"/>
                </a:lnTo>
                <a:lnTo>
                  <a:pt x="17463" y="1192213"/>
                </a:lnTo>
                <a:lnTo>
                  <a:pt x="4763" y="1158875"/>
                </a:lnTo>
                <a:lnTo>
                  <a:pt x="0" y="1122362"/>
                </a:lnTo>
                <a:lnTo>
                  <a:pt x="4763" y="1085850"/>
                </a:lnTo>
                <a:lnTo>
                  <a:pt x="17463" y="1052512"/>
                </a:lnTo>
                <a:lnTo>
                  <a:pt x="36513" y="1022350"/>
                </a:lnTo>
                <a:lnTo>
                  <a:pt x="61913" y="998537"/>
                </a:lnTo>
                <a:lnTo>
                  <a:pt x="92075" y="979487"/>
                </a:lnTo>
                <a:lnTo>
                  <a:pt x="127000" y="968375"/>
                </a:lnTo>
                <a:lnTo>
                  <a:pt x="165100" y="963612"/>
                </a:lnTo>
                <a:lnTo>
                  <a:pt x="184150" y="965200"/>
                </a:lnTo>
                <a:lnTo>
                  <a:pt x="206375" y="969962"/>
                </a:lnTo>
                <a:lnTo>
                  <a:pt x="230188" y="976312"/>
                </a:lnTo>
                <a:lnTo>
                  <a:pt x="252413" y="984250"/>
                </a:lnTo>
                <a:lnTo>
                  <a:pt x="273050" y="990600"/>
                </a:lnTo>
                <a:lnTo>
                  <a:pt x="290513" y="996950"/>
                </a:lnTo>
                <a:lnTo>
                  <a:pt x="301625" y="1001712"/>
                </a:lnTo>
                <a:lnTo>
                  <a:pt x="304800" y="1003300"/>
                </a:lnTo>
                <a:lnTo>
                  <a:pt x="333375" y="1011237"/>
                </a:lnTo>
                <a:lnTo>
                  <a:pt x="358775" y="1009650"/>
                </a:lnTo>
                <a:lnTo>
                  <a:pt x="379413" y="1001712"/>
                </a:lnTo>
                <a:lnTo>
                  <a:pt x="396875" y="987425"/>
                </a:lnTo>
                <a:lnTo>
                  <a:pt x="406400" y="965200"/>
                </a:lnTo>
                <a:lnTo>
                  <a:pt x="409575" y="936625"/>
                </a:lnTo>
                <a:lnTo>
                  <a:pt x="409575" y="402374"/>
                </a:lnTo>
                <a:lnTo>
                  <a:pt x="412616" y="402374"/>
                </a:lnTo>
                <a:lnTo>
                  <a:pt x="412616" y="395287"/>
                </a:lnTo>
                <a:lnTo>
                  <a:pt x="969962" y="395287"/>
                </a:lnTo>
                <a:lnTo>
                  <a:pt x="996950" y="392112"/>
                </a:lnTo>
                <a:lnTo>
                  <a:pt x="1020762" y="382587"/>
                </a:lnTo>
                <a:lnTo>
                  <a:pt x="1036637" y="366712"/>
                </a:lnTo>
                <a:lnTo>
                  <a:pt x="1044575" y="346075"/>
                </a:lnTo>
                <a:lnTo>
                  <a:pt x="1046162" y="322262"/>
                </a:lnTo>
                <a:lnTo>
                  <a:pt x="1038225" y="295275"/>
                </a:lnTo>
                <a:lnTo>
                  <a:pt x="1036637" y="290512"/>
                </a:lnTo>
                <a:lnTo>
                  <a:pt x="1031875" y="280987"/>
                </a:lnTo>
                <a:lnTo>
                  <a:pt x="1025525" y="265112"/>
                </a:lnTo>
                <a:lnTo>
                  <a:pt x="1016000" y="244475"/>
                </a:lnTo>
                <a:lnTo>
                  <a:pt x="1008062" y="222250"/>
                </a:lnTo>
                <a:lnTo>
                  <a:pt x="1001712" y="200025"/>
                </a:lnTo>
                <a:lnTo>
                  <a:pt x="996950" y="177800"/>
                </a:lnTo>
                <a:lnTo>
                  <a:pt x="995362" y="158750"/>
                </a:lnTo>
                <a:lnTo>
                  <a:pt x="1000125" y="122237"/>
                </a:lnTo>
                <a:lnTo>
                  <a:pt x="1011237" y="88900"/>
                </a:lnTo>
                <a:lnTo>
                  <a:pt x="1031875" y="60325"/>
                </a:lnTo>
                <a:lnTo>
                  <a:pt x="1057275" y="34925"/>
                </a:lnTo>
                <a:lnTo>
                  <a:pt x="1087437" y="15875"/>
                </a:lnTo>
                <a:lnTo>
                  <a:pt x="1122362" y="4762"/>
                </a:lnTo>
                <a:lnTo>
                  <a:pt x="1160462"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84338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3843</TotalTime>
  <Words>1390</Words>
  <Application>Microsoft Macintosh PowerPoint</Application>
  <PresentationFormat>Widescreen</PresentationFormat>
  <Paragraphs>187</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Abadi MT Condensed Extra Bold</vt:lpstr>
      <vt:lpstr>Calibri</vt:lpstr>
      <vt:lpstr>Corbel</vt:lpstr>
      <vt:lpstr>Mangal</vt:lpstr>
      <vt:lpstr>Times New Roman</vt:lpstr>
      <vt:lpstr>Wingdings</vt:lpstr>
      <vt:lpstr>Arial</vt:lpstr>
      <vt:lpstr>Parallax</vt:lpstr>
      <vt:lpstr>The Illustrious Puzzle Pieces</vt:lpstr>
      <vt:lpstr> The Autism Spectrum</vt:lpstr>
      <vt:lpstr>PowerPoint Presentation</vt:lpstr>
      <vt:lpstr>PowerPoint Presentation</vt:lpstr>
      <vt:lpstr>Academic: Sylvester Stallone Knock Out Model </vt:lpstr>
      <vt:lpstr>Academic: Sylvester Stallone Knock Out Model</vt:lpstr>
      <vt:lpstr>Academic: Sylvester Stallone Knock Out Model</vt:lpstr>
      <vt:lpstr>Academic: Sylvester Stallone Knock Out Model</vt:lpstr>
      <vt:lpstr>Academic: Sylvester Stallone Knock Out Model Lunch and Learns</vt:lpstr>
      <vt:lpstr>PowerPoint Presentation</vt:lpstr>
      <vt:lpstr>Personal: Tommy Hilfiger Tailored Model </vt:lpstr>
      <vt:lpstr>Personal: Tommy Hilfiger Tailored Model </vt:lpstr>
      <vt:lpstr>Social: D.L. Hughley Stand Up Model</vt:lpstr>
      <vt:lpstr>Social: D.L. Hughley Stand Up Model</vt:lpstr>
      <vt:lpstr>Social: D.L. Hughley Stand Up Model</vt:lpstr>
      <vt:lpstr>Dan Marino’s Zone Coverage Module Budget</vt:lpstr>
      <vt:lpstr>Meet the Authors: </vt:lpstr>
      <vt:lpstr>References</vt:lpstr>
    </vt:vector>
  </TitlesOfParts>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Trevor McCray</dc:creator>
  <cp:lastModifiedBy>Loryn M Taylor-Johnson</cp:lastModifiedBy>
  <cp:revision>74</cp:revision>
  <dcterms:created xsi:type="dcterms:W3CDTF">2017-02-18T20:03:29Z</dcterms:created>
  <dcterms:modified xsi:type="dcterms:W3CDTF">2017-02-25T04:15:05Z</dcterms:modified>
</cp:coreProperties>
</file>