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handoutMasterIdLst>
    <p:handoutMasterId r:id="rId21"/>
  </p:handoutMasterIdLst>
  <p:sldIdLst>
    <p:sldId id="256" r:id="rId2"/>
    <p:sldId id="257" r:id="rId3"/>
    <p:sldId id="258" r:id="rId4"/>
    <p:sldId id="260" r:id="rId5"/>
    <p:sldId id="259" r:id="rId6"/>
    <p:sldId id="264" r:id="rId7"/>
    <p:sldId id="263" r:id="rId8"/>
    <p:sldId id="289" r:id="rId9"/>
    <p:sldId id="291" r:id="rId10"/>
    <p:sldId id="266" r:id="rId11"/>
    <p:sldId id="292" r:id="rId12"/>
    <p:sldId id="279" r:id="rId13"/>
    <p:sldId id="281" r:id="rId14"/>
    <p:sldId id="285" r:id="rId15"/>
    <p:sldId id="280" r:id="rId16"/>
    <p:sldId id="284" r:id="rId17"/>
    <p:sldId id="294" r:id="rId18"/>
    <p:sldId id="295" r:id="rId19"/>
  </p:sldIdLst>
  <p:sldSz cx="9144000" cy="5143500" type="screen16x9"/>
  <p:notesSz cx="6858000" cy="9296400"/>
  <p:embeddedFontLst>
    <p:embeddedFont>
      <p:font typeface="Calibri" panose="020F050202020403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75187" autoAdjust="0"/>
  </p:normalViewPr>
  <p:slideViewPr>
    <p:cSldViewPr snapToGrid="0">
      <p:cViewPr varScale="1">
        <p:scale>
          <a:sx n="108" d="100"/>
          <a:sy n="108" d="100"/>
        </p:scale>
        <p:origin x="-90" y="-954"/>
      </p:cViewPr>
      <p:guideLst>
        <p:guide orient="horz" pos="1620"/>
        <p:guide pos="2880"/>
      </p:guideLst>
    </p:cSldViewPr>
  </p:slideViewPr>
  <p:outlineViewPr>
    <p:cViewPr>
      <p:scale>
        <a:sx n="33" d="100"/>
        <a:sy n="33" d="100"/>
      </p:scale>
      <p:origin x="0" y="-133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37CB6-0192-4BEE-9ADF-AFF0DF2A5EA0}"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0D96D7B5-3761-4983-BBDE-63E28192C289}">
      <dgm:prSet phldrT="[Text]" custT="1"/>
      <dgm:spPr/>
      <dgm:t>
        <a:bodyPr/>
        <a:lstStyle/>
        <a:p>
          <a:pPr>
            <a:lnSpc>
              <a:spcPct val="100000"/>
            </a:lnSpc>
          </a:pPr>
          <a:r>
            <a:rPr lang="en-US" sz="1800" dirty="0"/>
            <a:t>Ashley </a:t>
          </a:r>
          <a:r>
            <a:rPr lang="en-US" sz="1800" dirty="0" smtClean="0"/>
            <a:t>Reese</a:t>
          </a:r>
        </a:p>
        <a:p>
          <a:pPr>
            <a:lnSpc>
              <a:spcPct val="100000"/>
            </a:lnSpc>
          </a:pPr>
          <a:r>
            <a:rPr lang="en-US" sz="1800" dirty="0" smtClean="0"/>
            <a:t> </a:t>
          </a:r>
          <a:r>
            <a:rPr lang="en-US" sz="1100" i="1" dirty="0"/>
            <a:t>Team Leader </a:t>
          </a:r>
        </a:p>
        <a:p>
          <a:pPr>
            <a:lnSpc>
              <a:spcPct val="90000"/>
            </a:lnSpc>
          </a:pPr>
          <a:r>
            <a:rPr lang="en-US" sz="1400" dirty="0"/>
            <a:t>Dean of Students, </a:t>
          </a:r>
          <a:endParaRPr lang="en-US" sz="1400" dirty="0" smtClean="0"/>
        </a:p>
        <a:p>
          <a:pPr>
            <a:lnSpc>
              <a:spcPct val="90000"/>
            </a:lnSpc>
          </a:pPr>
          <a:r>
            <a:rPr lang="en-US" sz="1400" dirty="0" smtClean="0"/>
            <a:t>Office </a:t>
          </a:r>
          <a:r>
            <a:rPr lang="en-US" sz="1400" dirty="0"/>
            <a:t>of Student Affairs  </a:t>
          </a:r>
        </a:p>
      </dgm:t>
    </dgm:pt>
    <dgm:pt modelId="{0B0272B4-81C5-4D2B-841E-A3CF50A8C3C6}" type="parTrans" cxnId="{7DE110BB-52BF-41F7-A8B6-65A987B6F472}">
      <dgm:prSet/>
      <dgm:spPr/>
      <dgm:t>
        <a:bodyPr/>
        <a:lstStyle/>
        <a:p>
          <a:endParaRPr lang="en-US"/>
        </a:p>
      </dgm:t>
    </dgm:pt>
    <dgm:pt modelId="{338BB102-C95E-4254-B20E-22210DA5A13C}" type="sibTrans" cxnId="{7DE110BB-52BF-41F7-A8B6-65A987B6F472}">
      <dgm:prSet/>
      <dgm:spPr/>
      <dgm:t>
        <a:bodyPr/>
        <a:lstStyle/>
        <a:p>
          <a:endParaRPr lang="en-US"/>
        </a:p>
      </dgm:t>
    </dgm:pt>
    <dgm:pt modelId="{B21FB64D-A8CF-4E90-9B53-1B394A0D65EF}">
      <dgm:prSet phldrT="[Text]" custT="1"/>
      <dgm:spPr/>
      <dgm:t>
        <a:bodyPr/>
        <a:lstStyle/>
        <a:p>
          <a:r>
            <a:rPr lang="en-US" sz="1800" dirty="0"/>
            <a:t>Ashley </a:t>
          </a:r>
          <a:r>
            <a:rPr lang="en-US" sz="1800" dirty="0" smtClean="0"/>
            <a:t>Baksis</a:t>
          </a:r>
        </a:p>
        <a:p>
          <a:endParaRPr lang="en-US" sz="1800" dirty="0"/>
        </a:p>
        <a:p>
          <a:r>
            <a:rPr lang="en-US" sz="1400" dirty="0"/>
            <a:t>Director of Student </a:t>
          </a:r>
          <a:r>
            <a:rPr lang="en-US" sz="1400" dirty="0" smtClean="0"/>
            <a:t>Engagement</a:t>
          </a:r>
        </a:p>
        <a:p>
          <a:r>
            <a:rPr lang="en-US" sz="1400" dirty="0" smtClean="0"/>
            <a:t> </a:t>
          </a:r>
          <a:r>
            <a:rPr lang="en-US" sz="1400" dirty="0"/>
            <a:t>Office of Student Activities </a:t>
          </a:r>
        </a:p>
      </dgm:t>
    </dgm:pt>
    <dgm:pt modelId="{7805490F-E8D6-4877-AC12-B8FA590E3568}" type="parTrans" cxnId="{3E896A68-6801-40E8-8D8A-F8FD74FE18BF}">
      <dgm:prSet/>
      <dgm:spPr/>
      <dgm:t>
        <a:bodyPr/>
        <a:lstStyle/>
        <a:p>
          <a:endParaRPr lang="en-US"/>
        </a:p>
      </dgm:t>
    </dgm:pt>
    <dgm:pt modelId="{83914BF9-EE6A-460B-993D-9DF107E51B56}" type="sibTrans" cxnId="{3E896A68-6801-40E8-8D8A-F8FD74FE18BF}">
      <dgm:prSet/>
      <dgm:spPr/>
      <dgm:t>
        <a:bodyPr/>
        <a:lstStyle/>
        <a:p>
          <a:endParaRPr lang="en-US"/>
        </a:p>
      </dgm:t>
    </dgm:pt>
    <dgm:pt modelId="{C232FFDC-E428-4B50-8BE8-00FE4DE195B7}">
      <dgm:prSet phldrT="[Text]" custT="1"/>
      <dgm:spPr/>
      <dgm:t>
        <a:bodyPr/>
        <a:lstStyle/>
        <a:p>
          <a:r>
            <a:rPr lang="en-US" sz="1800" dirty="0"/>
            <a:t>Julieze </a:t>
          </a:r>
          <a:r>
            <a:rPr lang="en-US" sz="1800" dirty="0" smtClean="0"/>
            <a:t>Benjamin</a:t>
          </a:r>
        </a:p>
        <a:p>
          <a:endParaRPr lang="en-US" sz="1800" dirty="0"/>
        </a:p>
        <a:p>
          <a:r>
            <a:rPr lang="en-US" sz="1400" dirty="0"/>
            <a:t>Director of Disability </a:t>
          </a:r>
          <a:r>
            <a:rPr lang="en-US" sz="1400" dirty="0" smtClean="0"/>
            <a:t>Services</a:t>
          </a:r>
        </a:p>
        <a:p>
          <a:r>
            <a:rPr lang="en-US" sz="1400" dirty="0" smtClean="0"/>
            <a:t>Disability Services </a:t>
          </a:r>
          <a:endParaRPr lang="en-US" sz="1400" dirty="0"/>
        </a:p>
      </dgm:t>
    </dgm:pt>
    <dgm:pt modelId="{55D79D35-0FA8-4C6C-8881-A3177C503A50}" type="parTrans" cxnId="{E6637A3A-78E1-43D7-831F-872FF1015296}">
      <dgm:prSet/>
      <dgm:spPr/>
      <dgm:t>
        <a:bodyPr/>
        <a:lstStyle/>
        <a:p>
          <a:endParaRPr lang="en-US"/>
        </a:p>
      </dgm:t>
    </dgm:pt>
    <dgm:pt modelId="{9F308256-9016-444F-8D8F-A9D708D7B796}" type="sibTrans" cxnId="{E6637A3A-78E1-43D7-831F-872FF1015296}">
      <dgm:prSet/>
      <dgm:spPr/>
      <dgm:t>
        <a:bodyPr/>
        <a:lstStyle/>
        <a:p>
          <a:endParaRPr lang="en-US"/>
        </a:p>
      </dgm:t>
    </dgm:pt>
    <dgm:pt modelId="{89959AA2-CC96-41CB-8287-FEC31FC7803F}" type="pres">
      <dgm:prSet presAssocID="{16137CB6-0192-4BEE-9ADF-AFF0DF2A5EA0}" presName="Name0" presStyleCnt="0">
        <dgm:presLayoutVars>
          <dgm:dir/>
          <dgm:resizeHandles val="exact"/>
        </dgm:presLayoutVars>
      </dgm:prSet>
      <dgm:spPr/>
      <dgm:t>
        <a:bodyPr/>
        <a:lstStyle/>
        <a:p>
          <a:endParaRPr lang="en-US"/>
        </a:p>
      </dgm:t>
    </dgm:pt>
    <dgm:pt modelId="{84EE03F2-BE32-4DDB-9FCF-DF057EAC9796}" type="pres">
      <dgm:prSet presAssocID="{16137CB6-0192-4BEE-9ADF-AFF0DF2A5EA0}" presName="bkgdShp" presStyleLbl="alignAccFollowNode1" presStyleIdx="0" presStyleCnt="1" custScaleY="158162"/>
      <dgm:spPr/>
    </dgm:pt>
    <dgm:pt modelId="{2016C988-7613-4701-AEF0-86B364CDBDEB}" type="pres">
      <dgm:prSet presAssocID="{16137CB6-0192-4BEE-9ADF-AFF0DF2A5EA0}" presName="linComp" presStyleCnt="0"/>
      <dgm:spPr/>
    </dgm:pt>
    <dgm:pt modelId="{FB292D9D-73F4-440C-955A-B18C6F6C1976}" type="pres">
      <dgm:prSet presAssocID="{0D96D7B5-3761-4983-BBDE-63E28192C289}" presName="compNode" presStyleCnt="0"/>
      <dgm:spPr/>
    </dgm:pt>
    <dgm:pt modelId="{CDE2B1F3-B519-4C89-AB9F-F776D3487FA6}" type="pres">
      <dgm:prSet presAssocID="{0D96D7B5-3761-4983-BBDE-63E28192C289}" presName="node" presStyleLbl="node1" presStyleIdx="0" presStyleCnt="3">
        <dgm:presLayoutVars>
          <dgm:bulletEnabled val="1"/>
        </dgm:presLayoutVars>
      </dgm:prSet>
      <dgm:spPr/>
      <dgm:t>
        <a:bodyPr/>
        <a:lstStyle/>
        <a:p>
          <a:endParaRPr lang="en-US"/>
        </a:p>
      </dgm:t>
    </dgm:pt>
    <dgm:pt modelId="{402F22B4-E00B-42FB-BE2F-4515271D750D}" type="pres">
      <dgm:prSet presAssocID="{0D96D7B5-3761-4983-BBDE-63E28192C289}" presName="invisiNode" presStyleLbl="node1" presStyleIdx="0" presStyleCnt="3"/>
      <dgm:spPr/>
    </dgm:pt>
    <dgm:pt modelId="{8F43E59D-9373-402F-A061-0AD0216809F5}" type="pres">
      <dgm:prSet presAssocID="{0D96D7B5-3761-4983-BBDE-63E28192C289}" presName="imagNode" presStyleLbl="fgImgPlace1" presStyleIdx="0" presStyleCnt="3" custScaleY="195236" custLinFactNeighborX="576" custLinFactNeighborY="-7157"/>
      <dgm:spPr>
        <a:blipFill rotWithShape="1">
          <a:blip xmlns:r="http://schemas.openxmlformats.org/officeDocument/2006/relationships" r:embed="rId1"/>
          <a:stretch>
            <a:fillRect/>
          </a:stretch>
        </a:blipFill>
      </dgm:spPr>
      <dgm:t>
        <a:bodyPr/>
        <a:lstStyle/>
        <a:p>
          <a:endParaRPr lang="en-US"/>
        </a:p>
      </dgm:t>
    </dgm:pt>
    <dgm:pt modelId="{67930729-F2A6-4F19-AA59-DE19CE208B0B}" type="pres">
      <dgm:prSet presAssocID="{338BB102-C95E-4254-B20E-22210DA5A13C}" presName="sibTrans" presStyleLbl="sibTrans2D1" presStyleIdx="0" presStyleCnt="0"/>
      <dgm:spPr/>
      <dgm:t>
        <a:bodyPr/>
        <a:lstStyle/>
        <a:p>
          <a:endParaRPr lang="en-US"/>
        </a:p>
      </dgm:t>
    </dgm:pt>
    <dgm:pt modelId="{4FEBB7F2-32B8-4A5A-9044-1E1EAAEC6990}" type="pres">
      <dgm:prSet presAssocID="{B21FB64D-A8CF-4E90-9B53-1B394A0D65EF}" presName="compNode" presStyleCnt="0"/>
      <dgm:spPr/>
    </dgm:pt>
    <dgm:pt modelId="{8A4DBC27-C413-4574-9B31-C231E8914F69}" type="pres">
      <dgm:prSet presAssocID="{B21FB64D-A8CF-4E90-9B53-1B394A0D65EF}" presName="node" presStyleLbl="node1" presStyleIdx="1" presStyleCnt="3">
        <dgm:presLayoutVars>
          <dgm:bulletEnabled val="1"/>
        </dgm:presLayoutVars>
      </dgm:prSet>
      <dgm:spPr/>
      <dgm:t>
        <a:bodyPr/>
        <a:lstStyle/>
        <a:p>
          <a:endParaRPr lang="en-US"/>
        </a:p>
      </dgm:t>
    </dgm:pt>
    <dgm:pt modelId="{88D24FDE-EA61-4C17-8040-68340F95AE86}" type="pres">
      <dgm:prSet presAssocID="{B21FB64D-A8CF-4E90-9B53-1B394A0D65EF}" presName="invisiNode" presStyleLbl="node1" presStyleIdx="1" presStyleCnt="3"/>
      <dgm:spPr/>
    </dgm:pt>
    <dgm:pt modelId="{64C6288C-B80D-44C7-B64C-0D6E0D9FC883}" type="pres">
      <dgm:prSet presAssocID="{B21FB64D-A8CF-4E90-9B53-1B394A0D65EF}" presName="imagNode" presStyleLbl="fgImgPlace1" presStyleIdx="1" presStyleCnt="3" custScaleY="204975"/>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6929A175-679A-4B48-910B-DDE7911DD41F}" type="pres">
      <dgm:prSet presAssocID="{83914BF9-EE6A-460B-993D-9DF107E51B56}" presName="sibTrans" presStyleLbl="sibTrans2D1" presStyleIdx="0" presStyleCnt="0"/>
      <dgm:spPr/>
      <dgm:t>
        <a:bodyPr/>
        <a:lstStyle/>
        <a:p>
          <a:endParaRPr lang="en-US"/>
        </a:p>
      </dgm:t>
    </dgm:pt>
    <dgm:pt modelId="{0018848F-A31B-47F6-BE1A-0BA11B334BA3}" type="pres">
      <dgm:prSet presAssocID="{C232FFDC-E428-4B50-8BE8-00FE4DE195B7}" presName="compNode" presStyleCnt="0"/>
      <dgm:spPr/>
    </dgm:pt>
    <dgm:pt modelId="{14239567-DCBA-4107-B961-EFB8EA80F825}" type="pres">
      <dgm:prSet presAssocID="{C232FFDC-E428-4B50-8BE8-00FE4DE195B7}" presName="node" presStyleLbl="node1" presStyleIdx="2" presStyleCnt="3">
        <dgm:presLayoutVars>
          <dgm:bulletEnabled val="1"/>
        </dgm:presLayoutVars>
      </dgm:prSet>
      <dgm:spPr/>
      <dgm:t>
        <a:bodyPr/>
        <a:lstStyle/>
        <a:p>
          <a:endParaRPr lang="en-US"/>
        </a:p>
      </dgm:t>
    </dgm:pt>
    <dgm:pt modelId="{3E41705F-142B-4E31-8605-4220BD2F16E2}" type="pres">
      <dgm:prSet presAssocID="{C232FFDC-E428-4B50-8BE8-00FE4DE195B7}" presName="invisiNode" presStyleLbl="node1" presStyleIdx="2" presStyleCnt="3"/>
      <dgm:spPr/>
    </dgm:pt>
    <dgm:pt modelId="{3BCAF45D-DFC2-46E8-A92E-35D355F1C611}" type="pres">
      <dgm:prSet presAssocID="{C232FFDC-E428-4B50-8BE8-00FE4DE195B7}" presName="imagNode" presStyleLbl="fgImgPlace1" presStyleIdx="2" presStyleCnt="3" custScaleY="208627"/>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Lst>
  <dgm:cxnLst>
    <dgm:cxn modelId="{E6637A3A-78E1-43D7-831F-872FF1015296}" srcId="{16137CB6-0192-4BEE-9ADF-AFF0DF2A5EA0}" destId="{C232FFDC-E428-4B50-8BE8-00FE4DE195B7}" srcOrd="2" destOrd="0" parTransId="{55D79D35-0FA8-4C6C-8881-A3177C503A50}" sibTransId="{9F308256-9016-444F-8D8F-A9D708D7B796}"/>
    <dgm:cxn modelId="{EB40C259-5ED0-4181-8E04-3EC97662EEC7}" type="presOf" srcId="{83914BF9-EE6A-460B-993D-9DF107E51B56}" destId="{6929A175-679A-4B48-910B-DDE7911DD41F}" srcOrd="0" destOrd="0" presId="urn:microsoft.com/office/officeart/2005/8/layout/pList2"/>
    <dgm:cxn modelId="{7DE110BB-52BF-41F7-A8B6-65A987B6F472}" srcId="{16137CB6-0192-4BEE-9ADF-AFF0DF2A5EA0}" destId="{0D96D7B5-3761-4983-BBDE-63E28192C289}" srcOrd="0" destOrd="0" parTransId="{0B0272B4-81C5-4D2B-841E-A3CF50A8C3C6}" sibTransId="{338BB102-C95E-4254-B20E-22210DA5A13C}"/>
    <dgm:cxn modelId="{6BC297AD-A779-408B-B60B-E1BBEA024107}" type="presOf" srcId="{338BB102-C95E-4254-B20E-22210DA5A13C}" destId="{67930729-F2A6-4F19-AA59-DE19CE208B0B}" srcOrd="0" destOrd="0" presId="urn:microsoft.com/office/officeart/2005/8/layout/pList2"/>
    <dgm:cxn modelId="{B16ECFA6-D34D-45E6-B990-A7F3B355DD97}" type="presOf" srcId="{B21FB64D-A8CF-4E90-9B53-1B394A0D65EF}" destId="{8A4DBC27-C413-4574-9B31-C231E8914F69}" srcOrd="0" destOrd="0" presId="urn:microsoft.com/office/officeart/2005/8/layout/pList2"/>
    <dgm:cxn modelId="{3E896A68-6801-40E8-8D8A-F8FD74FE18BF}" srcId="{16137CB6-0192-4BEE-9ADF-AFF0DF2A5EA0}" destId="{B21FB64D-A8CF-4E90-9B53-1B394A0D65EF}" srcOrd="1" destOrd="0" parTransId="{7805490F-E8D6-4877-AC12-B8FA590E3568}" sibTransId="{83914BF9-EE6A-460B-993D-9DF107E51B56}"/>
    <dgm:cxn modelId="{2C83383D-008F-4118-9549-0F53E1D4CC81}" type="presOf" srcId="{C232FFDC-E428-4B50-8BE8-00FE4DE195B7}" destId="{14239567-DCBA-4107-B961-EFB8EA80F825}" srcOrd="0" destOrd="0" presId="urn:microsoft.com/office/officeart/2005/8/layout/pList2"/>
    <dgm:cxn modelId="{3E9F9BD4-C00E-48B8-94BA-3EF7328F4584}" type="presOf" srcId="{0D96D7B5-3761-4983-BBDE-63E28192C289}" destId="{CDE2B1F3-B519-4C89-AB9F-F776D3487FA6}" srcOrd="0" destOrd="0" presId="urn:microsoft.com/office/officeart/2005/8/layout/pList2"/>
    <dgm:cxn modelId="{BD78C0C8-3266-482A-A792-5092846858B8}" type="presOf" srcId="{16137CB6-0192-4BEE-9ADF-AFF0DF2A5EA0}" destId="{89959AA2-CC96-41CB-8287-FEC31FC7803F}" srcOrd="0" destOrd="0" presId="urn:microsoft.com/office/officeart/2005/8/layout/pList2"/>
    <dgm:cxn modelId="{83C3323B-BFB5-431C-9EDB-592958B4AAAD}" type="presParOf" srcId="{89959AA2-CC96-41CB-8287-FEC31FC7803F}" destId="{84EE03F2-BE32-4DDB-9FCF-DF057EAC9796}" srcOrd="0" destOrd="0" presId="urn:microsoft.com/office/officeart/2005/8/layout/pList2"/>
    <dgm:cxn modelId="{1267D4C8-5963-441D-A9E8-AA9E8A5534DE}" type="presParOf" srcId="{89959AA2-CC96-41CB-8287-FEC31FC7803F}" destId="{2016C988-7613-4701-AEF0-86B364CDBDEB}" srcOrd="1" destOrd="0" presId="urn:microsoft.com/office/officeart/2005/8/layout/pList2"/>
    <dgm:cxn modelId="{77B62E2D-1DAF-44BA-8347-12411A6EF021}" type="presParOf" srcId="{2016C988-7613-4701-AEF0-86B364CDBDEB}" destId="{FB292D9D-73F4-440C-955A-B18C6F6C1976}" srcOrd="0" destOrd="0" presId="urn:microsoft.com/office/officeart/2005/8/layout/pList2"/>
    <dgm:cxn modelId="{A3831D67-D96C-4D92-9D18-DFDD170BC16A}" type="presParOf" srcId="{FB292D9D-73F4-440C-955A-B18C6F6C1976}" destId="{CDE2B1F3-B519-4C89-AB9F-F776D3487FA6}" srcOrd="0" destOrd="0" presId="urn:microsoft.com/office/officeart/2005/8/layout/pList2"/>
    <dgm:cxn modelId="{5D7BC909-024E-440C-9300-1E313CCBA6B1}" type="presParOf" srcId="{FB292D9D-73F4-440C-955A-B18C6F6C1976}" destId="{402F22B4-E00B-42FB-BE2F-4515271D750D}" srcOrd="1" destOrd="0" presId="urn:microsoft.com/office/officeart/2005/8/layout/pList2"/>
    <dgm:cxn modelId="{8B3FE4F6-FB63-42DF-8978-20496B08AFE4}" type="presParOf" srcId="{FB292D9D-73F4-440C-955A-B18C6F6C1976}" destId="{8F43E59D-9373-402F-A061-0AD0216809F5}" srcOrd="2" destOrd="0" presId="urn:microsoft.com/office/officeart/2005/8/layout/pList2"/>
    <dgm:cxn modelId="{9997FF9A-B609-463A-BF72-5B21E71204C5}" type="presParOf" srcId="{2016C988-7613-4701-AEF0-86B364CDBDEB}" destId="{67930729-F2A6-4F19-AA59-DE19CE208B0B}" srcOrd="1" destOrd="0" presId="urn:microsoft.com/office/officeart/2005/8/layout/pList2"/>
    <dgm:cxn modelId="{E9F6038A-2F67-4E5F-BA03-6CA102CCC1E0}" type="presParOf" srcId="{2016C988-7613-4701-AEF0-86B364CDBDEB}" destId="{4FEBB7F2-32B8-4A5A-9044-1E1EAAEC6990}" srcOrd="2" destOrd="0" presId="urn:microsoft.com/office/officeart/2005/8/layout/pList2"/>
    <dgm:cxn modelId="{91E49C83-98BE-4345-A095-03A1FF1F9C7C}" type="presParOf" srcId="{4FEBB7F2-32B8-4A5A-9044-1E1EAAEC6990}" destId="{8A4DBC27-C413-4574-9B31-C231E8914F69}" srcOrd="0" destOrd="0" presId="urn:microsoft.com/office/officeart/2005/8/layout/pList2"/>
    <dgm:cxn modelId="{2D0724A6-4C30-4E25-8D87-8DCA3A26977D}" type="presParOf" srcId="{4FEBB7F2-32B8-4A5A-9044-1E1EAAEC6990}" destId="{88D24FDE-EA61-4C17-8040-68340F95AE86}" srcOrd="1" destOrd="0" presId="urn:microsoft.com/office/officeart/2005/8/layout/pList2"/>
    <dgm:cxn modelId="{B13607F9-A163-4C64-A223-7DA52181470B}" type="presParOf" srcId="{4FEBB7F2-32B8-4A5A-9044-1E1EAAEC6990}" destId="{64C6288C-B80D-44C7-B64C-0D6E0D9FC883}" srcOrd="2" destOrd="0" presId="urn:microsoft.com/office/officeart/2005/8/layout/pList2"/>
    <dgm:cxn modelId="{46FF6020-D1DA-44B4-A4AA-55BD825A94E1}" type="presParOf" srcId="{2016C988-7613-4701-AEF0-86B364CDBDEB}" destId="{6929A175-679A-4B48-910B-DDE7911DD41F}" srcOrd="3" destOrd="0" presId="urn:microsoft.com/office/officeart/2005/8/layout/pList2"/>
    <dgm:cxn modelId="{846E5EC2-B709-43D0-A6C7-DF6E707CFAE0}" type="presParOf" srcId="{2016C988-7613-4701-AEF0-86B364CDBDEB}" destId="{0018848F-A31B-47F6-BE1A-0BA11B334BA3}" srcOrd="4" destOrd="0" presId="urn:microsoft.com/office/officeart/2005/8/layout/pList2"/>
    <dgm:cxn modelId="{9A037E22-6B17-4AAC-821F-8751F63FBC81}" type="presParOf" srcId="{0018848F-A31B-47F6-BE1A-0BA11B334BA3}" destId="{14239567-DCBA-4107-B961-EFB8EA80F825}" srcOrd="0" destOrd="0" presId="urn:microsoft.com/office/officeart/2005/8/layout/pList2"/>
    <dgm:cxn modelId="{C8ED9C84-C1F5-483D-AFD9-9C4299A6F23F}" type="presParOf" srcId="{0018848F-A31B-47F6-BE1A-0BA11B334BA3}" destId="{3E41705F-142B-4E31-8605-4220BD2F16E2}" srcOrd="1" destOrd="0" presId="urn:microsoft.com/office/officeart/2005/8/layout/pList2"/>
    <dgm:cxn modelId="{D664AEBC-FC46-44E9-B5F0-8635062F7EDC}" type="presParOf" srcId="{0018848F-A31B-47F6-BE1A-0BA11B334BA3}" destId="{3BCAF45D-DFC2-46E8-A92E-35D355F1C61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F1E1D1-3FB9-496E-A58B-0176BCF87822}"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2D7B1717-4E3A-480D-BC52-3181751E2B0A}">
      <dgm:prSet phldrT="[Text]" custT="1"/>
      <dgm:spPr/>
      <dgm:t>
        <a:bodyPr/>
        <a:lstStyle/>
        <a:p>
          <a:pPr>
            <a:lnSpc>
              <a:spcPct val="90000"/>
            </a:lnSpc>
          </a:pPr>
          <a:r>
            <a:rPr lang="en-US" sz="1600" b="0" u="none" dirty="0" smtClean="0"/>
            <a:t>“Having autism doesn’t limit our abilities. Autism just changes our thought process and the way we perceive things”</a:t>
          </a:r>
        </a:p>
        <a:p>
          <a:pPr>
            <a:lnSpc>
              <a:spcPct val="90000"/>
            </a:lnSpc>
          </a:pPr>
          <a:r>
            <a:rPr lang="en-US" sz="1600" b="0" u="none" dirty="0" smtClean="0"/>
            <a:t>		-Phil Martin</a:t>
          </a:r>
          <a:endParaRPr lang="en-US" sz="1600" b="0" u="none" dirty="0"/>
        </a:p>
      </dgm:t>
    </dgm:pt>
    <dgm:pt modelId="{071D0CB5-901A-41D8-A57B-08645FAE1969}" type="parTrans" cxnId="{5593855E-1CFB-48A1-9530-DAD7E1936636}">
      <dgm:prSet/>
      <dgm:spPr/>
      <dgm:t>
        <a:bodyPr/>
        <a:lstStyle/>
        <a:p>
          <a:endParaRPr lang="en-US"/>
        </a:p>
      </dgm:t>
    </dgm:pt>
    <dgm:pt modelId="{1CDD3FD1-BFF6-42B8-AFA9-7CBA736B2A4D}" type="sibTrans" cxnId="{5593855E-1CFB-48A1-9530-DAD7E1936636}">
      <dgm:prSet/>
      <dgm:spPr/>
      <dgm:t>
        <a:bodyPr/>
        <a:lstStyle/>
        <a:p>
          <a:endParaRPr lang="en-US"/>
        </a:p>
      </dgm:t>
    </dgm:pt>
    <dgm:pt modelId="{A0B3324B-07BB-45BD-94FF-BDB7A8553D50}">
      <dgm:prSet phldrT="[Text]" custT="1"/>
      <dgm:spPr/>
      <dgm:t>
        <a:bodyPr/>
        <a:lstStyle/>
        <a:p>
          <a:pPr>
            <a:lnSpc>
              <a:spcPct val="90000"/>
            </a:lnSpc>
          </a:pPr>
          <a:r>
            <a:rPr lang="en-US" sz="1600" b="0" u="none" dirty="0" smtClean="0"/>
            <a:t>“One of the biggest challenges of being autistic is not autism itself, but how other people react to it. If you to change lives, start by changing your perception of autism” </a:t>
          </a:r>
        </a:p>
        <a:p>
          <a:pPr>
            <a:lnSpc>
              <a:spcPct val="90000"/>
            </a:lnSpc>
          </a:pPr>
          <a:r>
            <a:rPr lang="en-US" sz="1600" b="0" u="none" dirty="0" smtClean="0"/>
            <a:t>		-Amy Gravino </a:t>
          </a:r>
          <a:endParaRPr lang="en-US" sz="1600" b="0" u="none" dirty="0"/>
        </a:p>
      </dgm:t>
    </dgm:pt>
    <dgm:pt modelId="{5A1C938C-782A-4676-9ED0-CC8C2937C266}" type="parTrans" cxnId="{7CA5CF47-4E19-44C4-83A7-CFEBCC4A3636}">
      <dgm:prSet/>
      <dgm:spPr/>
      <dgm:t>
        <a:bodyPr/>
        <a:lstStyle/>
        <a:p>
          <a:endParaRPr lang="en-US"/>
        </a:p>
      </dgm:t>
    </dgm:pt>
    <dgm:pt modelId="{DDC906A7-5B1A-426E-BAF2-417AF3C31D73}" type="sibTrans" cxnId="{7CA5CF47-4E19-44C4-83A7-CFEBCC4A3636}">
      <dgm:prSet/>
      <dgm:spPr/>
      <dgm:t>
        <a:bodyPr/>
        <a:lstStyle/>
        <a:p>
          <a:endParaRPr lang="en-US"/>
        </a:p>
      </dgm:t>
    </dgm:pt>
    <dgm:pt modelId="{B4B5544B-7D4E-49F6-AD7C-3068EFC312E2}">
      <dgm:prSet phldrT="[Text]" custT="1"/>
      <dgm:spPr/>
      <dgm:t>
        <a:bodyPr/>
        <a:lstStyle/>
        <a:p>
          <a:pPr>
            <a:lnSpc>
              <a:spcPct val="90000"/>
            </a:lnSpc>
          </a:pPr>
          <a:r>
            <a:rPr lang="en-US" sz="1600" b="0" u="none" dirty="0" smtClean="0"/>
            <a:t>“People with autism have a special window to the world. Our lens allows us to see depth and a perspective that many miss”</a:t>
          </a:r>
        </a:p>
        <a:p>
          <a:pPr>
            <a:lnSpc>
              <a:spcPct val="90000"/>
            </a:lnSpc>
          </a:pPr>
          <a:r>
            <a:rPr lang="en-US" sz="1600" b="0" u="none" dirty="0" smtClean="0"/>
            <a:t>		-Ann Kagarise</a:t>
          </a:r>
          <a:r>
            <a:rPr lang="en-US" sz="1700" b="0" u="none" dirty="0" smtClean="0"/>
            <a:t> </a:t>
          </a:r>
          <a:endParaRPr lang="en-US" sz="1700" b="0" u="none" dirty="0"/>
        </a:p>
      </dgm:t>
    </dgm:pt>
    <dgm:pt modelId="{33BD1EFF-910C-4707-A7B1-D1B4740A77B4}" type="parTrans" cxnId="{45DD567F-4221-412B-BAB1-6284051A5EB9}">
      <dgm:prSet/>
      <dgm:spPr/>
      <dgm:t>
        <a:bodyPr/>
        <a:lstStyle/>
        <a:p>
          <a:endParaRPr lang="en-US"/>
        </a:p>
      </dgm:t>
    </dgm:pt>
    <dgm:pt modelId="{3B3BDBA2-4458-431A-BA69-11F576CB715E}" type="sibTrans" cxnId="{45DD567F-4221-412B-BAB1-6284051A5EB9}">
      <dgm:prSet/>
      <dgm:spPr/>
      <dgm:t>
        <a:bodyPr/>
        <a:lstStyle/>
        <a:p>
          <a:endParaRPr lang="en-US"/>
        </a:p>
      </dgm:t>
    </dgm:pt>
    <dgm:pt modelId="{A7E763BB-8391-4A4B-82EC-B20283F497E1}" type="pres">
      <dgm:prSet presAssocID="{C6F1E1D1-3FB9-496E-A58B-0176BCF87822}" presName="vert0" presStyleCnt="0">
        <dgm:presLayoutVars>
          <dgm:dir/>
          <dgm:animOne val="branch"/>
          <dgm:animLvl val="lvl"/>
        </dgm:presLayoutVars>
      </dgm:prSet>
      <dgm:spPr/>
      <dgm:t>
        <a:bodyPr/>
        <a:lstStyle/>
        <a:p>
          <a:endParaRPr lang="en-US"/>
        </a:p>
      </dgm:t>
    </dgm:pt>
    <dgm:pt modelId="{4B493FBA-ED2A-4B6E-9476-A29D0F19BDBB}" type="pres">
      <dgm:prSet presAssocID="{2D7B1717-4E3A-480D-BC52-3181751E2B0A}" presName="thickLine" presStyleLbl="alignNode1" presStyleIdx="0" presStyleCnt="3"/>
      <dgm:spPr/>
      <dgm:t>
        <a:bodyPr/>
        <a:lstStyle/>
        <a:p>
          <a:endParaRPr lang="en-US"/>
        </a:p>
      </dgm:t>
    </dgm:pt>
    <dgm:pt modelId="{EF470794-2D6B-4008-935B-0A11F017E161}" type="pres">
      <dgm:prSet presAssocID="{2D7B1717-4E3A-480D-BC52-3181751E2B0A}" presName="horz1" presStyleCnt="0"/>
      <dgm:spPr/>
      <dgm:t>
        <a:bodyPr/>
        <a:lstStyle/>
        <a:p>
          <a:endParaRPr lang="en-US"/>
        </a:p>
      </dgm:t>
    </dgm:pt>
    <dgm:pt modelId="{34F6A02B-7684-47F6-BF97-5D4FF0D30AF6}" type="pres">
      <dgm:prSet presAssocID="{2D7B1717-4E3A-480D-BC52-3181751E2B0A}" presName="tx1" presStyleLbl="revTx" presStyleIdx="0" presStyleCnt="3"/>
      <dgm:spPr/>
      <dgm:t>
        <a:bodyPr/>
        <a:lstStyle/>
        <a:p>
          <a:endParaRPr lang="en-US"/>
        </a:p>
      </dgm:t>
    </dgm:pt>
    <dgm:pt modelId="{731B2BB4-6C5B-4828-AD9F-F98A435F1F63}" type="pres">
      <dgm:prSet presAssocID="{2D7B1717-4E3A-480D-BC52-3181751E2B0A}" presName="vert1" presStyleCnt="0"/>
      <dgm:spPr/>
      <dgm:t>
        <a:bodyPr/>
        <a:lstStyle/>
        <a:p>
          <a:endParaRPr lang="en-US"/>
        </a:p>
      </dgm:t>
    </dgm:pt>
    <dgm:pt modelId="{D225AEB3-FB87-415C-B820-ADD134A17E2A}" type="pres">
      <dgm:prSet presAssocID="{A0B3324B-07BB-45BD-94FF-BDB7A8553D50}" presName="thickLine" presStyleLbl="alignNode1" presStyleIdx="1" presStyleCnt="3"/>
      <dgm:spPr/>
      <dgm:t>
        <a:bodyPr/>
        <a:lstStyle/>
        <a:p>
          <a:endParaRPr lang="en-US"/>
        </a:p>
      </dgm:t>
    </dgm:pt>
    <dgm:pt modelId="{98C2B78D-468B-4E0B-A4C2-15C9DA2D7BF9}" type="pres">
      <dgm:prSet presAssocID="{A0B3324B-07BB-45BD-94FF-BDB7A8553D50}" presName="horz1" presStyleCnt="0"/>
      <dgm:spPr/>
      <dgm:t>
        <a:bodyPr/>
        <a:lstStyle/>
        <a:p>
          <a:endParaRPr lang="en-US"/>
        </a:p>
      </dgm:t>
    </dgm:pt>
    <dgm:pt modelId="{945977C5-DD5A-4D6F-A34C-2D4BC43D8B54}" type="pres">
      <dgm:prSet presAssocID="{A0B3324B-07BB-45BD-94FF-BDB7A8553D50}" presName="tx1" presStyleLbl="revTx" presStyleIdx="1" presStyleCnt="3"/>
      <dgm:spPr/>
      <dgm:t>
        <a:bodyPr/>
        <a:lstStyle/>
        <a:p>
          <a:endParaRPr lang="en-US"/>
        </a:p>
      </dgm:t>
    </dgm:pt>
    <dgm:pt modelId="{C4460A66-34C6-49EB-83A9-C64B96CD3AA7}" type="pres">
      <dgm:prSet presAssocID="{A0B3324B-07BB-45BD-94FF-BDB7A8553D50}" presName="vert1" presStyleCnt="0"/>
      <dgm:spPr/>
      <dgm:t>
        <a:bodyPr/>
        <a:lstStyle/>
        <a:p>
          <a:endParaRPr lang="en-US"/>
        </a:p>
      </dgm:t>
    </dgm:pt>
    <dgm:pt modelId="{C02BB584-EE0B-46DF-9840-ACD7AB3F9791}" type="pres">
      <dgm:prSet presAssocID="{B4B5544B-7D4E-49F6-AD7C-3068EFC312E2}" presName="thickLine" presStyleLbl="alignNode1" presStyleIdx="2" presStyleCnt="3"/>
      <dgm:spPr/>
      <dgm:t>
        <a:bodyPr/>
        <a:lstStyle/>
        <a:p>
          <a:endParaRPr lang="en-US"/>
        </a:p>
      </dgm:t>
    </dgm:pt>
    <dgm:pt modelId="{3A3220D3-5FC4-4F23-82D2-B435781D2133}" type="pres">
      <dgm:prSet presAssocID="{B4B5544B-7D4E-49F6-AD7C-3068EFC312E2}" presName="horz1" presStyleCnt="0"/>
      <dgm:spPr/>
      <dgm:t>
        <a:bodyPr/>
        <a:lstStyle/>
        <a:p>
          <a:endParaRPr lang="en-US"/>
        </a:p>
      </dgm:t>
    </dgm:pt>
    <dgm:pt modelId="{229E93DD-8252-4627-AB22-60423012D931}" type="pres">
      <dgm:prSet presAssocID="{B4B5544B-7D4E-49F6-AD7C-3068EFC312E2}" presName="tx1" presStyleLbl="revTx" presStyleIdx="2" presStyleCnt="3"/>
      <dgm:spPr/>
      <dgm:t>
        <a:bodyPr/>
        <a:lstStyle/>
        <a:p>
          <a:endParaRPr lang="en-US"/>
        </a:p>
      </dgm:t>
    </dgm:pt>
    <dgm:pt modelId="{8413D578-4BA1-42E3-B521-F02ADB7BFFE7}" type="pres">
      <dgm:prSet presAssocID="{B4B5544B-7D4E-49F6-AD7C-3068EFC312E2}" presName="vert1" presStyleCnt="0"/>
      <dgm:spPr/>
      <dgm:t>
        <a:bodyPr/>
        <a:lstStyle/>
        <a:p>
          <a:endParaRPr lang="en-US"/>
        </a:p>
      </dgm:t>
    </dgm:pt>
  </dgm:ptLst>
  <dgm:cxnLst>
    <dgm:cxn modelId="{B84E39B3-2642-4CCC-B20C-210667DD3631}" type="presOf" srcId="{B4B5544B-7D4E-49F6-AD7C-3068EFC312E2}" destId="{229E93DD-8252-4627-AB22-60423012D931}" srcOrd="0" destOrd="0" presId="urn:microsoft.com/office/officeart/2008/layout/LinedList"/>
    <dgm:cxn modelId="{7CA5CF47-4E19-44C4-83A7-CFEBCC4A3636}" srcId="{C6F1E1D1-3FB9-496E-A58B-0176BCF87822}" destId="{A0B3324B-07BB-45BD-94FF-BDB7A8553D50}" srcOrd="1" destOrd="0" parTransId="{5A1C938C-782A-4676-9ED0-CC8C2937C266}" sibTransId="{DDC906A7-5B1A-426E-BAF2-417AF3C31D73}"/>
    <dgm:cxn modelId="{29C49605-C117-4BD2-A1DC-50F7C6972CDE}" type="presOf" srcId="{A0B3324B-07BB-45BD-94FF-BDB7A8553D50}" destId="{945977C5-DD5A-4D6F-A34C-2D4BC43D8B54}" srcOrd="0" destOrd="0" presId="urn:microsoft.com/office/officeart/2008/layout/LinedList"/>
    <dgm:cxn modelId="{47111512-383B-4C4B-9994-3821EB7543DF}" type="presOf" srcId="{C6F1E1D1-3FB9-496E-A58B-0176BCF87822}" destId="{A7E763BB-8391-4A4B-82EC-B20283F497E1}" srcOrd="0" destOrd="0" presId="urn:microsoft.com/office/officeart/2008/layout/LinedList"/>
    <dgm:cxn modelId="{45DD567F-4221-412B-BAB1-6284051A5EB9}" srcId="{C6F1E1D1-3FB9-496E-A58B-0176BCF87822}" destId="{B4B5544B-7D4E-49F6-AD7C-3068EFC312E2}" srcOrd="2" destOrd="0" parTransId="{33BD1EFF-910C-4707-A7B1-D1B4740A77B4}" sibTransId="{3B3BDBA2-4458-431A-BA69-11F576CB715E}"/>
    <dgm:cxn modelId="{5593855E-1CFB-48A1-9530-DAD7E1936636}" srcId="{C6F1E1D1-3FB9-496E-A58B-0176BCF87822}" destId="{2D7B1717-4E3A-480D-BC52-3181751E2B0A}" srcOrd="0" destOrd="0" parTransId="{071D0CB5-901A-41D8-A57B-08645FAE1969}" sibTransId="{1CDD3FD1-BFF6-42B8-AFA9-7CBA736B2A4D}"/>
    <dgm:cxn modelId="{C0A74D87-00C5-49B4-9431-5D72FAB37BB8}" type="presOf" srcId="{2D7B1717-4E3A-480D-BC52-3181751E2B0A}" destId="{34F6A02B-7684-47F6-BF97-5D4FF0D30AF6}" srcOrd="0" destOrd="0" presId="urn:microsoft.com/office/officeart/2008/layout/LinedList"/>
    <dgm:cxn modelId="{EAA157AC-D194-46E2-8C0B-183AA6498EBE}" type="presParOf" srcId="{A7E763BB-8391-4A4B-82EC-B20283F497E1}" destId="{4B493FBA-ED2A-4B6E-9476-A29D0F19BDBB}" srcOrd="0" destOrd="0" presId="urn:microsoft.com/office/officeart/2008/layout/LinedList"/>
    <dgm:cxn modelId="{CA0F090D-93C9-486E-B3A6-D9915CFD84DC}" type="presParOf" srcId="{A7E763BB-8391-4A4B-82EC-B20283F497E1}" destId="{EF470794-2D6B-4008-935B-0A11F017E161}" srcOrd="1" destOrd="0" presId="urn:microsoft.com/office/officeart/2008/layout/LinedList"/>
    <dgm:cxn modelId="{6EB0322E-F17E-4439-801E-EEA6C446526D}" type="presParOf" srcId="{EF470794-2D6B-4008-935B-0A11F017E161}" destId="{34F6A02B-7684-47F6-BF97-5D4FF0D30AF6}" srcOrd="0" destOrd="0" presId="urn:microsoft.com/office/officeart/2008/layout/LinedList"/>
    <dgm:cxn modelId="{38535574-9ACD-4C9C-AB5A-791BBD8100CA}" type="presParOf" srcId="{EF470794-2D6B-4008-935B-0A11F017E161}" destId="{731B2BB4-6C5B-4828-AD9F-F98A435F1F63}" srcOrd="1" destOrd="0" presId="urn:microsoft.com/office/officeart/2008/layout/LinedList"/>
    <dgm:cxn modelId="{12377900-F679-4DD8-8979-D5DFF7DD1F32}" type="presParOf" srcId="{A7E763BB-8391-4A4B-82EC-B20283F497E1}" destId="{D225AEB3-FB87-415C-B820-ADD134A17E2A}" srcOrd="2" destOrd="0" presId="urn:microsoft.com/office/officeart/2008/layout/LinedList"/>
    <dgm:cxn modelId="{A6CA2ED1-58B8-429E-96B9-C086C83C3007}" type="presParOf" srcId="{A7E763BB-8391-4A4B-82EC-B20283F497E1}" destId="{98C2B78D-468B-4E0B-A4C2-15C9DA2D7BF9}" srcOrd="3" destOrd="0" presId="urn:microsoft.com/office/officeart/2008/layout/LinedList"/>
    <dgm:cxn modelId="{2B9C17C6-B884-428A-A733-F678E2A4867D}" type="presParOf" srcId="{98C2B78D-468B-4E0B-A4C2-15C9DA2D7BF9}" destId="{945977C5-DD5A-4D6F-A34C-2D4BC43D8B54}" srcOrd="0" destOrd="0" presId="urn:microsoft.com/office/officeart/2008/layout/LinedList"/>
    <dgm:cxn modelId="{AB7B44B4-EC28-4D33-8EC9-A2BD8A289C48}" type="presParOf" srcId="{98C2B78D-468B-4E0B-A4C2-15C9DA2D7BF9}" destId="{C4460A66-34C6-49EB-83A9-C64B96CD3AA7}" srcOrd="1" destOrd="0" presId="urn:microsoft.com/office/officeart/2008/layout/LinedList"/>
    <dgm:cxn modelId="{B7DE82C3-F3EC-4619-A258-EDD53FD2CF35}" type="presParOf" srcId="{A7E763BB-8391-4A4B-82EC-B20283F497E1}" destId="{C02BB584-EE0B-46DF-9840-ACD7AB3F9791}" srcOrd="4" destOrd="0" presId="urn:microsoft.com/office/officeart/2008/layout/LinedList"/>
    <dgm:cxn modelId="{30B1ADEB-15F4-4135-B802-9208C65B634C}" type="presParOf" srcId="{A7E763BB-8391-4A4B-82EC-B20283F497E1}" destId="{3A3220D3-5FC4-4F23-82D2-B435781D2133}" srcOrd="5" destOrd="0" presId="urn:microsoft.com/office/officeart/2008/layout/LinedList"/>
    <dgm:cxn modelId="{BAF9E17B-3882-403B-99F4-3E673568EB63}" type="presParOf" srcId="{3A3220D3-5FC4-4F23-82D2-B435781D2133}" destId="{229E93DD-8252-4627-AB22-60423012D931}" srcOrd="0" destOrd="0" presId="urn:microsoft.com/office/officeart/2008/layout/LinedList"/>
    <dgm:cxn modelId="{FC23F40F-4FCF-4AAC-98E5-E6839B322888}" type="presParOf" srcId="{3A3220D3-5FC4-4F23-82D2-B435781D2133}" destId="{8413D578-4BA1-42E3-B521-F02ADB7BFF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D81957-413B-4D5D-9580-C43F4519339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32971D2A-F55E-4CF5-B1A7-3F7B0AA908E7}">
      <dgm:prSet phldrT="[Text]"/>
      <dgm:spPr/>
      <dgm:t>
        <a:bodyPr/>
        <a:lstStyle/>
        <a:p>
          <a:r>
            <a:rPr lang="en-US" dirty="0"/>
            <a:t>Pre-College</a:t>
          </a:r>
        </a:p>
      </dgm:t>
    </dgm:pt>
    <dgm:pt modelId="{B41C8336-1835-4D05-A7B1-FCB6037FD498}" type="parTrans" cxnId="{127C4F6B-F8AA-4510-815D-70C357C20788}">
      <dgm:prSet/>
      <dgm:spPr/>
      <dgm:t>
        <a:bodyPr/>
        <a:lstStyle/>
        <a:p>
          <a:endParaRPr lang="en-US"/>
        </a:p>
      </dgm:t>
    </dgm:pt>
    <dgm:pt modelId="{5A92A814-3A2E-44E0-86D7-E154A6F4F48F}" type="sibTrans" cxnId="{127C4F6B-F8AA-4510-815D-70C357C20788}">
      <dgm:prSet/>
      <dgm:spPr/>
      <dgm:t>
        <a:bodyPr/>
        <a:lstStyle/>
        <a:p>
          <a:endParaRPr lang="en-US"/>
        </a:p>
      </dgm:t>
    </dgm:pt>
    <dgm:pt modelId="{1D48AECA-96E0-45A5-9310-BCE889D45D68}">
      <dgm:prSet phldrT="[Text]" custT="1"/>
      <dgm:spPr/>
      <dgm:t>
        <a:bodyPr/>
        <a:lstStyle/>
        <a:p>
          <a:r>
            <a:rPr lang="en-US" sz="1300" dirty="0">
              <a:solidFill>
                <a:schemeClr val="bg1"/>
              </a:solidFill>
            </a:rPr>
            <a:t>Documented Disability by </a:t>
          </a:r>
          <a:r>
            <a:rPr lang="en-US" sz="1300" dirty="0" smtClean="0">
              <a:solidFill>
                <a:schemeClr val="bg1"/>
              </a:solidFill>
            </a:rPr>
            <a:t>Guardian or Educator</a:t>
          </a:r>
          <a:endParaRPr lang="en-US" sz="1300" dirty="0">
            <a:solidFill>
              <a:schemeClr val="bg1"/>
            </a:solidFill>
          </a:endParaRPr>
        </a:p>
      </dgm:t>
    </dgm:pt>
    <dgm:pt modelId="{E8B906C5-2E06-4F7B-92AF-2FF1FFCAD0A5}" type="parTrans" cxnId="{331E2790-0B7B-4D7B-B47E-D3D9559F1F06}">
      <dgm:prSet/>
      <dgm:spPr/>
      <dgm:t>
        <a:bodyPr/>
        <a:lstStyle/>
        <a:p>
          <a:endParaRPr lang="en-US"/>
        </a:p>
      </dgm:t>
    </dgm:pt>
    <dgm:pt modelId="{61714B02-9C1C-4636-A7D7-691B5D05E51A}" type="sibTrans" cxnId="{331E2790-0B7B-4D7B-B47E-D3D9559F1F06}">
      <dgm:prSet/>
      <dgm:spPr/>
      <dgm:t>
        <a:bodyPr/>
        <a:lstStyle/>
        <a:p>
          <a:endParaRPr lang="en-US"/>
        </a:p>
      </dgm:t>
    </dgm:pt>
    <dgm:pt modelId="{59CA3FB2-223E-44CE-A975-17FF57D1E242}">
      <dgm:prSet phldrT="[Text]"/>
      <dgm:spPr/>
      <dgm:t>
        <a:bodyPr/>
        <a:lstStyle/>
        <a:p>
          <a:r>
            <a:rPr lang="en-US" dirty="0"/>
            <a:t>Dependent Living</a:t>
          </a:r>
        </a:p>
      </dgm:t>
    </dgm:pt>
    <dgm:pt modelId="{51D82204-858A-4812-8C42-8E2954D44A02}" type="parTrans" cxnId="{EDD8459E-19E5-4F2C-8CE2-30777EEEE913}">
      <dgm:prSet/>
      <dgm:spPr/>
      <dgm:t>
        <a:bodyPr/>
        <a:lstStyle/>
        <a:p>
          <a:endParaRPr lang="en-US"/>
        </a:p>
      </dgm:t>
    </dgm:pt>
    <dgm:pt modelId="{34EE612B-1B60-40B7-B22F-6B1F0373DCD5}" type="sibTrans" cxnId="{EDD8459E-19E5-4F2C-8CE2-30777EEEE913}">
      <dgm:prSet/>
      <dgm:spPr/>
      <dgm:t>
        <a:bodyPr/>
        <a:lstStyle/>
        <a:p>
          <a:endParaRPr lang="en-US"/>
        </a:p>
      </dgm:t>
    </dgm:pt>
    <dgm:pt modelId="{9134F5E3-778A-4758-9109-B8A9AFAEE609}">
      <dgm:prSet phldrT="[Text]"/>
      <dgm:spPr/>
      <dgm:t>
        <a:bodyPr/>
        <a:lstStyle/>
        <a:p>
          <a:r>
            <a:rPr lang="en-US" dirty="0"/>
            <a:t>College</a:t>
          </a:r>
        </a:p>
      </dgm:t>
    </dgm:pt>
    <dgm:pt modelId="{1B776313-EA66-4221-9E4D-56EDCF9D206C}" type="parTrans" cxnId="{8335EEC2-FC17-4B35-817B-70E33355619B}">
      <dgm:prSet/>
      <dgm:spPr/>
      <dgm:t>
        <a:bodyPr/>
        <a:lstStyle/>
        <a:p>
          <a:endParaRPr lang="en-US"/>
        </a:p>
      </dgm:t>
    </dgm:pt>
    <dgm:pt modelId="{51B42592-5ABE-473D-B9A9-3DE898214194}" type="sibTrans" cxnId="{8335EEC2-FC17-4B35-817B-70E33355619B}">
      <dgm:prSet/>
      <dgm:spPr/>
      <dgm:t>
        <a:bodyPr/>
        <a:lstStyle/>
        <a:p>
          <a:endParaRPr lang="en-US"/>
        </a:p>
      </dgm:t>
    </dgm:pt>
    <dgm:pt modelId="{0A04E671-2BB4-4667-8E9C-EE9EF56DCC16}">
      <dgm:prSet phldrT="[Text]"/>
      <dgm:spPr/>
      <dgm:t>
        <a:bodyPr/>
        <a:lstStyle/>
        <a:p>
          <a:r>
            <a:rPr lang="en-US" dirty="0"/>
            <a:t>Independent Living &amp; Decrease in Services </a:t>
          </a:r>
        </a:p>
      </dgm:t>
    </dgm:pt>
    <dgm:pt modelId="{BEE6869F-2815-4A91-A02A-59C1AB6C3067}" type="parTrans" cxnId="{D015C8A2-C4D7-4840-B1E8-31DB0FA88D85}">
      <dgm:prSet/>
      <dgm:spPr/>
      <dgm:t>
        <a:bodyPr/>
        <a:lstStyle/>
        <a:p>
          <a:endParaRPr lang="en-US"/>
        </a:p>
      </dgm:t>
    </dgm:pt>
    <dgm:pt modelId="{11F36879-6D1C-4B9A-8F0E-B1ECFE9A02EE}" type="sibTrans" cxnId="{D015C8A2-C4D7-4840-B1E8-31DB0FA88D85}">
      <dgm:prSet/>
      <dgm:spPr/>
      <dgm:t>
        <a:bodyPr/>
        <a:lstStyle/>
        <a:p>
          <a:endParaRPr lang="en-US"/>
        </a:p>
      </dgm:t>
    </dgm:pt>
    <dgm:pt modelId="{1FE319D2-7BE7-4707-8150-D5A067DB2B1D}">
      <dgm:prSet phldrT="[Text]"/>
      <dgm:spPr/>
      <dgm:t>
        <a:bodyPr/>
        <a:lstStyle/>
        <a:p>
          <a:r>
            <a:rPr lang="en-US" dirty="0"/>
            <a:t> Self-Advocacy &amp; </a:t>
          </a:r>
          <a:endParaRPr lang="en-US" dirty="0" smtClean="0"/>
        </a:p>
        <a:p>
          <a:r>
            <a:rPr lang="en-US" dirty="0" smtClean="0"/>
            <a:t>Self-Disclosure </a:t>
          </a:r>
          <a:endParaRPr lang="en-US" dirty="0"/>
        </a:p>
      </dgm:t>
    </dgm:pt>
    <dgm:pt modelId="{66EF0A17-52FB-4A85-8D6C-F5E38FD70864}" type="parTrans" cxnId="{9677BB1F-8F0C-4106-AED1-1B2B9407C871}">
      <dgm:prSet/>
      <dgm:spPr/>
      <dgm:t>
        <a:bodyPr/>
        <a:lstStyle/>
        <a:p>
          <a:endParaRPr lang="en-US"/>
        </a:p>
      </dgm:t>
    </dgm:pt>
    <dgm:pt modelId="{2FE7F4FB-26A5-457D-B5C3-D8818ECBC3C2}" type="sibTrans" cxnId="{9677BB1F-8F0C-4106-AED1-1B2B9407C871}">
      <dgm:prSet/>
      <dgm:spPr/>
      <dgm:t>
        <a:bodyPr/>
        <a:lstStyle/>
        <a:p>
          <a:endParaRPr lang="en-US"/>
        </a:p>
      </dgm:t>
    </dgm:pt>
    <dgm:pt modelId="{E82E8792-B34E-43BB-A351-0F6C97C47367}">
      <dgm:prSet phldrT="[Text]"/>
      <dgm:spPr/>
      <dgm:t>
        <a:bodyPr/>
        <a:lstStyle/>
        <a:p>
          <a:r>
            <a:rPr lang="en-US" dirty="0"/>
            <a:t>Higher Financial Responsibility</a:t>
          </a:r>
        </a:p>
      </dgm:t>
    </dgm:pt>
    <dgm:pt modelId="{B20998A8-4641-4CB3-8ACD-AEA687B834C8}" type="parTrans" cxnId="{2F698254-290D-4DE0-A1D7-E7B880544135}">
      <dgm:prSet/>
      <dgm:spPr/>
      <dgm:t>
        <a:bodyPr/>
        <a:lstStyle/>
        <a:p>
          <a:endParaRPr lang="en-US"/>
        </a:p>
      </dgm:t>
    </dgm:pt>
    <dgm:pt modelId="{AAFB567C-0F59-4DB5-B521-5F6C6649D6E6}" type="sibTrans" cxnId="{2F698254-290D-4DE0-A1D7-E7B880544135}">
      <dgm:prSet/>
      <dgm:spPr/>
      <dgm:t>
        <a:bodyPr/>
        <a:lstStyle/>
        <a:p>
          <a:endParaRPr lang="en-US"/>
        </a:p>
      </dgm:t>
    </dgm:pt>
    <dgm:pt modelId="{E4CD5D0A-F706-4D78-ABAD-52D637B1457C}">
      <dgm:prSet phldrT="[Text]"/>
      <dgm:spPr/>
      <dgm:t>
        <a:bodyPr/>
        <a:lstStyle/>
        <a:p>
          <a:r>
            <a:rPr lang="en-US" dirty="0"/>
            <a:t>Limited Student Responsibility</a:t>
          </a:r>
        </a:p>
      </dgm:t>
    </dgm:pt>
    <dgm:pt modelId="{5CAEA195-64A5-4F7D-9137-A73F077D33D9}" type="parTrans" cxnId="{7EBDE2DB-A3A3-4C44-AFF6-1AE7310A8770}">
      <dgm:prSet/>
      <dgm:spPr/>
      <dgm:t>
        <a:bodyPr/>
        <a:lstStyle/>
        <a:p>
          <a:endParaRPr lang="en-US"/>
        </a:p>
      </dgm:t>
    </dgm:pt>
    <dgm:pt modelId="{521AE577-E9B9-4023-917B-97F341EC8B5A}" type="sibTrans" cxnId="{7EBDE2DB-A3A3-4C44-AFF6-1AE7310A8770}">
      <dgm:prSet/>
      <dgm:spPr/>
      <dgm:t>
        <a:bodyPr/>
        <a:lstStyle/>
        <a:p>
          <a:endParaRPr lang="en-US"/>
        </a:p>
      </dgm:t>
    </dgm:pt>
    <dgm:pt modelId="{F9315F01-E81C-4F2D-A4B6-900E06C501B3}">
      <dgm:prSet phldrT="[Text]"/>
      <dgm:spPr/>
      <dgm:t>
        <a:bodyPr/>
        <a:lstStyle/>
        <a:p>
          <a:r>
            <a:rPr lang="en-US" dirty="0"/>
            <a:t>Student Conduct/Behavior</a:t>
          </a:r>
        </a:p>
      </dgm:t>
    </dgm:pt>
    <dgm:pt modelId="{C2B91029-B630-4E5B-92D9-894D2FDF0FF4}" type="parTrans" cxnId="{DF198F0A-5146-4F6E-9F2F-B902623D2A78}">
      <dgm:prSet/>
      <dgm:spPr/>
      <dgm:t>
        <a:bodyPr/>
        <a:lstStyle/>
        <a:p>
          <a:endParaRPr lang="en-US"/>
        </a:p>
      </dgm:t>
    </dgm:pt>
    <dgm:pt modelId="{66BA5D0D-0FAA-4649-8A81-8B04A8243864}" type="sibTrans" cxnId="{DF198F0A-5146-4F6E-9F2F-B902623D2A78}">
      <dgm:prSet/>
      <dgm:spPr/>
      <dgm:t>
        <a:bodyPr/>
        <a:lstStyle/>
        <a:p>
          <a:endParaRPr lang="en-US"/>
        </a:p>
      </dgm:t>
    </dgm:pt>
    <dgm:pt modelId="{C52262D9-0141-412E-86A5-3CB144C95AC5}">
      <dgm:prSet phldrT="[Text]"/>
      <dgm:spPr/>
      <dgm:t>
        <a:bodyPr/>
        <a:lstStyle/>
        <a:p>
          <a:endParaRPr lang="en-US" dirty="0"/>
        </a:p>
      </dgm:t>
    </dgm:pt>
    <dgm:pt modelId="{9CCCF18F-3EF4-4D77-BEB8-36C670D44CEE}" type="parTrans" cxnId="{A31950C2-869E-44B8-BA6E-82BD23BE6868}">
      <dgm:prSet/>
      <dgm:spPr/>
      <dgm:t>
        <a:bodyPr/>
        <a:lstStyle/>
        <a:p>
          <a:endParaRPr lang="en-US"/>
        </a:p>
      </dgm:t>
    </dgm:pt>
    <dgm:pt modelId="{3982AA88-61F0-4FCD-8808-EF3ECA067562}" type="sibTrans" cxnId="{A31950C2-869E-44B8-BA6E-82BD23BE6868}">
      <dgm:prSet/>
      <dgm:spPr/>
      <dgm:t>
        <a:bodyPr/>
        <a:lstStyle/>
        <a:p>
          <a:endParaRPr lang="en-US"/>
        </a:p>
      </dgm:t>
    </dgm:pt>
    <dgm:pt modelId="{C09E52D7-C761-432A-8268-18735AB8BF22}" type="pres">
      <dgm:prSet presAssocID="{20D81957-413B-4D5D-9580-C43F45193399}" presName="outerComposite" presStyleCnt="0">
        <dgm:presLayoutVars>
          <dgm:chMax val="2"/>
          <dgm:animLvl val="lvl"/>
          <dgm:resizeHandles val="exact"/>
        </dgm:presLayoutVars>
      </dgm:prSet>
      <dgm:spPr/>
      <dgm:t>
        <a:bodyPr/>
        <a:lstStyle/>
        <a:p>
          <a:endParaRPr lang="en-US"/>
        </a:p>
      </dgm:t>
    </dgm:pt>
    <dgm:pt modelId="{BEF3346A-435B-4AAF-9524-9899DC38D5F4}" type="pres">
      <dgm:prSet presAssocID="{20D81957-413B-4D5D-9580-C43F45193399}" presName="dummyMaxCanvas" presStyleCnt="0"/>
      <dgm:spPr/>
    </dgm:pt>
    <dgm:pt modelId="{4106BF3D-3005-4816-A13C-340322B16A15}" type="pres">
      <dgm:prSet presAssocID="{20D81957-413B-4D5D-9580-C43F45193399}" presName="parentComposite" presStyleCnt="0"/>
      <dgm:spPr/>
    </dgm:pt>
    <dgm:pt modelId="{8B1CBF78-60D8-4C2F-B2E3-5F8C90C4D429}" type="pres">
      <dgm:prSet presAssocID="{20D81957-413B-4D5D-9580-C43F45193399}" presName="parent1" presStyleLbl="alignAccFollowNode1" presStyleIdx="0" presStyleCnt="4" custLinFactNeighborX="14324" custLinFactNeighborY="3094">
        <dgm:presLayoutVars>
          <dgm:chMax val="4"/>
        </dgm:presLayoutVars>
      </dgm:prSet>
      <dgm:spPr/>
      <dgm:t>
        <a:bodyPr/>
        <a:lstStyle/>
        <a:p>
          <a:endParaRPr lang="en-US"/>
        </a:p>
      </dgm:t>
    </dgm:pt>
    <dgm:pt modelId="{BCEED343-66CC-41AC-A756-08269A7972C3}" type="pres">
      <dgm:prSet presAssocID="{20D81957-413B-4D5D-9580-C43F45193399}" presName="parent2" presStyleLbl="alignAccFollowNode1" presStyleIdx="1" presStyleCnt="4" custLinFactNeighborX="14897" custLinFactNeighborY="938">
        <dgm:presLayoutVars>
          <dgm:chMax val="4"/>
        </dgm:presLayoutVars>
      </dgm:prSet>
      <dgm:spPr/>
      <dgm:t>
        <a:bodyPr/>
        <a:lstStyle/>
        <a:p>
          <a:endParaRPr lang="en-US"/>
        </a:p>
      </dgm:t>
    </dgm:pt>
    <dgm:pt modelId="{9A2F3080-E6DE-4D54-8539-A226287E4B01}" type="pres">
      <dgm:prSet presAssocID="{20D81957-413B-4D5D-9580-C43F45193399}" presName="childrenComposite" presStyleCnt="0"/>
      <dgm:spPr/>
    </dgm:pt>
    <dgm:pt modelId="{2071345D-DBC8-4F6C-8AF6-E9EFE5C36CC7}" type="pres">
      <dgm:prSet presAssocID="{20D81957-413B-4D5D-9580-C43F45193399}" presName="dummyMaxCanvas_ChildArea" presStyleCnt="0"/>
      <dgm:spPr/>
    </dgm:pt>
    <dgm:pt modelId="{6870D76A-092E-4698-A05E-4EB752AC53D9}" type="pres">
      <dgm:prSet presAssocID="{20D81957-413B-4D5D-9580-C43F45193399}" presName="fulcrum" presStyleLbl="alignAccFollowNode1" presStyleIdx="2" presStyleCnt="4" custLinFactNeighborX="-15120"/>
      <dgm:spPr/>
    </dgm:pt>
    <dgm:pt modelId="{E31DC974-98F2-4E59-AC00-9A86695A2E13}" type="pres">
      <dgm:prSet presAssocID="{20D81957-413B-4D5D-9580-C43F45193399}" presName="balance_34" presStyleLbl="alignAccFollowNode1" presStyleIdx="3" presStyleCnt="4" custAng="331623">
        <dgm:presLayoutVars>
          <dgm:bulletEnabled val="1"/>
        </dgm:presLayoutVars>
      </dgm:prSet>
      <dgm:spPr/>
    </dgm:pt>
    <dgm:pt modelId="{82FF7241-85CE-47D9-98E8-D87694371F1B}" type="pres">
      <dgm:prSet presAssocID="{20D81957-413B-4D5D-9580-C43F45193399}" presName="right_34_1" presStyleLbl="node1" presStyleIdx="0" presStyleCnt="7" custAng="274797" custScaleX="110000" custScaleY="110000" custLinFactNeighborX="0" custLinFactNeighborY="7322">
        <dgm:presLayoutVars>
          <dgm:bulletEnabled val="1"/>
        </dgm:presLayoutVars>
      </dgm:prSet>
      <dgm:spPr/>
      <dgm:t>
        <a:bodyPr/>
        <a:lstStyle/>
        <a:p>
          <a:endParaRPr lang="en-US"/>
        </a:p>
      </dgm:t>
    </dgm:pt>
    <dgm:pt modelId="{57D94213-1CE6-47C5-87C0-5E2452787B8D}" type="pres">
      <dgm:prSet presAssocID="{20D81957-413B-4D5D-9580-C43F45193399}" presName="right_34_2" presStyleLbl="node1" presStyleIdx="1" presStyleCnt="7" custAng="257604" custScaleX="110000" custScaleY="110000" custLinFactNeighborX="5086">
        <dgm:presLayoutVars>
          <dgm:bulletEnabled val="1"/>
        </dgm:presLayoutVars>
      </dgm:prSet>
      <dgm:spPr/>
      <dgm:t>
        <a:bodyPr/>
        <a:lstStyle/>
        <a:p>
          <a:endParaRPr lang="en-US"/>
        </a:p>
      </dgm:t>
    </dgm:pt>
    <dgm:pt modelId="{A17CC7A1-1A7E-4925-BF16-E3BA50EA9C55}" type="pres">
      <dgm:prSet presAssocID="{20D81957-413B-4D5D-9580-C43F45193399}" presName="right_34_3" presStyleLbl="node1" presStyleIdx="2" presStyleCnt="7" custAng="218109" custScaleX="110000" custScaleY="110000" custLinFactNeighborX="11302" custLinFactNeighborY="-7922">
        <dgm:presLayoutVars>
          <dgm:bulletEnabled val="1"/>
        </dgm:presLayoutVars>
      </dgm:prSet>
      <dgm:spPr/>
      <dgm:t>
        <a:bodyPr/>
        <a:lstStyle/>
        <a:p>
          <a:endParaRPr lang="en-US"/>
        </a:p>
      </dgm:t>
    </dgm:pt>
    <dgm:pt modelId="{128912BF-326F-4C9E-AA5F-6E5F0AB88F8F}" type="pres">
      <dgm:prSet presAssocID="{20D81957-413B-4D5D-9580-C43F45193399}" presName="right_34_4" presStyleLbl="node1" presStyleIdx="3" presStyleCnt="7" custAng="166170" custScaleX="110000" custScaleY="110000" custLinFactNeighborX="14693" custLinFactNeighborY="-15988">
        <dgm:presLayoutVars>
          <dgm:bulletEnabled val="1"/>
        </dgm:presLayoutVars>
      </dgm:prSet>
      <dgm:spPr/>
      <dgm:t>
        <a:bodyPr/>
        <a:lstStyle/>
        <a:p>
          <a:endParaRPr lang="en-US"/>
        </a:p>
      </dgm:t>
    </dgm:pt>
    <dgm:pt modelId="{45B4DB4A-1163-42B6-AA6D-108D25B6B37E}" type="pres">
      <dgm:prSet presAssocID="{20D81957-413B-4D5D-9580-C43F45193399}" presName="left_34_1" presStyleLbl="node1" presStyleIdx="4" presStyleCnt="7" custAng="277629" custScaleX="110000" custScaleY="110000" custLinFactNeighborX="9607" custLinFactNeighborY="-19284">
        <dgm:presLayoutVars>
          <dgm:bulletEnabled val="1"/>
        </dgm:presLayoutVars>
      </dgm:prSet>
      <dgm:spPr/>
      <dgm:t>
        <a:bodyPr/>
        <a:lstStyle/>
        <a:p>
          <a:endParaRPr lang="en-US"/>
        </a:p>
      </dgm:t>
    </dgm:pt>
    <dgm:pt modelId="{DE58A4DF-FAC4-47D8-816A-9DE501CF07CD}" type="pres">
      <dgm:prSet presAssocID="{20D81957-413B-4D5D-9580-C43F45193399}" presName="left_34_2" presStyleLbl="node1" presStyleIdx="5" presStyleCnt="7" custAng="280062" custScaleX="110000" custScaleY="110000" custLinFactNeighborX="13563" custLinFactNeighborY="-26480">
        <dgm:presLayoutVars>
          <dgm:bulletEnabled val="1"/>
        </dgm:presLayoutVars>
      </dgm:prSet>
      <dgm:spPr/>
      <dgm:t>
        <a:bodyPr/>
        <a:lstStyle/>
        <a:p>
          <a:endParaRPr lang="en-US"/>
        </a:p>
      </dgm:t>
    </dgm:pt>
    <dgm:pt modelId="{86D913EB-0FC5-49AE-ADC7-53FA3EEC9026}" type="pres">
      <dgm:prSet presAssocID="{20D81957-413B-4D5D-9580-C43F45193399}" presName="left_34_3" presStyleLbl="node1" presStyleIdx="6" presStyleCnt="7" custAng="283943" custScaleX="110000" custScaleY="110000" custLinFactNeighborX="15823" custLinFactNeighborY="-33922">
        <dgm:presLayoutVars>
          <dgm:bulletEnabled val="1"/>
        </dgm:presLayoutVars>
      </dgm:prSet>
      <dgm:spPr/>
      <dgm:t>
        <a:bodyPr/>
        <a:lstStyle/>
        <a:p>
          <a:endParaRPr lang="en-US"/>
        </a:p>
      </dgm:t>
    </dgm:pt>
  </dgm:ptLst>
  <dgm:cxnLst>
    <dgm:cxn modelId="{127C4F6B-F8AA-4510-815D-70C357C20788}" srcId="{20D81957-413B-4D5D-9580-C43F45193399}" destId="{32971D2A-F55E-4CF5-B1A7-3F7B0AA908E7}" srcOrd="0" destOrd="0" parTransId="{B41C8336-1835-4D05-A7B1-FCB6037FD498}" sibTransId="{5A92A814-3A2E-44E0-86D7-E154A6F4F48F}"/>
    <dgm:cxn modelId="{8335EEC2-FC17-4B35-817B-70E33355619B}" srcId="{20D81957-413B-4D5D-9580-C43F45193399}" destId="{9134F5E3-778A-4758-9109-B8A9AFAEE609}" srcOrd="1" destOrd="0" parTransId="{1B776313-EA66-4221-9E4D-56EDCF9D206C}" sibTransId="{51B42592-5ABE-473D-B9A9-3DE898214194}"/>
    <dgm:cxn modelId="{F4DC8103-81AD-4967-8E03-D78BC9CFC425}" type="presOf" srcId="{1D48AECA-96E0-45A5-9310-BCE889D45D68}" destId="{45B4DB4A-1163-42B6-AA6D-108D25B6B37E}" srcOrd="0" destOrd="0" presId="urn:microsoft.com/office/officeart/2005/8/layout/balance1"/>
    <dgm:cxn modelId="{F9C241C1-6BF5-4CB6-A723-4773EBBD6D2A}" type="presOf" srcId="{20D81957-413B-4D5D-9580-C43F45193399}" destId="{C09E52D7-C761-432A-8268-18735AB8BF22}" srcOrd="0" destOrd="0" presId="urn:microsoft.com/office/officeart/2005/8/layout/balance1"/>
    <dgm:cxn modelId="{9677BB1F-8F0C-4106-AED1-1B2B9407C871}" srcId="{9134F5E3-778A-4758-9109-B8A9AFAEE609}" destId="{1FE319D2-7BE7-4707-8150-D5A067DB2B1D}" srcOrd="1" destOrd="0" parTransId="{66EF0A17-52FB-4A85-8D6C-F5E38FD70864}" sibTransId="{2FE7F4FB-26A5-457D-B5C3-D8818ECBC3C2}"/>
    <dgm:cxn modelId="{CAFCE384-1960-462D-97AA-96EEA1F40A19}" type="presOf" srcId="{59CA3FB2-223E-44CE-A975-17FF57D1E242}" destId="{DE58A4DF-FAC4-47D8-816A-9DE501CF07CD}" srcOrd="0" destOrd="0" presId="urn:microsoft.com/office/officeart/2005/8/layout/balance1"/>
    <dgm:cxn modelId="{BFEE3E9E-6580-4350-A87E-1797A7C83BFD}" type="presOf" srcId="{0A04E671-2BB4-4667-8E9C-EE9EF56DCC16}" destId="{82FF7241-85CE-47D9-98E8-D87694371F1B}" srcOrd="0" destOrd="0" presId="urn:microsoft.com/office/officeart/2005/8/layout/balance1"/>
    <dgm:cxn modelId="{DF198F0A-5146-4F6E-9F2F-B902623D2A78}" srcId="{9134F5E3-778A-4758-9109-B8A9AFAEE609}" destId="{F9315F01-E81C-4F2D-A4B6-900E06C501B3}" srcOrd="3" destOrd="0" parTransId="{C2B91029-B630-4E5B-92D9-894D2FDF0FF4}" sibTransId="{66BA5D0D-0FAA-4649-8A81-8B04A8243864}"/>
    <dgm:cxn modelId="{EDD8459E-19E5-4F2C-8CE2-30777EEEE913}" srcId="{32971D2A-F55E-4CF5-B1A7-3F7B0AA908E7}" destId="{59CA3FB2-223E-44CE-A975-17FF57D1E242}" srcOrd="1" destOrd="0" parTransId="{51D82204-858A-4812-8C42-8E2954D44A02}" sibTransId="{34EE612B-1B60-40B7-B22F-6B1F0373DCD5}"/>
    <dgm:cxn modelId="{72BE0869-0523-4078-9DA8-26977A19B541}" type="presOf" srcId="{32971D2A-F55E-4CF5-B1A7-3F7B0AA908E7}" destId="{8B1CBF78-60D8-4C2F-B2E3-5F8C90C4D429}" srcOrd="0" destOrd="0" presId="urn:microsoft.com/office/officeart/2005/8/layout/balance1"/>
    <dgm:cxn modelId="{5510A3EC-B78A-4B6F-AD85-94F9AB6E76C5}" type="presOf" srcId="{1FE319D2-7BE7-4707-8150-D5A067DB2B1D}" destId="{57D94213-1CE6-47C5-87C0-5E2452787B8D}" srcOrd="0" destOrd="0" presId="urn:microsoft.com/office/officeart/2005/8/layout/balance1"/>
    <dgm:cxn modelId="{4784B62A-8C78-4AE4-AA98-893D16A40960}" type="presOf" srcId="{F9315F01-E81C-4F2D-A4B6-900E06C501B3}" destId="{128912BF-326F-4C9E-AA5F-6E5F0AB88F8F}" srcOrd="0" destOrd="0" presId="urn:microsoft.com/office/officeart/2005/8/layout/balance1"/>
    <dgm:cxn modelId="{6DD60B6D-66C2-49B4-97EA-5B79D07A90D5}" type="presOf" srcId="{E4CD5D0A-F706-4D78-ABAD-52D637B1457C}" destId="{86D913EB-0FC5-49AE-ADC7-53FA3EEC9026}" srcOrd="0" destOrd="0" presId="urn:microsoft.com/office/officeart/2005/8/layout/balance1"/>
    <dgm:cxn modelId="{7EBDE2DB-A3A3-4C44-AFF6-1AE7310A8770}" srcId="{32971D2A-F55E-4CF5-B1A7-3F7B0AA908E7}" destId="{E4CD5D0A-F706-4D78-ABAD-52D637B1457C}" srcOrd="2" destOrd="0" parTransId="{5CAEA195-64A5-4F7D-9137-A73F077D33D9}" sibTransId="{521AE577-E9B9-4023-917B-97F341EC8B5A}"/>
    <dgm:cxn modelId="{D015C8A2-C4D7-4840-B1E8-31DB0FA88D85}" srcId="{9134F5E3-778A-4758-9109-B8A9AFAEE609}" destId="{0A04E671-2BB4-4667-8E9C-EE9EF56DCC16}" srcOrd="0" destOrd="0" parTransId="{BEE6869F-2815-4A91-A02A-59C1AB6C3067}" sibTransId="{11F36879-6D1C-4B9A-8F0E-B1ECFE9A02EE}"/>
    <dgm:cxn modelId="{A31950C2-869E-44B8-BA6E-82BD23BE6868}" srcId="{9134F5E3-778A-4758-9109-B8A9AFAEE609}" destId="{C52262D9-0141-412E-86A5-3CB144C95AC5}" srcOrd="4" destOrd="0" parTransId="{9CCCF18F-3EF4-4D77-BEB8-36C670D44CEE}" sibTransId="{3982AA88-61F0-4FCD-8808-EF3ECA067562}"/>
    <dgm:cxn modelId="{34A3C81B-DF05-4E7A-B80D-FDE9AACCEB9E}" type="presOf" srcId="{9134F5E3-778A-4758-9109-B8A9AFAEE609}" destId="{BCEED343-66CC-41AC-A756-08269A7972C3}" srcOrd="0" destOrd="0" presId="urn:microsoft.com/office/officeart/2005/8/layout/balance1"/>
    <dgm:cxn modelId="{331E2790-0B7B-4D7B-B47E-D3D9559F1F06}" srcId="{32971D2A-F55E-4CF5-B1A7-3F7B0AA908E7}" destId="{1D48AECA-96E0-45A5-9310-BCE889D45D68}" srcOrd="0" destOrd="0" parTransId="{E8B906C5-2E06-4F7B-92AF-2FF1FFCAD0A5}" sibTransId="{61714B02-9C1C-4636-A7D7-691B5D05E51A}"/>
    <dgm:cxn modelId="{77649548-4529-4744-8502-A58BC45FEC71}" type="presOf" srcId="{E82E8792-B34E-43BB-A351-0F6C97C47367}" destId="{A17CC7A1-1A7E-4925-BF16-E3BA50EA9C55}" srcOrd="0" destOrd="0" presId="urn:microsoft.com/office/officeart/2005/8/layout/balance1"/>
    <dgm:cxn modelId="{2F698254-290D-4DE0-A1D7-E7B880544135}" srcId="{9134F5E3-778A-4758-9109-B8A9AFAEE609}" destId="{E82E8792-B34E-43BB-A351-0F6C97C47367}" srcOrd="2" destOrd="0" parTransId="{B20998A8-4641-4CB3-8ACD-AEA687B834C8}" sibTransId="{AAFB567C-0F59-4DB5-B521-5F6C6649D6E6}"/>
    <dgm:cxn modelId="{0BA5A269-E19D-4B94-AA8A-10DCC70E566B}" type="presParOf" srcId="{C09E52D7-C761-432A-8268-18735AB8BF22}" destId="{BEF3346A-435B-4AAF-9524-9899DC38D5F4}" srcOrd="0" destOrd="0" presId="urn:microsoft.com/office/officeart/2005/8/layout/balance1"/>
    <dgm:cxn modelId="{E199DD0E-5EC5-498A-86AE-01BC98316FFE}" type="presParOf" srcId="{C09E52D7-C761-432A-8268-18735AB8BF22}" destId="{4106BF3D-3005-4816-A13C-340322B16A15}" srcOrd="1" destOrd="0" presId="urn:microsoft.com/office/officeart/2005/8/layout/balance1"/>
    <dgm:cxn modelId="{986D67EB-13E6-4673-B745-5FC768C4B214}" type="presParOf" srcId="{4106BF3D-3005-4816-A13C-340322B16A15}" destId="{8B1CBF78-60D8-4C2F-B2E3-5F8C90C4D429}" srcOrd="0" destOrd="0" presId="urn:microsoft.com/office/officeart/2005/8/layout/balance1"/>
    <dgm:cxn modelId="{1B5244D1-62ED-45A2-9FDC-DD76B118AB80}" type="presParOf" srcId="{4106BF3D-3005-4816-A13C-340322B16A15}" destId="{BCEED343-66CC-41AC-A756-08269A7972C3}" srcOrd="1" destOrd="0" presId="urn:microsoft.com/office/officeart/2005/8/layout/balance1"/>
    <dgm:cxn modelId="{B653C30F-E40A-4297-97E8-28CA15E977E5}" type="presParOf" srcId="{C09E52D7-C761-432A-8268-18735AB8BF22}" destId="{9A2F3080-E6DE-4D54-8539-A226287E4B01}" srcOrd="2" destOrd="0" presId="urn:microsoft.com/office/officeart/2005/8/layout/balance1"/>
    <dgm:cxn modelId="{6A13B94B-0EBA-46AC-80C6-C8B6A01CDADE}" type="presParOf" srcId="{9A2F3080-E6DE-4D54-8539-A226287E4B01}" destId="{2071345D-DBC8-4F6C-8AF6-E9EFE5C36CC7}" srcOrd="0" destOrd="0" presId="urn:microsoft.com/office/officeart/2005/8/layout/balance1"/>
    <dgm:cxn modelId="{82F9A2EB-1EB0-4D2C-9A87-ABBA18B79D8D}" type="presParOf" srcId="{9A2F3080-E6DE-4D54-8539-A226287E4B01}" destId="{6870D76A-092E-4698-A05E-4EB752AC53D9}" srcOrd="1" destOrd="0" presId="urn:microsoft.com/office/officeart/2005/8/layout/balance1"/>
    <dgm:cxn modelId="{32178AF1-5D9B-4B05-BD41-CE8E42274C0A}" type="presParOf" srcId="{9A2F3080-E6DE-4D54-8539-A226287E4B01}" destId="{E31DC974-98F2-4E59-AC00-9A86695A2E13}" srcOrd="2" destOrd="0" presId="urn:microsoft.com/office/officeart/2005/8/layout/balance1"/>
    <dgm:cxn modelId="{83B7ABB3-3CEA-45B2-BDAE-5AFF7D4C7311}" type="presParOf" srcId="{9A2F3080-E6DE-4D54-8539-A226287E4B01}" destId="{82FF7241-85CE-47D9-98E8-D87694371F1B}" srcOrd="3" destOrd="0" presId="urn:microsoft.com/office/officeart/2005/8/layout/balance1"/>
    <dgm:cxn modelId="{271BCB80-887F-44A6-80D6-EBC28CB38FBF}" type="presParOf" srcId="{9A2F3080-E6DE-4D54-8539-A226287E4B01}" destId="{57D94213-1CE6-47C5-87C0-5E2452787B8D}" srcOrd="4" destOrd="0" presId="urn:microsoft.com/office/officeart/2005/8/layout/balance1"/>
    <dgm:cxn modelId="{C7CC247E-E25E-485B-AF54-317DEE12F72F}" type="presParOf" srcId="{9A2F3080-E6DE-4D54-8539-A226287E4B01}" destId="{A17CC7A1-1A7E-4925-BF16-E3BA50EA9C55}" srcOrd="5" destOrd="0" presId="urn:microsoft.com/office/officeart/2005/8/layout/balance1"/>
    <dgm:cxn modelId="{D1D23822-957A-4866-AC72-B0BBCCA398D3}" type="presParOf" srcId="{9A2F3080-E6DE-4D54-8539-A226287E4B01}" destId="{128912BF-326F-4C9E-AA5F-6E5F0AB88F8F}" srcOrd="6" destOrd="0" presId="urn:microsoft.com/office/officeart/2005/8/layout/balance1"/>
    <dgm:cxn modelId="{52148DF4-FB85-4DE5-BC02-0788D18084FB}" type="presParOf" srcId="{9A2F3080-E6DE-4D54-8539-A226287E4B01}" destId="{45B4DB4A-1163-42B6-AA6D-108D25B6B37E}" srcOrd="7" destOrd="0" presId="urn:microsoft.com/office/officeart/2005/8/layout/balance1"/>
    <dgm:cxn modelId="{6026F223-B9D7-4972-9EB7-537E37783E20}" type="presParOf" srcId="{9A2F3080-E6DE-4D54-8539-A226287E4B01}" destId="{DE58A4DF-FAC4-47D8-816A-9DE501CF07CD}" srcOrd="8" destOrd="0" presId="urn:microsoft.com/office/officeart/2005/8/layout/balance1"/>
    <dgm:cxn modelId="{16B3C794-CF19-4CF3-B345-11DF8E9B1BA9}" type="presParOf" srcId="{9A2F3080-E6DE-4D54-8539-A226287E4B01}" destId="{86D913EB-0FC5-49AE-ADC7-53FA3EEC9026}"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1F7E2-DFD5-42B3-AB3B-2EABF3083C63}" type="doc">
      <dgm:prSet loTypeId="urn:microsoft.com/office/officeart/2005/8/layout/gear1" loCatId="process" qsTypeId="urn:microsoft.com/office/officeart/2005/8/quickstyle/simple1" qsCatId="simple" csTypeId="urn:microsoft.com/office/officeart/2005/8/colors/accent1_2" csCatId="accent1" phldr="1"/>
      <dgm:spPr/>
    </dgm:pt>
    <dgm:pt modelId="{7BAD7743-2FA0-4FFC-BE7E-39047279535D}">
      <dgm:prSet phldrT="[Text]"/>
      <dgm:spPr/>
      <dgm:t>
        <a:bodyPr/>
        <a:lstStyle/>
        <a:p>
          <a:r>
            <a:rPr lang="en-US" b="1" dirty="0" smtClean="0">
              <a:solidFill>
                <a:schemeClr val="tx1"/>
              </a:solidFill>
            </a:rPr>
            <a:t>Development</a:t>
          </a:r>
          <a:endParaRPr lang="en-US" b="1" dirty="0">
            <a:solidFill>
              <a:schemeClr val="tx1"/>
            </a:solidFill>
          </a:endParaRPr>
        </a:p>
      </dgm:t>
    </dgm:pt>
    <dgm:pt modelId="{04361B94-CCF6-4F03-A16B-95A64C9C4FEB}" type="parTrans" cxnId="{F395B06D-4DB9-46A5-8DC6-869999B41387}">
      <dgm:prSet/>
      <dgm:spPr/>
      <dgm:t>
        <a:bodyPr/>
        <a:lstStyle/>
        <a:p>
          <a:endParaRPr lang="en-US"/>
        </a:p>
      </dgm:t>
    </dgm:pt>
    <dgm:pt modelId="{DB7991BC-94CE-4C14-AE36-488FA97CC3D0}" type="sibTrans" cxnId="{F395B06D-4DB9-46A5-8DC6-869999B41387}">
      <dgm:prSet/>
      <dgm:spPr/>
      <dgm:t>
        <a:bodyPr/>
        <a:lstStyle/>
        <a:p>
          <a:endParaRPr lang="en-US"/>
        </a:p>
      </dgm:t>
    </dgm:pt>
    <dgm:pt modelId="{5BC28C98-2F0B-41ED-AABD-30A79D0D2401}">
      <dgm:prSet phldrT="[Text]"/>
      <dgm:spPr/>
      <dgm:t>
        <a:bodyPr/>
        <a:lstStyle/>
        <a:p>
          <a:r>
            <a:rPr lang="en-US" b="1" dirty="0" smtClean="0">
              <a:solidFill>
                <a:schemeClr val="tx1"/>
              </a:solidFill>
            </a:rPr>
            <a:t>Growth</a:t>
          </a:r>
          <a:endParaRPr lang="en-US" b="1" dirty="0">
            <a:solidFill>
              <a:schemeClr val="tx1"/>
            </a:solidFill>
          </a:endParaRPr>
        </a:p>
      </dgm:t>
    </dgm:pt>
    <dgm:pt modelId="{8AF1D0A7-7747-4A60-8C02-91DDD68E222D}" type="parTrans" cxnId="{F0E49108-7916-4B9C-AF3E-B56FE6692617}">
      <dgm:prSet/>
      <dgm:spPr/>
      <dgm:t>
        <a:bodyPr/>
        <a:lstStyle/>
        <a:p>
          <a:endParaRPr lang="en-US"/>
        </a:p>
      </dgm:t>
    </dgm:pt>
    <dgm:pt modelId="{5A99163B-A1D2-46C0-8439-59E78824C324}" type="sibTrans" cxnId="{F0E49108-7916-4B9C-AF3E-B56FE6692617}">
      <dgm:prSet/>
      <dgm:spPr/>
      <dgm:t>
        <a:bodyPr/>
        <a:lstStyle/>
        <a:p>
          <a:endParaRPr lang="en-US"/>
        </a:p>
      </dgm:t>
    </dgm:pt>
    <dgm:pt modelId="{5A4E4A8A-58DA-4153-8A78-52A40217E5F6}">
      <dgm:prSet phldrT="[Text]"/>
      <dgm:spPr/>
      <dgm:t>
        <a:bodyPr/>
        <a:lstStyle/>
        <a:p>
          <a:r>
            <a:rPr lang="en-US" b="1" dirty="0" smtClean="0">
              <a:solidFill>
                <a:schemeClr val="tx1"/>
              </a:solidFill>
            </a:rPr>
            <a:t>Success</a:t>
          </a:r>
          <a:endParaRPr lang="en-US" b="1" dirty="0">
            <a:solidFill>
              <a:schemeClr val="tx1"/>
            </a:solidFill>
          </a:endParaRPr>
        </a:p>
      </dgm:t>
    </dgm:pt>
    <dgm:pt modelId="{8CA47682-C0BC-4CD6-9CC8-49F521B9C57B}" type="parTrans" cxnId="{4F0DF4BA-D47E-4415-B388-805AD5363955}">
      <dgm:prSet/>
      <dgm:spPr/>
      <dgm:t>
        <a:bodyPr/>
        <a:lstStyle/>
        <a:p>
          <a:endParaRPr lang="en-US"/>
        </a:p>
      </dgm:t>
    </dgm:pt>
    <dgm:pt modelId="{70B65D43-F6E7-4E07-998F-30CF1618851C}" type="sibTrans" cxnId="{4F0DF4BA-D47E-4415-B388-805AD5363955}">
      <dgm:prSet/>
      <dgm:spPr/>
      <dgm:t>
        <a:bodyPr/>
        <a:lstStyle/>
        <a:p>
          <a:endParaRPr lang="en-US"/>
        </a:p>
      </dgm:t>
    </dgm:pt>
    <dgm:pt modelId="{DC66523A-9B6E-4F3A-9A10-079DAA6AA624}" type="pres">
      <dgm:prSet presAssocID="{1F51F7E2-DFD5-42B3-AB3B-2EABF3083C63}" presName="composite" presStyleCnt="0">
        <dgm:presLayoutVars>
          <dgm:chMax val="3"/>
          <dgm:animLvl val="lvl"/>
          <dgm:resizeHandles val="exact"/>
        </dgm:presLayoutVars>
      </dgm:prSet>
      <dgm:spPr/>
    </dgm:pt>
    <dgm:pt modelId="{2F4F0CE1-4CCE-4A81-812B-B5FEA17E14E0}" type="pres">
      <dgm:prSet presAssocID="{7BAD7743-2FA0-4FFC-BE7E-39047279535D}" presName="gear1" presStyleLbl="node1" presStyleIdx="0" presStyleCnt="3" custScaleX="88861" custScaleY="95839" custLinFactNeighborX="-2003" custLinFactNeighborY="-1961">
        <dgm:presLayoutVars>
          <dgm:chMax val="1"/>
          <dgm:bulletEnabled val="1"/>
        </dgm:presLayoutVars>
      </dgm:prSet>
      <dgm:spPr/>
      <dgm:t>
        <a:bodyPr/>
        <a:lstStyle/>
        <a:p>
          <a:endParaRPr lang="en-US"/>
        </a:p>
      </dgm:t>
    </dgm:pt>
    <dgm:pt modelId="{51E02C97-EF39-4359-B036-A56A2F7F8D35}" type="pres">
      <dgm:prSet presAssocID="{7BAD7743-2FA0-4FFC-BE7E-39047279535D}" presName="gear1srcNode" presStyleLbl="node1" presStyleIdx="0" presStyleCnt="3"/>
      <dgm:spPr/>
      <dgm:t>
        <a:bodyPr/>
        <a:lstStyle/>
        <a:p>
          <a:endParaRPr lang="en-US"/>
        </a:p>
      </dgm:t>
    </dgm:pt>
    <dgm:pt modelId="{018B8722-A153-4C36-9BB9-D88C730123AC}" type="pres">
      <dgm:prSet presAssocID="{7BAD7743-2FA0-4FFC-BE7E-39047279535D}" presName="gear1dstNode" presStyleLbl="node1" presStyleIdx="0" presStyleCnt="3"/>
      <dgm:spPr/>
      <dgm:t>
        <a:bodyPr/>
        <a:lstStyle/>
        <a:p>
          <a:endParaRPr lang="en-US"/>
        </a:p>
      </dgm:t>
    </dgm:pt>
    <dgm:pt modelId="{328A3051-9E64-4D2D-AA2F-0E301D42BBDA}" type="pres">
      <dgm:prSet presAssocID="{5BC28C98-2F0B-41ED-AABD-30A79D0D2401}" presName="gear2" presStyleLbl="node1" presStyleIdx="1" presStyleCnt="3" custLinFactNeighborY="1222">
        <dgm:presLayoutVars>
          <dgm:chMax val="1"/>
          <dgm:bulletEnabled val="1"/>
        </dgm:presLayoutVars>
      </dgm:prSet>
      <dgm:spPr/>
      <dgm:t>
        <a:bodyPr/>
        <a:lstStyle/>
        <a:p>
          <a:endParaRPr lang="en-US"/>
        </a:p>
      </dgm:t>
    </dgm:pt>
    <dgm:pt modelId="{9C30A41E-7418-4EDF-818E-4A95278CA420}" type="pres">
      <dgm:prSet presAssocID="{5BC28C98-2F0B-41ED-AABD-30A79D0D2401}" presName="gear2srcNode" presStyleLbl="node1" presStyleIdx="1" presStyleCnt="3"/>
      <dgm:spPr/>
      <dgm:t>
        <a:bodyPr/>
        <a:lstStyle/>
        <a:p>
          <a:endParaRPr lang="en-US"/>
        </a:p>
      </dgm:t>
    </dgm:pt>
    <dgm:pt modelId="{FEBD89BC-ADEF-418D-BC78-F8EF9DA556C7}" type="pres">
      <dgm:prSet presAssocID="{5BC28C98-2F0B-41ED-AABD-30A79D0D2401}" presName="gear2dstNode" presStyleLbl="node1" presStyleIdx="1" presStyleCnt="3"/>
      <dgm:spPr/>
      <dgm:t>
        <a:bodyPr/>
        <a:lstStyle/>
        <a:p>
          <a:endParaRPr lang="en-US"/>
        </a:p>
      </dgm:t>
    </dgm:pt>
    <dgm:pt modelId="{AADA3ECA-A51B-4E1E-B7D0-D1BFB36459E6}" type="pres">
      <dgm:prSet presAssocID="{5A4E4A8A-58DA-4153-8A78-52A40217E5F6}" presName="gear3" presStyleLbl="node1" presStyleIdx="2" presStyleCnt="3"/>
      <dgm:spPr/>
      <dgm:t>
        <a:bodyPr/>
        <a:lstStyle/>
        <a:p>
          <a:endParaRPr lang="en-US"/>
        </a:p>
      </dgm:t>
    </dgm:pt>
    <dgm:pt modelId="{F5177709-70AC-4C02-9370-2B2BEC14AB94}" type="pres">
      <dgm:prSet presAssocID="{5A4E4A8A-58DA-4153-8A78-52A40217E5F6}" presName="gear3tx" presStyleLbl="node1" presStyleIdx="2" presStyleCnt="3">
        <dgm:presLayoutVars>
          <dgm:chMax val="1"/>
          <dgm:bulletEnabled val="1"/>
        </dgm:presLayoutVars>
      </dgm:prSet>
      <dgm:spPr/>
      <dgm:t>
        <a:bodyPr/>
        <a:lstStyle/>
        <a:p>
          <a:endParaRPr lang="en-US"/>
        </a:p>
      </dgm:t>
    </dgm:pt>
    <dgm:pt modelId="{91E00088-3CA8-40D1-BB53-09795C106C02}" type="pres">
      <dgm:prSet presAssocID="{5A4E4A8A-58DA-4153-8A78-52A40217E5F6}" presName="gear3srcNode" presStyleLbl="node1" presStyleIdx="2" presStyleCnt="3"/>
      <dgm:spPr/>
      <dgm:t>
        <a:bodyPr/>
        <a:lstStyle/>
        <a:p>
          <a:endParaRPr lang="en-US"/>
        </a:p>
      </dgm:t>
    </dgm:pt>
    <dgm:pt modelId="{E69AEE0D-43A8-40F3-901A-BBD337F8B79A}" type="pres">
      <dgm:prSet presAssocID="{5A4E4A8A-58DA-4153-8A78-52A40217E5F6}" presName="gear3dstNode" presStyleLbl="node1" presStyleIdx="2" presStyleCnt="3"/>
      <dgm:spPr/>
      <dgm:t>
        <a:bodyPr/>
        <a:lstStyle/>
        <a:p>
          <a:endParaRPr lang="en-US"/>
        </a:p>
      </dgm:t>
    </dgm:pt>
    <dgm:pt modelId="{301FEBD3-1137-4CAE-ACDB-0601C77B9577}" type="pres">
      <dgm:prSet presAssocID="{DB7991BC-94CE-4C14-AE36-488FA97CC3D0}" presName="connector1" presStyleLbl="sibTrans2D1" presStyleIdx="0" presStyleCnt="3"/>
      <dgm:spPr/>
      <dgm:t>
        <a:bodyPr/>
        <a:lstStyle/>
        <a:p>
          <a:endParaRPr lang="en-US"/>
        </a:p>
      </dgm:t>
    </dgm:pt>
    <dgm:pt modelId="{E22A420A-775E-4A9B-8013-CCE48725E3FB}" type="pres">
      <dgm:prSet presAssocID="{5A99163B-A1D2-46C0-8439-59E78824C324}" presName="connector2" presStyleLbl="sibTrans2D1" presStyleIdx="1" presStyleCnt="3"/>
      <dgm:spPr/>
      <dgm:t>
        <a:bodyPr/>
        <a:lstStyle/>
        <a:p>
          <a:endParaRPr lang="en-US"/>
        </a:p>
      </dgm:t>
    </dgm:pt>
    <dgm:pt modelId="{83F6F78D-2155-4026-B0F2-4F937FD1D593}" type="pres">
      <dgm:prSet presAssocID="{70B65D43-F6E7-4E07-998F-30CF1618851C}" presName="connector3" presStyleLbl="sibTrans2D1" presStyleIdx="2" presStyleCnt="3"/>
      <dgm:spPr/>
      <dgm:t>
        <a:bodyPr/>
        <a:lstStyle/>
        <a:p>
          <a:endParaRPr lang="en-US"/>
        </a:p>
      </dgm:t>
    </dgm:pt>
  </dgm:ptLst>
  <dgm:cxnLst>
    <dgm:cxn modelId="{F0E49108-7916-4B9C-AF3E-B56FE6692617}" srcId="{1F51F7E2-DFD5-42B3-AB3B-2EABF3083C63}" destId="{5BC28C98-2F0B-41ED-AABD-30A79D0D2401}" srcOrd="1" destOrd="0" parTransId="{8AF1D0A7-7747-4A60-8C02-91DDD68E222D}" sibTransId="{5A99163B-A1D2-46C0-8439-59E78824C324}"/>
    <dgm:cxn modelId="{F395B06D-4DB9-46A5-8DC6-869999B41387}" srcId="{1F51F7E2-DFD5-42B3-AB3B-2EABF3083C63}" destId="{7BAD7743-2FA0-4FFC-BE7E-39047279535D}" srcOrd="0" destOrd="0" parTransId="{04361B94-CCF6-4F03-A16B-95A64C9C4FEB}" sibTransId="{DB7991BC-94CE-4C14-AE36-488FA97CC3D0}"/>
    <dgm:cxn modelId="{660D6FAB-CB20-4B49-97B7-47FD1C2FEA9F}" type="presOf" srcId="{5BC28C98-2F0B-41ED-AABD-30A79D0D2401}" destId="{FEBD89BC-ADEF-418D-BC78-F8EF9DA556C7}" srcOrd="2" destOrd="0" presId="urn:microsoft.com/office/officeart/2005/8/layout/gear1"/>
    <dgm:cxn modelId="{07D3AB1E-4465-49EE-B0D2-651CF071A1E9}" type="presOf" srcId="{70B65D43-F6E7-4E07-998F-30CF1618851C}" destId="{83F6F78D-2155-4026-B0F2-4F937FD1D593}" srcOrd="0" destOrd="0" presId="urn:microsoft.com/office/officeart/2005/8/layout/gear1"/>
    <dgm:cxn modelId="{45B45A91-17FF-4657-9E4D-BBDDC0F4BC92}" type="presOf" srcId="{7BAD7743-2FA0-4FFC-BE7E-39047279535D}" destId="{2F4F0CE1-4CCE-4A81-812B-B5FEA17E14E0}" srcOrd="0" destOrd="0" presId="urn:microsoft.com/office/officeart/2005/8/layout/gear1"/>
    <dgm:cxn modelId="{8C038A0F-8F02-4A69-B356-A6085501BB41}" type="presOf" srcId="{5A4E4A8A-58DA-4153-8A78-52A40217E5F6}" destId="{91E00088-3CA8-40D1-BB53-09795C106C02}" srcOrd="2" destOrd="0" presId="urn:microsoft.com/office/officeart/2005/8/layout/gear1"/>
    <dgm:cxn modelId="{50FF95EC-F971-40A2-9778-C44C39B83F2F}" type="presOf" srcId="{5A4E4A8A-58DA-4153-8A78-52A40217E5F6}" destId="{E69AEE0D-43A8-40F3-901A-BBD337F8B79A}" srcOrd="3" destOrd="0" presId="urn:microsoft.com/office/officeart/2005/8/layout/gear1"/>
    <dgm:cxn modelId="{4F0DF4BA-D47E-4415-B388-805AD5363955}" srcId="{1F51F7E2-DFD5-42B3-AB3B-2EABF3083C63}" destId="{5A4E4A8A-58DA-4153-8A78-52A40217E5F6}" srcOrd="2" destOrd="0" parTransId="{8CA47682-C0BC-4CD6-9CC8-49F521B9C57B}" sibTransId="{70B65D43-F6E7-4E07-998F-30CF1618851C}"/>
    <dgm:cxn modelId="{37E87CD3-38BC-4A7E-BF02-E0477B14F9C8}" type="presOf" srcId="{5A4E4A8A-58DA-4153-8A78-52A40217E5F6}" destId="{F5177709-70AC-4C02-9370-2B2BEC14AB94}" srcOrd="1" destOrd="0" presId="urn:microsoft.com/office/officeart/2005/8/layout/gear1"/>
    <dgm:cxn modelId="{1A9DC277-DB66-48ED-B0A3-68F9BD550418}" type="presOf" srcId="{5BC28C98-2F0B-41ED-AABD-30A79D0D2401}" destId="{9C30A41E-7418-4EDF-818E-4A95278CA420}" srcOrd="1" destOrd="0" presId="urn:microsoft.com/office/officeart/2005/8/layout/gear1"/>
    <dgm:cxn modelId="{8D89EF87-7515-4EB6-8A22-185CB9247FBB}" type="presOf" srcId="{1F51F7E2-DFD5-42B3-AB3B-2EABF3083C63}" destId="{DC66523A-9B6E-4F3A-9A10-079DAA6AA624}" srcOrd="0" destOrd="0" presId="urn:microsoft.com/office/officeart/2005/8/layout/gear1"/>
    <dgm:cxn modelId="{B03FE4DC-30CD-4544-9811-40C8E8E8BA5F}" type="presOf" srcId="{DB7991BC-94CE-4C14-AE36-488FA97CC3D0}" destId="{301FEBD3-1137-4CAE-ACDB-0601C77B9577}" srcOrd="0" destOrd="0" presId="urn:microsoft.com/office/officeart/2005/8/layout/gear1"/>
    <dgm:cxn modelId="{98079F75-8C15-4501-A928-2DCE0B5AFC69}" type="presOf" srcId="{5A4E4A8A-58DA-4153-8A78-52A40217E5F6}" destId="{AADA3ECA-A51B-4E1E-B7D0-D1BFB36459E6}" srcOrd="0" destOrd="0" presId="urn:microsoft.com/office/officeart/2005/8/layout/gear1"/>
    <dgm:cxn modelId="{3C784E11-9B7F-4669-ADD5-4515EAC46712}" type="presOf" srcId="{7BAD7743-2FA0-4FFC-BE7E-39047279535D}" destId="{51E02C97-EF39-4359-B036-A56A2F7F8D35}" srcOrd="1" destOrd="0" presId="urn:microsoft.com/office/officeart/2005/8/layout/gear1"/>
    <dgm:cxn modelId="{58A2458E-D533-453C-995E-0844818EEA54}" type="presOf" srcId="{5A99163B-A1D2-46C0-8439-59E78824C324}" destId="{E22A420A-775E-4A9B-8013-CCE48725E3FB}" srcOrd="0" destOrd="0" presId="urn:microsoft.com/office/officeart/2005/8/layout/gear1"/>
    <dgm:cxn modelId="{4E995506-4A52-42FE-A2EC-015FB598F76D}" type="presOf" srcId="{7BAD7743-2FA0-4FFC-BE7E-39047279535D}" destId="{018B8722-A153-4C36-9BB9-D88C730123AC}" srcOrd="2" destOrd="0" presId="urn:microsoft.com/office/officeart/2005/8/layout/gear1"/>
    <dgm:cxn modelId="{16D063B8-242B-4B2D-B7CE-5B0A55D03C6E}" type="presOf" srcId="{5BC28C98-2F0B-41ED-AABD-30A79D0D2401}" destId="{328A3051-9E64-4D2D-AA2F-0E301D42BBDA}" srcOrd="0" destOrd="0" presId="urn:microsoft.com/office/officeart/2005/8/layout/gear1"/>
    <dgm:cxn modelId="{CDB142BA-C969-4F0B-87C3-AE461ECF7380}" type="presParOf" srcId="{DC66523A-9B6E-4F3A-9A10-079DAA6AA624}" destId="{2F4F0CE1-4CCE-4A81-812B-B5FEA17E14E0}" srcOrd="0" destOrd="0" presId="urn:microsoft.com/office/officeart/2005/8/layout/gear1"/>
    <dgm:cxn modelId="{4932FD47-CEDE-4A7C-A376-C893E3A9876B}" type="presParOf" srcId="{DC66523A-9B6E-4F3A-9A10-079DAA6AA624}" destId="{51E02C97-EF39-4359-B036-A56A2F7F8D35}" srcOrd="1" destOrd="0" presId="urn:microsoft.com/office/officeart/2005/8/layout/gear1"/>
    <dgm:cxn modelId="{DFB4EFAE-1BB0-4238-8DF1-E5F08FDFF0AC}" type="presParOf" srcId="{DC66523A-9B6E-4F3A-9A10-079DAA6AA624}" destId="{018B8722-A153-4C36-9BB9-D88C730123AC}" srcOrd="2" destOrd="0" presId="urn:microsoft.com/office/officeart/2005/8/layout/gear1"/>
    <dgm:cxn modelId="{E5DE6E97-44F9-4828-B40C-0A78DAE84AE5}" type="presParOf" srcId="{DC66523A-9B6E-4F3A-9A10-079DAA6AA624}" destId="{328A3051-9E64-4D2D-AA2F-0E301D42BBDA}" srcOrd="3" destOrd="0" presId="urn:microsoft.com/office/officeart/2005/8/layout/gear1"/>
    <dgm:cxn modelId="{0EA7CD6C-BA01-4CFF-A795-975C4877ACE2}" type="presParOf" srcId="{DC66523A-9B6E-4F3A-9A10-079DAA6AA624}" destId="{9C30A41E-7418-4EDF-818E-4A95278CA420}" srcOrd="4" destOrd="0" presId="urn:microsoft.com/office/officeart/2005/8/layout/gear1"/>
    <dgm:cxn modelId="{9A08CC42-537F-41A6-BAB7-4AE1C9C0757F}" type="presParOf" srcId="{DC66523A-9B6E-4F3A-9A10-079DAA6AA624}" destId="{FEBD89BC-ADEF-418D-BC78-F8EF9DA556C7}" srcOrd="5" destOrd="0" presId="urn:microsoft.com/office/officeart/2005/8/layout/gear1"/>
    <dgm:cxn modelId="{20FBD4CC-B8E0-4417-B318-720CAC9D153B}" type="presParOf" srcId="{DC66523A-9B6E-4F3A-9A10-079DAA6AA624}" destId="{AADA3ECA-A51B-4E1E-B7D0-D1BFB36459E6}" srcOrd="6" destOrd="0" presId="urn:microsoft.com/office/officeart/2005/8/layout/gear1"/>
    <dgm:cxn modelId="{E63E0D6D-6126-44A8-B0BB-A39663BD8F89}" type="presParOf" srcId="{DC66523A-9B6E-4F3A-9A10-079DAA6AA624}" destId="{F5177709-70AC-4C02-9370-2B2BEC14AB94}" srcOrd="7" destOrd="0" presId="urn:microsoft.com/office/officeart/2005/8/layout/gear1"/>
    <dgm:cxn modelId="{D6F83530-F2A8-4937-8AFE-5E62C618BE8B}" type="presParOf" srcId="{DC66523A-9B6E-4F3A-9A10-079DAA6AA624}" destId="{91E00088-3CA8-40D1-BB53-09795C106C02}" srcOrd="8" destOrd="0" presId="urn:microsoft.com/office/officeart/2005/8/layout/gear1"/>
    <dgm:cxn modelId="{7393B0B3-531F-4566-AA90-A46E89F7DA3A}" type="presParOf" srcId="{DC66523A-9B6E-4F3A-9A10-079DAA6AA624}" destId="{E69AEE0D-43A8-40F3-901A-BBD337F8B79A}" srcOrd="9" destOrd="0" presId="urn:microsoft.com/office/officeart/2005/8/layout/gear1"/>
    <dgm:cxn modelId="{0C447259-177E-4FF6-8D30-B08CF6F637D1}" type="presParOf" srcId="{DC66523A-9B6E-4F3A-9A10-079DAA6AA624}" destId="{301FEBD3-1137-4CAE-ACDB-0601C77B9577}" srcOrd="10" destOrd="0" presId="urn:microsoft.com/office/officeart/2005/8/layout/gear1"/>
    <dgm:cxn modelId="{B12AD417-DBD2-47D1-A0FD-D3B66F2044B6}" type="presParOf" srcId="{DC66523A-9B6E-4F3A-9A10-079DAA6AA624}" destId="{E22A420A-775E-4A9B-8013-CCE48725E3FB}" srcOrd="11" destOrd="0" presId="urn:microsoft.com/office/officeart/2005/8/layout/gear1"/>
    <dgm:cxn modelId="{65EAD977-3A53-46E5-BD02-E1D41AA4E0EB}" type="presParOf" srcId="{DC66523A-9B6E-4F3A-9A10-079DAA6AA624}" destId="{83F6F78D-2155-4026-B0F2-4F937FD1D59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7450F-09C8-4E69-B0F8-B38F6F285893}" type="doc">
      <dgm:prSet loTypeId="urn:microsoft.com/office/officeart/2005/8/layout/hList7" loCatId="list" qsTypeId="urn:microsoft.com/office/officeart/2005/8/quickstyle/simple1" qsCatId="simple" csTypeId="urn:microsoft.com/office/officeart/2005/8/colors/accent1_2" csCatId="accent1" phldr="1"/>
      <dgm:spPr/>
    </dgm:pt>
    <dgm:pt modelId="{6829AA45-9CC5-4A52-9BC3-5FB2A98447FE}">
      <dgm:prSet phldrT="[Text]" custT="1"/>
      <dgm:spPr/>
      <dgm:t>
        <a:bodyPr/>
        <a:lstStyle/>
        <a:p>
          <a:pPr algn="ctr">
            <a:lnSpc>
              <a:spcPct val="100000"/>
            </a:lnSpc>
            <a:spcAft>
              <a:spcPts val="0"/>
            </a:spcAft>
          </a:pPr>
          <a:endParaRPr lang="en-US" sz="1400" dirty="0" smtClean="0"/>
        </a:p>
        <a:p>
          <a:pPr algn="ctr">
            <a:lnSpc>
              <a:spcPct val="100000"/>
            </a:lnSpc>
            <a:spcAft>
              <a:spcPts val="0"/>
            </a:spcAft>
          </a:pPr>
          <a:r>
            <a:rPr lang="en-US" sz="1400" dirty="0" smtClean="0"/>
            <a:t>Western </a:t>
          </a:r>
          <a:r>
            <a:rPr lang="en-US" sz="1400" dirty="0"/>
            <a:t>Kentucky University </a:t>
          </a:r>
          <a:endParaRPr lang="en-US" sz="1400" dirty="0" smtClean="0"/>
        </a:p>
        <a:p>
          <a:pPr algn="ctr">
            <a:lnSpc>
              <a:spcPct val="100000"/>
            </a:lnSpc>
            <a:spcAft>
              <a:spcPts val="0"/>
            </a:spcAft>
          </a:pPr>
          <a:endParaRPr lang="en-US" sz="1400" dirty="0" smtClean="0"/>
        </a:p>
        <a:p>
          <a:pPr algn="ctr">
            <a:lnSpc>
              <a:spcPct val="100000"/>
            </a:lnSpc>
            <a:spcAft>
              <a:spcPts val="0"/>
            </a:spcAft>
          </a:pPr>
          <a:endParaRPr lang="en-US" sz="1400" dirty="0" smtClean="0"/>
        </a:p>
        <a:p>
          <a:pPr algn="ctr">
            <a:lnSpc>
              <a:spcPct val="100000"/>
            </a:lnSpc>
            <a:spcAft>
              <a:spcPts val="0"/>
            </a:spcAft>
          </a:pPr>
          <a:r>
            <a:rPr lang="en-US" sz="1400" dirty="0" smtClean="0"/>
            <a:t>Kelly Autism Program </a:t>
          </a:r>
          <a:endParaRPr lang="en-US" sz="1400" dirty="0"/>
        </a:p>
      </dgm:t>
    </dgm:pt>
    <dgm:pt modelId="{6C147C30-D747-4A2E-B28A-8D08DB8E4FB1}" type="parTrans" cxnId="{AEAA4F90-633D-4832-B586-4C7A372909CA}">
      <dgm:prSet/>
      <dgm:spPr/>
      <dgm:t>
        <a:bodyPr/>
        <a:lstStyle/>
        <a:p>
          <a:endParaRPr lang="en-US"/>
        </a:p>
      </dgm:t>
    </dgm:pt>
    <dgm:pt modelId="{167F1972-3FC5-4C84-896F-B30B4E708EEB}" type="sibTrans" cxnId="{AEAA4F90-633D-4832-B586-4C7A372909CA}">
      <dgm:prSet/>
      <dgm:spPr/>
      <dgm:t>
        <a:bodyPr/>
        <a:lstStyle/>
        <a:p>
          <a:endParaRPr lang="en-US"/>
        </a:p>
      </dgm:t>
    </dgm:pt>
    <dgm:pt modelId="{9B4F3AD6-58BB-420B-8415-FEEF0D09BB5D}">
      <dgm:prSet phldrT="[Text]" custT="1"/>
      <dgm:spPr/>
      <dgm:t>
        <a:bodyPr/>
        <a:lstStyle/>
        <a:p>
          <a:pPr algn="ctr">
            <a:lnSpc>
              <a:spcPct val="100000"/>
            </a:lnSpc>
            <a:spcAft>
              <a:spcPts val="0"/>
            </a:spcAft>
          </a:pPr>
          <a:endParaRPr lang="en-US" sz="1400" dirty="0" smtClean="0"/>
        </a:p>
        <a:p>
          <a:pPr algn="ctr">
            <a:lnSpc>
              <a:spcPct val="100000"/>
            </a:lnSpc>
            <a:spcAft>
              <a:spcPts val="0"/>
            </a:spcAft>
          </a:pPr>
          <a:r>
            <a:rPr lang="en-US" sz="1400" dirty="0" smtClean="0"/>
            <a:t>Rutgers University </a:t>
          </a:r>
        </a:p>
        <a:p>
          <a:pPr algn="ctr">
            <a:lnSpc>
              <a:spcPct val="100000"/>
            </a:lnSpc>
            <a:spcAft>
              <a:spcPts val="0"/>
            </a:spcAft>
          </a:pPr>
          <a:endParaRPr lang="en-US" sz="1400" dirty="0" smtClean="0"/>
        </a:p>
        <a:p>
          <a:pPr algn="ctr">
            <a:lnSpc>
              <a:spcPct val="100000"/>
            </a:lnSpc>
            <a:spcAft>
              <a:spcPts val="0"/>
            </a:spcAft>
          </a:pPr>
          <a:endParaRPr lang="en-US" sz="1400" dirty="0" smtClean="0"/>
        </a:p>
        <a:p>
          <a:pPr algn="ctr">
            <a:lnSpc>
              <a:spcPct val="100000"/>
            </a:lnSpc>
            <a:spcAft>
              <a:spcPts val="0"/>
            </a:spcAft>
          </a:pPr>
          <a:endParaRPr lang="en-US" sz="1400" dirty="0" smtClean="0"/>
        </a:p>
        <a:p>
          <a:pPr algn="ctr">
            <a:lnSpc>
              <a:spcPct val="100000"/>
            </a:lnSpc>
            <a:spcAft>
              <a:spcPts val="0"/>
            </a:spcAft>
          </a:pPr>
          <a:r>
            <a:rPr lang="en-US" sz="1400" dirty="0" smtClean="0"/>
            <a:t>College Support Program</a:t>
          </a:r>
          <a:endParaRPr lang="en-US" sz="1400" dirty="0"/>
        </a:p>
      </dgm:t>
    </dgm:pt>
    <dgm:pt modelId="{19FB8660-B9F6-4243-8555-675BFF816063}" type="parTrans" cxnId="{A04DBF5A-3F0C-48F3-9427-6889359F11FA}">
      <dgm:prSet/>
      <dgm:spPr/>
      <dgm:t>
        <a:bodyPr/>
        <a:lstStyle/>
        <a:p>
          <a:endParaRPr lang="en-US"/>
        </a:p>
      </dgm:t>
    </dgm:pt>
    <dgm:pt modelId="{11D6140E-2308-4CD2-B493-4B942B6CD51A}" type="sibTrans" cxnId="{A04DBF5A-3F0C-48F3-9427-6889359F11FA}">
      <dgm:prSet/>
      <dgm:spPr/>
      <dgm:t>
        <a:bodyPr/>
        <a:lstStyle/>
        <a:p>
          <a:endParaRPr lang="en-US"/>
        </a:p>
      </dgm:t>
    </dgm:pt>
    <dgm:pt modelId="{120A49B7-E71E-45B5-9931-7197AADDA9AD}">
      <dgm:prSet phldrT="[Text]" custT="1"/>
      <dgm:spPr/>
      <dgm:t>
        <a:bodyPr/>
        <a:lstStyle/>
        <a:p>
          <a:pPr>
            <a:lnSpc>
              <a:spcPct val="100000"/>
            </a:lnSpc>
            <a:spcAft>
              <a:spcPts val="0"/>
            </a:spcAft>
          </a:pPr>
          <a:r>
            <a:rPr lang="en-US" sz="1400" dirty="0"/>
            <a:t>Indiana University of </a:t>
          </a:r>
          <a:r>
            <a:rPr lang="en-US" sz="1400" dirty="0" smtClean="0"/>
            <a:t>Pennsylvania</a:t>
          </a:r>
        </a:p>
        <a:p>
          <a:pPr>
            <a:lnSpc>
              <a:spcPct val="100000"/>
            </a:lnSpc>
            <a:spcAft>
              <a:spcPts val="0"/>
            </a:spcAft>
          </a:pPr>
          <a:endParaRPr lang="en-US" sz="1400" dirty="0" smtClean="0"/>
        </a:p>
        <a:p>
          <a:pPr>
            <a:lnSpc>
              <a:spcPct val="100000"/>
            </a:lnSpc>
            <a:spcAft>
              <a:spcPts val="0"/>
            </a:spcAft>
          </a:pPr>
          <a:endParaRPr lang="en-US" sz="1400" dirty="0" smtClean="0"/>
        </a:p>
        <a:p>
          <a:pPr>
            <a:lnSpc>
              <a:spcPct val="100000"/>
            </a:lnSpc>
            <a:spcAft>
              <a:spcPts val="0"/>
            </a:spcAft>
          </a:pPr>
          <a:r>
            <a:rPr lang="en-US" sz="1400" dirty="0" smtClean="0"/>
            <a:t>Labyrinth Center</a:t>
          </a:r>
          <a:endParaRPr lang="en-US" sz="1400" dirty="0"/>
        </a:p>
      </dgm:t>
    </dgm:pt>
    <dgm:pt modelId="{689CE008-D4CC-4675-B535-8616035340CE}" type="parTrans" cxnId="{9CD10AA4-527C-4069-A655-C35407B1D249}">
      <dgm:prSet/>
      <dgm:spPr/>
      <dgm:t>
        <a:bodyPr/>
        <a:lstStyle/>
        <a:p>
          <a:endParaRPr lang="en-US"/>
        </a:p>
      </dgm:t>
    </dgm:pt>
    <dgm:pt modelId="{F450DF1E-5758-4F87-9D2B-EE04F8420A88}" type="sibTrans" cxnId="{9CD10AA4-527C-4069-A655-C35407B1D249}">
      <dgm:prSet/>
      <dgm:spPr/>
      <dgm:t>
        <a:bodyPr/>
        <a:lstStyle/>
        <a:p>
          <a:endParaRPr lang="en-US"/>
        </a:p>
      </dgm:t>
    </dgm:pt>
    <dgm:pt modelId="{168D4DAE-AEE3-4E6A-999D-F9B1C7FE9E6D}">
      <dgm:prSet phldrT="[Text]" custT="1"/>
      <dgm:spPr/>
      <dgm:t>
        <a:bodyPr/>
        <a:lstStyle/>
        <a:p>
          <a:pPr algn="ctr">
            <a:lnSpc>
              <a:spcPct val="100000"/>
            </a:lnSpc>
            <a:spcAft>
              <a:spcPts val="0"/>
            </a:spcAft>
          </a:pPr>
          <a:endParaRPr lang="en-US" sz="1400" dirty="0" smtClean="0"/>
        </a:p>
        <a:p>
          <a:pPr algn="ctr">
            <a:lnSpc>
              <a:spcPct val="100000"/>
            </a:lnSpc>
            <a:spcAft>
              <a:spcPts val="0"/>
            </a:spcAft>
          </a:pPr>
          <a:r>
            <a:rPr lang="en-US" sz="1400" dirty="0" smtClean="0"/>
            <a:t>Indiana </a:t>
          </a:r>
          <a:r>
            <a:rPr lang="en-US" sz="1400" dirty="0"/>
            <a:t>University of Bloomington </a:t>
          </a:r>
          <a:endParaRPr lang="en-US" sz="1400" dirty="0" smtClean="0"/>
        </a:p>
        <a:p>
          <a:pPr algn="ctr">
            <a:lnSpc>
              <a:spcPct val="100000"/>
            </a:lnSpc>
            <a:spcAft>
              <a:spcPts val="0"/>
            </a:spcAft>
          </a:pPr>
          <a:endParaRPr lang="en-US" sz="1400" dirty="0" smtClean="0"/>
        </a:p>
        <a:p>
          <a:pPr algn="ctr">
            <a:lnSpc>
              <a:spcPct val="100000"/>
            </a:lnSpc>
            <a:spcAft>
              <a:spcPts val="0"/>
            </a:spcAft>
          </a:pPr>
          <a:endParaRPr lang="en-US" sz="1400" dirty="0" smtClean="0"/>
        </a:p>
        <a:p>
          <a:pPr algn="ctr">
            <a:lnSpc>
              <a:spcPct val="100000"/>
            </a:lnSpc>
            <a:spcAft>
              <a:spcPts val="0"/>
            </a:spcAft>
          </a:pPr>
          <a:r>
            <a:rPr lang="en-US" sz="1400" dirty="0" smtClean="0"/>
            <a:t>Resource Center for Autism </a:t>
          </a:r>
          <a:endParaRPr lang="en-US" sz="1400" dirty="0"/>
        </a:p>
      </dgm:t>
    </dgm:pt>
    <dgm:pt modelId="{9E934C85-4F0D-495F-B487-5BD3D095F859}" type="sibTrans" cxnId="{981666B5-DC65-44CF-AFB1-0ACDE44B980E}">
      <dgm:prSet/>
      <dgm:spPr/>
      <dgm:t>
        <a:bodyPr/>
        <a:lstStyle/>
        <a:p>
          <a:endParaRPr lang="en-US"/>
        </a:p>
      </dgm:t>
    </dgm:pt>
    <dgm:pt modelId="{06702532-B345-478F-9288-F1FC59627F3B}" type="parTrans" cxnId="{981666B5-DC65-44CF-AFB1-0ACDE44B980E}">
      <dgm:prSet/>
      <dgm:spPr/>
      <dgm:t>
        <a:bodyPr/>
        <a:lstStyle/>
        <a:p>
          <a:endParaRPr lang="en-US"/>
        </a:p>
      </dgm:t>
    </dgm:pt>
    <dgm:pt modelId="{C6396219-6458-47F0-BF69-606CD098C84D}" type="pres">
      <dgm:prSet presAssocID="{EE07450F-09C8-4E69-B0F8-B38F6F285893}" presName="Name0" presStyleCnt="0">
        <dgm:presLayoutVars>
          <dgm:dir/>
          <dgm:resizeHandles val="exact"/>
        </dgm:presLayoutVars>
      </dgm:prSet>
      <dgm:spPr/>
    </dgm:pt>
    <dgm:pt modelId="{14030185-DABC-4CF8-AC2C-BA515E6C84BA}" type="pres">
      <dgm:prSet presAssocID="{EE07450F-09C8-4E69-B0F8-B38F6F285893}" presName="fgShape" presStyleLbl="fgShp" presStyleIdx="0" presStyleCnt="1" custLinFactNeighborX="125" custLinFactNeighborY="10887"/>
      <dgm:spPr/>
    </dgm:pt>
    <dgm:pt modelId="{7A3CD9C3-0903-4F8F-837B-CEEE6E39166C}" type="pres">
      <dgm:prSet presAssocID="{EE07450F-09C8-4E69-B0F8-B38F6F285893}" presName="linComp" presStyleCnt="0"/>
      <dgm:spPr/>
    </dgm:pt>
    <dgm:pt modelId="{4D9152D0-8298-41AF-B53D-342E81EB9228}" type="pres">
      <dgm:prSet presAssocID="{6829AA45-9CC5-4A52-9BC3-5FB2A98447FE}" presName="compNode" presStyleCnt="0"/>
      <dgm:spPr/>
    </dgm:pt>
    <dgm:pt modelId="{10C1FD00-9702-4D36-B1AF-F453DE7D9B3C}" type="pres">
      <dgm:prSet presAssocID="{6829AA45-9CC5-4A52-9BC3-5FB2A98447FE}" presName="bkgdShape" presStyleLbl="node1" presStyleIdx="0" presStyleCnt="4" custScaleX="109197" custLinFactNeighborX="660"/>
      <dgm:spPr/>
      <dgm:t>
        <a:bodyPr/>
        <a:lstStyle/>
        <a:p>
          <a:endParaRPr lang="en-US"/>
        </a:p>
      </dgm:t>
    </dgm:pt>
    <dgm:pt modelId="{12914538-D861-4B1C-989F-A3C9F40E18F4}" type="pres">
      <dgm:prSet presAssocID="{6829AA45-9CC5-4A52-9BC3-5FB2A98447FE}" presName="nodeTx" presStyleLbl="node1" presStyleIdx="0" presStyleCnt="4">
        <dgm:presLayoutVars>
          <dgm:bulletEnabled val="1"/>
        </dgm:presLayoutVars>
      </dgm:prSet>
      <dgm:spPr/>
      <dgm:t>
        <a:bodyPr/>
        <a:lstStyle/>
        <a:p>
          <a:endParaRPr lang="en-US"/>
        </a:p>
      </dgm:t>
    </dgm:pt>
    <dgm:pt modelId="{2F2694D8-CD13-40D0-97F5-37F9C10A68E8}" type="pres">
      <dgm:prSet presAssocID="{6829AA45-9CC5-4A52-9BC3-5FB2A98447FE}" presName="invisiNode" presStyleLbl="node1" presStyleIdx="0" presStyleCnt="4"/>
      <dgm:spPr/>
    </dgm:pt>
    <dgm:pt modelId="{E75C7C59-AF89-4498-8BC2-BC0B2AF0E74F}" type="pres">
      <dgm:prSet presAssocID="{6829AA45-9CC5-4A52-9BC3-5FB2A98447FE}"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AE5A41F-7AEB-48B8-A968-13A3E9B5682A}" type="pres">
      <dgm:prSet presAssocID="{167F1972-3FC5-4C84-896F-B30B4E708EEB}" presName="sibTrans" presStyleLbl="sibTrans2D1" presStyleIdx="0" presStyleCnt="0"/>
      <dgm:spPr/>
      <dgm:t>
        <a:bodyPr/>
        <a:lstStyle/>
        <a:p>
          <a:endParaRPr lang="en-US"/>
        </a:p>
      </dgm:t>
    </dgm:pt>
    <dgm:pt modelId="{2DC8B483-997B-4683-80C8-6BAC53DD2D9F}" type="pres">
      <dgm:prSet presAssocID="{120A49B7-E71E-45B5-9931-7197AADDA9AD}" presName="compNode" presStyleCnt="0"/>
      <dgm:spPr/>
    </dgm:pt>
    <dgm:pt modelId="{AF4E408A-83BE-4C93-ABAA-28E4BD99B230}" type="pres">
      <dgm:prSet presAssocID="{120A49B7-E71E-45B5-9931-7197AADDA9AD}" presName="bkgdShape" presStyleLbl="node1" presStyleIdx="1" presStyleCnt="4" custScaleX="117462"/>
      <dgm:spPr/>
      <dgm:t>
        <a:bodyPr/>
        <a:lstStyle/>
        <a:p>
          <a:endParaRPr lang="en-US"/>
        </a:p>
      </dgm:t>
    </dgm:pt>
    <dgm:pt modelId="{B90D6760-73B9-4FFD-96BA-CD63B8997251}" type="pres">
      <dgm:prSet presAssocID="{120A49B7-E71E-45B5-9931-7197AADDA9AD}" presName="nodeTx" presStyleLbl="node1" presStyleIdx="1" presStyleCnt="4">
        <dgm:presLayoutVars>
          <dgm:bulletEnabled val="1"/>
        </dgm:presLayoutVars>
      </dgm:prSet>
      <dgm:spPr/>
      <dgm:t>
        <a:bodyPr/>
        <a:lstStyle/>
        <a:p>
          <a:endParaRPr lang="en-US"/>
        </a:p>
      </dgm:t>
    </dgm:pt>
    <dgm:pt modelId="{76D200F1-081F-4BED-952D-25EE2C2737E1}" type="pres">
      <dgm:prSet presAssocID="{120A49B7-E71E-45B5-9931-7197AADDA9AD}" presName="invisiNode" presStyleLbl="node1" presStyleIdx="1" presStyleCnt="4"/>
      <dgm:spPr/>
    </dgm:pt>
    <dgm:pt modelId="{994A66D4-BF7A-4E2C-9C04-F877B971B9B1}" type="pres">
      <dgm:prSet presAssocID="{120A49B7-E71E-45B5-9931-7197AADDA9AD}" presName="imagNode" presStyleLbl="f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B2597CA4-949C-4012-AD9A-277021A4D7CB}" type="pres">
      <dgm:prSet presAssocID="{F450DF1E-5758-4F87-9D2B-EE04F8420A88}" presName="sibTrans" presStyleLbl="sibTrans2D1" presStyleIdx="0" presStyleCnt="0"/>
      <dgm:spPr/>
      <dgm:t>
        <a:bodyPr/>
        <a:lstStyle/>
        <a:p>
          <a:endParaRPr lang="en-US"/>
        </a:p>
      </dgm:t>
    </dgm:pt>
    <dgm:pt modelId="{6FFD2A10-DFC1-4329-B103-056AA61FA6A8}" type="pres">
      <dgm:prSet presAssocID="{9B4F3AD6-58BB-420B-8415-FEEF0D09BB5D}" presName="compNode" presStyleCnt="0"/>
      <dgm:spPr/>
    </dgm:pt>
    <dgm:pt modelId="{F46A1799-F4C2-4ED7-AB83-B1F10055EF0E}" type="pres">
      <dgm:prSet presAssocID="{9B4F3AD6-58BB-420B-8415-FEEF0D09BB5D}" presName="bkgdShape" presStyleLbl="node1" presStyleIdx="2" presStyleCnt="4" custScaleX="110367" custLinFactNeighborX="0"/>
      <dgm:spPr/>
      <dgm:t>
        <a:bodyPr/>
        <a:lstStyle/>
        <a:p>
          <a:endParaRPr lang="en-US"/>
        </a:p>
      </dgm:t>
    </dgm:pt>
    <dgm:pt modelId="{78DC10EE-5258-465A-A8AB-B063CB8B5E8A}" type="pres">
      <dgm:prSet presAssocID="{9B4F3AD6-58BB-420B-8415-FEEF0D09BB5D}" presName="nodeTx" presStyleLbl="node1" presStyleIdx="2" presStyleCnt="4">
        <dgm:presLayoutVars>
          <dgm:bulletEnabled val="1"/>
        </dgm:presLayoutVars>
      </dgm:prSet>
      <dgm:spPr/>
      <dgm:t>
        <a:bodyPr/>
        <a:lstStyle/>
        <a:p>
          <a:endParaRPr lang="en-US"/>
        </a:p>
      </dgm:t>
    </dgm:pt>
    <dgm:pt modelId="{31CB0B85-EDB7-43FC-A4FC-088EBF69BF77}" type="pres">
      <dgm:prSet presAssocID="{9B4F3AD6-58BB-420B-8415-FEEF0D09BB5D}" presName="invisiNode" presStyleLbl="node1" presStyleIdx="2" presStyleCnt="4"/>
      <dgm:spPr/>
    </dgm:pt>
    <dgm:pt modelId="{30402A52-1706-4578-B5D3-89DCDDA2DC33}" type="pres">
      <dgm:prSet presAssocID="{9B4F3AD6-58BB-420B-8415-FEEF0D09BB5D}" presName="imagNode" presStyleLbl="fgImgPlac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7B4FFFE1-814F-4940-AEE0-FE78301CB5DD}" type="pres">
      <dgm:prSet presAssocID="{11D6140E-2308-4CD2-B493-4B942B6CD51A}" presName="sibTrans" presStyleLbl="sibTrans2D1" presStyleIdx="0" presStyleCnt="0"/>
      <dgm:spPr/>
      <dgm:t>
        <a:bodyPr/>
        <a:lstStyle/>
        <a:p>
          <a:endParaRPr lang="en-US"/>
        </a:p>
      </dgm:t>
    </dgm:pt>
    <dgm:pt modelId="{507C1339-DFB5-4E26-9153-8993568DEC78}" type="pres">
      <dgm:prSet presAssocID="{168D4DAE-AEE3-4E6A-999D-F9B1C7FE9E6D}" presName="compNode" presStyleCnt="0"/>
      <dgm:spPr/>
    </dgm:pt>
    <dgm:pt modelId="{62E768CB-7E55-40F1-B19D-6AC3D4AACCAC}" type="pres">
      <dgm:prSet presAssocID="{168D4DAE-AEE3-4E6A-999D-F9B1C7FE9E6D}" presName="bkgdShape" presStyleLbl="node1" presStyleIdx="3" presStyleCnt="4" custScaleX="108486" custLinFactNeighborX="-997"/>
      <dgm:spPr/>
      <dgm:t>
        <a:bodyPr/>
        <a:lstStyle/>
        <a:p>
          <a:endParaRPr lang="en-US"/>
        </a:p>
      </dgm:t>
    </dgm:pt>
    <dgm:pt modelId="{1080A362-AD0F-4E40-A32C-79851FA39984}" type="pres">
      <dgm:prSet presAssocID="{168D4DAE-AEE3-4E6A-999D-F9B1C7FE9E6D}" presName="nodeTx" presStyleLbl="node1" presStyleIdx="3" presStyleCnt="4">
        <dgm:presLayoutVars>
          <dgm:bulletEnabled val="1"/>
        </dgm:presLayoutVars>
      </dgm:prSet>
      <dgm:spPr/>
      <dgm:t>
        <a:bodyPr/>
        <a:lstStyle/>
        <a:p>
          <a:endParaRPr lang="en-US"/>
        </a:p>
      </dgm:t>
    </dgm:pt>
    <dgm:pt modelId="{7F3C31FB-F876-4C56-B2D7-DDFF5046A1C2}" type="pres">
      <dgm:prSet presAssocID="{168D4DAE-AEE3-4E6A-999D-F9B1C7FE9E6D}" presName="invisiNode" presStyleLbl="node1" presStyleIdx="3" presStyleCnt="4"/>
      <dgm:spPr/>
    </dgm:pt>
    <dgm:pt modelId="{E88F7150-023E-4518-949C-145B042DDC3A}" type="pres">
      <dgm:prSet presAssocID="{168D4DAE-AEE3-4E6A-999D-F9B1C7FE9E6D}" presName="imagNode" presStyleLbl="fgImgPlace1" presStyleIdx="3"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Lst>
  <dgm:cxnLst>
    <dgm:cxn modelId="{3EAAB101-8C2F-4059-8932-29456A7F7AD8}" type="presOf" srcId="{168D4DAE-AEE3-4E6A-999D-F9B1C7FE9E6D}" destId="{1080A362-AD0F-4E40-A32C-79851FA39984}" srcOrd="1" destOrd="0" presId="urn:microsoft.com/office/officeart/2005/8/layout/hList7"/>
    <dgm:cxn modelId="{F396EC5B-D05E-4402-8DBA-E53D83644C9C}" type="presOf" srcId="{9B4F3AD6-58BB-420B-8415-FEEF0D09BB5D}" destId="{F46A1799-F4C2-4ED7-AB83-B1F10055EF0E}" srcOrd="0" destOrd="0" presId="urn:microsoft.com/office/officeart/2005/8/layout/hList7"/>
    <dgm:cxn modelId="{A73F3BA1-C1F4-46A7-B9D6-BC891950494A}" type="presOf" srcId="{EE07450F-09C8-4E69-B0F8-B38F6F285893}" destId="{C6396219-6458-47F0-BF69-606CD098C84D}" srcOrd="0" destOrd="0" presId="urn:microsoft.com/office/officeart/2005/8/layout/hList7"/>
    <dgm:cxn modelId="{AEAA4F90-633D-4832-B586-4C7A372909CA}" srcId="{EE07450F-09C8-4E69-B0F8-B38F6F285893}" destId="{6829AA45-9CC5-4A52-9BC3-5FB2A98447FE}" srcOrd="0" destOrd="0" parTransId="{6C147C30-D747-4A2E-B28A-8D08DB8E4FB1}" sibTransId="{167F1972-3FC5-4C84-896F-B30B4E708EEB}"/>
    <dgm:cxn modelId="{EA046154-D053-423F-BAD6-1DE8CAD91DB3}" type="presOf" srcId="{6829AA45-9CC5-4A52-9BC3-5FB2A98447FE}" destId="{12914538-D861-4B1C-989F-A3C9F40E18F4}" srcOrd="1" destOrd="0" presId="urn:microsoft.com/office/officeart/2005/8/layout/hList7"/>
    <dgm:cxn modelId="{D30C63F5-86F9-4EAB-98FD-CD75842F3DB5}" type="presOf" srcId="{120A49B7-E71E-45B5-9931-7197AADDA9AD}" destId="{B90D6760-73B9-4FFD-96BA-CD63B8997251}" srcOrd="1" destOrd="0" presId="urn:microsoft.com/office/officeart/2005/8/layout/hList7"/>
    <dgm:cxn modelId="{7D49B141-7CCF-44A0-936C-6925D3D2FD90}" type="presOf" srcId="{167F1972-3FC5-4C84-896F-B30B4E708EEB}" destId="{5AE5A41F-7AEB-48B8-A968-13A3E9B5682A}" srcOrd="0" destOrd="0" presId="urn:microsoft.com/office/officeart/2005/8/layout/hList7"/>
    <dgm:cxn modelId="{981666B5-DC65-44CF-AFB1-0ACDE44B980E}" srcId="{EE07450F-09C8-4E69-B0F8-B38F6F285893}" destId="{168D4DAE-AEE3-4E6A-999D-F9B1C7FE9E6D}" srcOrd="3" destOrd="0" parTransId="{06702532-B345-478F-9288-F1FC59627F3B}" sibTransId="{9E934C85-4F0D-495F-B487-5BD3D095F859}"/>
    <dgm:cxn modelId="{B1FD6FD6-4AB6-45A4-AE8D-FBE5C96358B2}" type="presOf" srcId="{9B4F3AD6-58BB-420B-8415-FEEF0D09BB5D}" destId="{78DC10EE-5258-465A-A8AB-B063CB8B5E8A}" srcOrd="1" destOrd="0" presId="urn:microsoft.com/office/officeart/2005/8/layout/hList7"/>
    <dgm:cxn modelId="{D2F96FE9-E74B-49ED-BE44-0300989322A1}" type="presOf" srcId="{F450DF1E-5758-4F87-9D2B-EE04F8420A88}" destId="{B2597CA4-949C-4012-AD9A-277021A4D7CB}" srcOrd="0" destOrd="0" presId="urn:microsoft.com/office/officeart/2005/8/layout/hList7"/>
    <dgm:cxn modelId="{9CD10AA4-527C-4069-A655-C35407B1D249}" srcId="{EE07450F-09C8-4E69-B0F8-B38F6F285893}" destId="{120A49B7-E71E-45B5-9931-7197AADDA9AD}" srcOrd="1" destOrd="0" parTransId="{689CE008-D4CC-4675-B535-8616035340CE}" sibTransId="{F450DF1E-5758-4F87-9D2B-EE04F8420A88}"/>
    <dgm:cxn modelId="{DF57053A-FAC4-4B58-B608-2AB6FF9B7296}" type="presOf" srcId="{168D4DAE-AEE3-4E6A-999D-F9B1C7FE9E6D}" destId="{62E768CB-7E55-40F1-B19D-6AC3D4AACCAC}" srcOrd="0" destOrd="0" presId="urn:microsoft.com/office/officeart/2005/8/layout/hList7"/>
    <dgm:cxn modelId="{9B87EE13-AAA9-44D8-BC24-8E0DBD2926EA}" type="presOf" srcId="{6829AA45-9CC5-4A52-9BC3-5FB2A98447FE}" destId="{10C1FD00-9702-4D36-B1AF-F453DE7D9B3C}" srcOrd="0" destOrd="0" presId="urn:microsoft.com/office/officeart/2005/8/layout/hList7"/>
    <dgm:cxn modelId="{A04DBF5A-3F0C-48F3-9427-6889359F11FA}" srcId="{EE07450F-09C8-4E69-B0F8-B38F6F285893}" destId="{9B4F3AD6-58BB-420B-8415-FEEF0D09BB5D}" srcOrd="2" destOrd="0" parTransId="{19FB8660-B9F6-4243-8555-675BFF816063}" sibTransId="{11D6140E-2308-4CD2-B493-4B942B6CD51A}"/>
    <dgm:cxn modelId="{D9E2DA4E-9E99-4300-BB74-A5329886A7C2}" type="presOf" srcId="{11D6140E-2308-4CD2-B493-4B942B6CD51A}" destId="{7B4FFFE1-814F-4940-AEE0-FE78301CB5DD}" srcOrd="0" destOrd="0" presId="urn:microsoft.com/office/officeart/2005/8/layout/hList7"/>
    <dgm:cxn modelId="{AF662207-F6B4-4AF3-AC50-8F9D7E7BCA88}" type="presOf" srcId="{120A49B7-E71E-45B5-9931-7197AADDA9AD}" destId="{AF4E408A-83BE-4C93-ABAA-28E4BD99B230}" srcOrd="0" destOrd="0" presId="urn:microsoft.com/office/officeart/2005/8/layout/hList7"/>
    <dgm:cxn modelId="{B29050CB-6D0B-481C-AA32-EF21D6D087C4}" type="presParOf" srcId="{C6396219-6458-47F0-BF69-606CD098C84D}" destId="{14030185-DABC-4CF8-AC2C-BA515E6C84BA}" srcOrd="0" destOrd="0" presId="urn:microsoft.com/office/officeart/2005/8/layout/hList7"/>
    <dgm:cxn modelId="{97B6BF98-7365-48C7-9226-C91F0FFE0052}" type="presParOf" srcId="{C6396219-6458-47F0-BF69-606CD098C84D}" destId="{7A3CD9C3-0903-4F8F-837B-CEEE6E39166C}" srcOrd="1" destOrd="0" presId="urn:microsoft.com/office/officeart/2005/8/layout/hList7"/>
    <dgm:cxn modelId="{FDDB6E1A-17FE-4F4A-9141-EA0A4B4C0842}" type="presParOf" srcId="{7A3CD9C3-0903-4F8F-837B-CEEE6E39166C}" destId="{4D9152D0-8298-41AF-B53D-342E81EB9228}" srcOrd="0" destOrd="0" presId="urn:microsoft.com/office/officeart/2005/8/layout/hList7"/>
    <dgm:cxn modelId="{6BCC0A6F-9C77-4C0C-9936-DA58E6087BAD}" type="presParOf" srcId="{4D9152D0-8298-41AF-B53D-342E81EB9228}" destId="{10C1FD00-9702-4D36-B1AF-F453DE7D9B3C}" srcOrd="0" destOrd="0" presId="urn:microsoft.com/office/officeart/2005/8/layout/hList7"/>
    <dgm:cxn modelId="{1FF389F6-B21C-4E5D-A099-6CAF2770718C}" type="presParOf" srcId="{4D9152D0-8298-41AF-B53D-342E81EB9228}" destId="{12914538-D861-4B1C-989F-A3C9F40E18F4}" srcOrd="1" destOrd="0" presId="urn:microsoft.com/office/officeart/2005/8/layout/hList7"/>
    <dgm:cxn modelId="{5922421F-935F-46C0-88AB-D8FD6428CC41}" type="presParOf" srcId="{4D9152D0-8298-41AF-B53D-342E81EB9228}" destId="{2F2694D8-CD13-40D0-97F5-37F9C10A68E8}" srcOrd="2" destOrd="0" presId="urn:microsoft.com/office/officeart/2005/8/layout/hList7"/>
    <dgm:cxn modelId="{43F7D44F-A42E-4AF0-8BCA-7C9351435235}" type="presParOf" srcId="{4D9152D0-8298-41AF-B53D-342E81EB9228}" destId="{E75C7C59-AF89-4498-8BC2-BC0B2AF0E74F}" srcOrd="3" destOrd="0" presId="urn:microsoft.com/office/officeart/2005/8/layout/hList7"/>
    <dgm:cxn modelId="{E954D831-8541-459F-BA4D-082C71456724}" type="presParOf" srcId="{7A3CD9C3-0903-4F8F-837B-CEEE6E39166C}" destId="{5AE5A41F-7AEB-48B8-A968-13A3E9B5682A}" srcOrd="1" destOrd="0" presId="urn:microsoft.com/office/officeart/2005/8/layout/hList7"/>
    <dgm:cxn modelId="{925A7D38-D4C2-48DD-BA59-7F2013806137}" type="presParOf" srcId="{7A3CD9C3-0903-4F8F-837B-CEEE6E39166C}" destId="{2DC8B483-997B-4683-80C8-6BAC53DD2D9F}" srcOrd="2" destOrd="0" presId="urn:microsoft.com/office/officeart/2005/8/layout/hList7"/>
    <dgm:cxn modelId="{4145FC75-D09F-4F2B-9741-F8D2C1F73506}" type="presParOf" srcId="{2DC8B483-997B-4683-80C8-6BAC53DD2D9F}" destId="{AF4E408A-83BE-4C93-ABAA-28E4BD99B230}" srcOrd="0" destOrd="0" presId="urn:microsoft.com/office/officeart/2005/8/layout/hList7"/>
    <dgm:cxn modelId="{10250A9C-E5F7-4057-9446-FDF4889CD53A}" type="presParOf" srcId="{2DC8B483-997B-4683-80C8-6BAC53DD2D9F}" destId="{B90D6760-73B9-4FFD-96BA-CD63B8997251}" srcOrd="1" destOrd="0" presId="urn:microsoft.com/office/officeart/2005/8/layout/hList7"/>
    <dgm:cxn modelId="{B3BDCD9E-C2EF-49FD-8902-0990070C01C6}" type="presParOf" srcId="{2DC8B483-997B-4683-80C8-6BAC53DD2D9F}" destId="{76D200F1-081F-4BED-952D-25EE2C2737E1}" srcOrd="2" destOrd="0" presId="urn:microsoft.com/office/officeart/2005/8/layout/hList7"/>
    <dgm:cxn modelId="{6751E630-49A8-443B-A8D2-6CDB4EC0A74A}" type="presParOf" srcId="{2DC8B483-997B-4683-80C8-6BAC53DD2D9F}" destId="{994A66D4-BF7A-4E2C-9C04-F877B971B9B1}" srcOrd="3" destOrd="0" presId="urn:microsoft.com/office/officeart/2005/8/layout/hList7"/>
    <dgm:cxn modelId="{937E1CF1-E4EA-49EB-BB61-B7A3CFCA0838}" type="presParOf" srcId="{7A3CD9C3-0903-4F8F-837B-CEEE6E39166C}" destId="{B2597CA4-949C-4012-AD9A-277021A4D7CB}" srcOrd="3" destOrd="0" presId="urn:microsoft.com/office/officeart/2005/8/layout/hList7"/>
    <dgm:cxn modelId="{CF3EA3FB-C959-4456-8DFD-943CB886D8B8}" type="presParOf" srcId="{7A3CD9C3-0903-4F8F-837B-CEEE6E39166C}" destId="{6FFD2A10-DFC1-4329-B103-056AA61FA6A8}" srcOrd="4" destOrd="0" presId="urn:microsoft.com/office/officeart/2005/8/layout/hList7"/>
    <dgm:cxn modelId="{F0ED5581-7DE0-4826-B3C5-3EDA10040A6C}" type="presParOf" srcId="{6FFD2A10-DFC1-4329-B103-056AA61FA6A8}" destId="{F46A1799-F4C2-4ED7-AB83-B1F10055EF0E}" srcOrd="0" destOrd="0" presId="urn:microsoft.com/office/officeart/2005/8/layout/hList7"/>
    <dgm:cxn modelId="{8088D898-D6C2-4BA4-B0AB-4CBE5D41034E}" type="presParOf" srcId="{6FFD2A10-DFC1-4329-B103-056AA61FA6A8}" destId="{78DC10EE-5258-465A-A8AB-B063CB8B5E8A}" srcOrd="1" destOrd="0" presId="urn:microsoft.com/office/officeart/2005/8/layout/hList7"/>
    <dgm:cxn modelId="{527FA293-5568-449A-83E2-5E9F19953F6F}" type="presParOf" srcId="{6FFD2A10-DFC1-4329-B103-056AA61FA6A8}" destId="{31CB0B85-EDB7-43FC-A4FC-088EBF69BF77}" srcOrd="2" destOrd="0" presId="urn:microsoft.com/office/officeart/2005/8/layout/hList7"/>
    <dgm:cxn modelId="{151E8622-A23C-437A-B2A3-624EEDC46352}" type="presParOf" srcId="{6FFD2A10-DFC1-4329-B103-056AA61FA6A8}" destId="{30402A52-1706-4578-B5D3-89DCDDA2DC33}" srcOrd="3" destOrd="0" presId="urn:microsoft.com/office/officeart/2005/8/layout/hList7"/>
    <dgm:cxn modelId="{26E8419A-986D-48C0-830D-18AC096DB33F}" type="presParOf" srcId="{7A3CD9C3-0903-4F8F-837B-CEEE6E39166C}" destId="{7B4FFFE1-814F-4940-AEE0-FE78301CB5DD}" srcOrd="5" destOrd="0" presId="urn:microsoft.com/office/officeart/2005/8/layout/hList7"/>
    <dgm:cxn modelId="{26FACF6C-FFFB-490D-B653-C120AD9C8992}" type="presParOf" srcId="{7A3CD9C3-0903-4F8F-837B-CEEE6E39166C}" destId="{507C1339-DFB5-4E26-9153-8993568DEC78}" srcOrd="6" destOrd="0" presId="urn:microsoft.com/office/officeart/2005/8/layout/hList7"/>
    <dgm:cxn modelId="{A57966AC-8D74-45A0-AEAB-8B8C47EFE345}" type="presParOf" srcId="{507C1339-DFB5-4E26-9153-8993568DEC78}" destId="{62E768CB-7E55-40F1-B19D-6AC3D4AACCAC}" srcOrd="0" destOrd="0" presId="urn:microsoft.com/office/officeart/2005/8/layout/hList7"/>
    <dgm:cxn modelId="{3DE8D844-D3EC-416E-B64B-46F9EC872869}" type="presParOf" srcId="{507C1339-DFB5-4E26-9153-8993568DEC78}" destId="{1080A362-AD0F-4E40-A32C-79851FA39984}" srcOrd="1" destOrd="0" presId="urn:microsoft.com/office/officeart/2005/8/layout/hList7"/>
    <dgm:cxn modelId="{D914327D-C9A3-44F4-8078-D54BAE2B489F}" type="presParOf" srcId="{507C1339-DFB5-4E26-9153-8993568DEC78}" destId="{7F3C31FB-F876-4C56-B2D7-DDFF5046A1C2}" srcOrd="2" destOrd="0" presId="urn:microsoft.com/office/officeart/2005/8/layout/hList7"/>
    <dgm:cxn modelId="{0E57DB1D-10BE-4D5B-B89E-BFC7DD4260C4}" type="presParOf" srcId="{507C1339-DFB5-4E26-9153-8993568DEC78}" destId="{E88F7150-023E-4518-949C-145B042DDC3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8B3A78-A6D0-4E20-851C-C04CB3012283}" type="doc">
      <dgm:prSet loTypeId="urn:microsoft.com/office/officeart/2009/layout/CircleArrowProcess" loCatId="cycle" qsTypeId="urn:microsoft.com/office/officeart/2005/8/quickstyle/simple1" qsCatId="simple" csTypeId="urn:microsoft.com/office/officeart/2005/8/colors/colorful3" csCatId="colorful" phldr="1"/>
      <dgm:spPr/>
    </dgm:pt>
    <dgm:pt modelId="{FABE21FB-DB76-459A-B952-92B8FFA03AB4}">
      <dgm:prSet/>
      <dgm:spPr/>
      <dgm:t>
        <a:bodyPr/>
        <a:lstStyle/>
        <a:p>
          <a:endParaRPr lang="en-US" dirty="0"/>
        </a:p>
      </dgm:t>
    </dgm:pt>
    <dgm:pt modelId="{53FA712F-9A17-43BA-8110-95B8ECACDABA}" type="parTrans" cxnId="{2720C29E-1F9C-4791-BC1D-B387CA16C290}">
      <dgm:prSet/>
      <dgm:spPr/>
      <dgm:t>
        <a:bodyPr/>
        <a:lstStyle/>
        <a:p>
          <a:endParaRPr lang="en-US"/>
        </a:p>
      </dgm:t>
    </dgm:pt>
    <dgm:pt modelId="{3F031780-783D-4DE3-8EDC-07DCCA2F49CB}" type="sibTrans" cxnId="{2720C29E-1F9C-4791-BC1D-B387CA16C290}">
      <dgm:prSet/>
      <dgm:spPr/>
      <dgm:t>
        <a:bodyPr/>
        <a:lstStyle/>
        <a:p>
          <a:endParaRPr lang="en-US"/>
        </a:p>
      </dgm:t>
    </dgm:pt>
    <dgm:pt modelId="{73695D73-898A-4070-B919-A648F8816887}">
      <dgm:prSet/>
      <dgm:spPr/>
      <dgm:t>
        <a:bodyPr/>
        <a:lstStyle/>
        <a:p>
          <a:endParaRPr lang="en-US" dirty="0"/>
        </a:p>
      </dgm:t>
    </dgm:pt>
    <dgm:pt modelId="{0ACF4F79-6BA8-4E50-99FE-06818769A253}" type="parTrans" cxnId="{EF37D976-A334-4D46-9D46-D6E5AD9C8D85}">
      <dgm:prSet/>
      <dgm:spPr/>
      <dgm:t>
        <a:bodyPr/>
        <a:lstStyle/>
        <a:p>
          <a:endParaRPr lang="en-US"/>
        </a:p>
      </dgm:t>
    </dgm:pt>
    <dgm:pt modelId="{208DD56D-E3D4-4EF8-AD74-4316E7C37A9D}" type="sibTrans" cxnId="{EF37D976-A334-4D46-9D46-D6E5AD9C8D85}">
      <dgm:prSet/>
      <dgm:spPr/>
      <dgm:t>
        <a:bodyPr/>
        <a:lstStyle/>
        <a:p>
          <a:endParaRPr lang="en-US"/>
        </a:p>
      </dgm:t>
    </dgm:pt>
    <dgm:pt modelId="{1A7BD8D6-F00C-4596-AF4D-E0F84997FA09}">
      <dgm:prSet/>
      <dgm:spPr/>
      <dgm:t>
        <a:bodyPr/>
        <a:lstStyle/>
        <a:p>
          <a:endParaRPr lang="en-US" dirty="0"/>
        </a:p>
      </dgm:t>
    </dgm:pt>
    <dgm:pt modelId="{62A59F16-4559-46E3-B4C8-AA8C827B8A2D}" type="parTrans" cxnId="{138C7508-78B7-4361-B77A-B1114EF8FD46}">
      <dgm:prSet/>
      <dgm:spPr/>
      <dgm:t>
        <a:bodyPr/>
        <a:lstStyle/>
        <a:p>
          <a:endParaRPr lang="en-US"/>
        </a:p>
      </dgm:t>
    </dgm:pt>
    <dgm:pt modelId="{9FEA7A6E-182A-49E8-BA78-45D571239526}" type="sibTrans" cxnId="{138C7508-78B7-4361-B77A-B1114EF8FD46}">
      <dgm:prSet/>
      <dgm:spPr/>
      <dgm:t>
        <a:bodyPr/>
        <a:lstStyle/>
        <a:p>
          <a:endParaRPr lang="en-US"/>
        </a:p>
      </dgm:t>
    </dgm:pt>
    <dgm:pt modelId="{F0C82DBC-2F63-4582-B197-04A5448B75CE}">
      <dgm:prSet/>
      <dgm:spPr/>
      <dgm:t>
        <a:bodyPr/>
        <a:lstStyle/>
        <a:p>
          <a:endParaRPr lang="en-US" dirty="0"/>
        </a:p>
      </dgm:t>
    </dgm:pt>
    <dgm:pt modelId="{FE1E6554-E0E8-4424-BCF3-0211DEC2872D}" type="parTrans" cxnId="{424B33E9-42DB-4F24-B2D0-6151877B5300}">
      <dgm:prSet/>
      <dgm:spPr/>
      <dgm:t>
        <a:bodyPr/>
        <a:lstStyle/>
        <a:p>
          <a:endParaRPr lang="en-US"/>
        </a:p>
      </dgm:t>
    </dgm:pt>
    <dgm:pt modelId="{AB2BC164-17FC-4372-83B7-74B11DEA70BD}" type="sibTrans" cxnId="{424B33E9-42DB-4F24-B2D0-6151877B5300}">
      <dgm:prSet/>
      <dgm:spPr/>
      <dgm:t>
        <a:bodyPr/>
        <a:lstStyle/>
        <a:p>
          <a:endParaRPr lang="en-US"/>
        </a:p>
      </dgm:t>
    </dgm:pt>
    <dgm:pt modelId="{6313A38F-2E4A-4EE5-ADC3-9D8DFCC33723}">
      <dgm:prSet phldrT="[Text]" custT="1"/>
      <dgm:spPr/>
      <dgm:t>
        <a:bodyPr/>
        <a:lstStyle/>
        <a:p>
          <a:r>
            <a:rPr lang="en-US" sz="1000" dirty="0"/>
            <a:t>Behavioral &amp; Safety Coaching </a:t>
          </a:r>
        </a:p>
      </dgm:t>
    </dgm:pt>
    <dgm:pt modelId="{C2524082-C0D9-4CC4-A3A7-1AB9714A9196}" type="sibTrans" cxnId="{C02D12C0-5CA8-4662-8FD5-BD83AC6564B6}">
      <dgm:prSet/>
      <dgm:spPr/>
      <dgm:t>
        <a:bodyPr/>
        <a:lstStyle/>
        <a:p>
          <a:endParaRPr lang="en-US"/>
        </a:p>
      </dgm:t>
    </dgm:pt>
    <dgm:pt modelId="{A6A1345B-0CFA-46B4-BC3A-1C0063A564EE}" type="parTrans" cxnId="{C02D12C0-5CA8-4662-8FD5-BD83AC6564B6}">
      <dgm:prSet/>
      <dgm:spPr/>
      <dgm:t>
        <a:bodyPr/>
        <a:lstStyle/>
        <a:p>
          <a:endParaRPr lang="en-US"/>
        </a:p>
      </dgm:t>
    </dgm:pt>
    <dgm:pt modelId="{F3C4A137-CC35-4060-BCFE-AF758A280D1A}">
      <dgm:prSet phldrT="[Text]" custT="1"/>
      <dgm:spPr/>
      <dgm:t>
        <a:bodyPr/>
        <a:lstStyle/>
        <a:p>
          <a:r>
            <a:rPr lang="en-US" sz="1000" dirty="0"/>
            <a:t>Independent Living </a:t>
          </a:r>
        </a:p>
      </dgm:t>
    </dgm:pt>
    <dgm:pt modelId="{6BA1835B-FBA4-40D9-8031-F0741EF8F43C}" type="sibTrans" cxnId="{075C2CB3-B04C-4AC6-81B4-7E302C531945}">
      <dgm:prSet/>
      <dgm:spPr/>
      <dgm:t>
        <a:bodyPr/>
        <a:lstStyle/>
        <a:p>
          <a:endParaRPr lang="en-US"/>
        </a:p>
      </dgm:t>
    </dgm:pt>
    <dgm:pt modelId="{5709F633-D604-40FD-807A-509FEE2D3987}" type="parTrans" cxnId="{075C2CB3-B04C-4AC6-81B4-7E302C531945}">
      <dgm:prSet/>
      <dgm:spPr/>
      <dgm:t>
        <a:bodyPr/>
        <a:lstStyle/>
        <a:p>
          <a:endParaRPr lang="en-US"/>
        </a:p>
      </dgm:t>
    </dgm:pt>
    <dgm:pt modelId="{93DEDEA6-E305-4E1D-B76E-0E276C973AFE}">
      <dgm:prSet phldrT="[Text]" custT="1"/>
      <dgm:spPr/>
      <dgm:t>
        <a:bodyPr/>
        <a:lstStyle/>
        <a:p>
          <a:r>
            <a:rPr lang="en-US" sz="1000" dirty="0"/>
            <a:t>Personal &amp; Social Competence </a:t>
          </a:r>
        </a:p>
      </dgm:t>
    </dgm:pt>
    <dgm:pt modelId="{6C802784-1117-4DB1-BD52-C1DA19FADD05}" type="sibTrans" cxnId="{A1511A6F-D5AE-4374-86D2-0E5721898DC7}">
      <dgm:prSet/>
      <dgm:spPr/>
      <dgm:t>
        <a:bodyPr/>
        <a:lstStyle/>
        <a:p>
          <a:endParaRPr lang="en-US"/>
        </a:p>
      </dgm:t>
    </dgm:pt>
    <dgm:pt modelId="{45E05E0C-E269-4FA1-9B88-CB6F19FCC39D}" type="parTrans" cxnId="{A1511A6F-D5AE-4374-86D2-0E5721898DC7}">
      <dgm:prSet/>
      <dgm:spPr/>
      <dgm:t>
        <a:bodyPr/>
        <a:lstStyle/>
        <a:p>
          <a:endParaRPr lang="en-US"/>
        </a:p>
      </dgm:t>
    </dgm:pt>
    <dgm:pt modelId="{A54A74CF-BBFB-472F-8993-A14E84BFE139}">
      <dgm:prSet phldrT="[Text]" custT="1"/>
      <dgm:spPr/>
      <dgm:t>
        <a:bodyPr/>
        <a:lstStyle/>
        <a:p>
          <a:r>
            <a:rPr lang="en-US" sz="1000" dirty="0"/>
            <a:t>Academic Skills &amp; Success</a:t>
          </a:r>
        </a:p>
      </dgm:t>
    </dgm:pt>
    <dgm:pt modelId="{D003794B-768C-4FA7-A58F-CCF133232979}" type="sibTrans" cxnId="{19A6E441-EF94-4495-AA12-FE6857430086}">
      <dgm:prSet/>
      <dgm:spPr/>
      <dgm:t>
        <a:bodyPr/>
        <a:lstStyle/>
        <a:p>
          <a:endParaRPr lang="en-US"/>
        </a:p>
      </dgm:t>
    </dgm:pt>
    <dgm:pt modelId="{96C8C84E-EAAB-4D44-A5A0-7DFD50787B5E}" type="parTrans" cxnId="{19A6E441-EF94-4495-AA12-FE6857430086}">
      <dgm:prSet/>
      <dgm:spPr/>
      <dgm:t>
        <a:bodyPr/>
        <a:lstStyle/>
        <a:p>
          <a:endParaRPr lang="en-US"/>
        </a:p>
      </dgm:t>
    </dgm:pt>
    <dgm:pt modelId="{944C7CC5-6B27-4DDB-BC6C-7C59C96B1F4A}">
      <dgm:prSet phldrT="[Text]" custT="1"/>
      <dgm:spPr/>
      <dgm:t>
        <a:bodyPr/>
        <a:lstStyle/>
        <a:p>
          <a:r>
            <a:rPr lang="en-US" sz="1000" dirty="0"/>
            <a:t>Self-advocacy &amp; support networks </a:t>
          </a:r>
        </a:p>
      </dgm:t>
    </dgm:pt>
    <dgm:pt modelId="{7271EC2B-FC92-4088-839A-DF75CAE198DD}" type="sibTrans" cxnId="{78B0A291-3E94-4FC4-84E8-484EF7CDC0CA}">
      <dgm:prSet/>
      <dgm:spPr/>
      <dgm:t>
        <a:bodyPr/>
        <a:lstStyle/>
        <a:p>
          <a:endParaRPr lang="en-US"/>
        </a:p>
      </dgm:t>
    </dgm:pt>
    <dgm:pt modelId="{3591786A-FA9D-476C-87CC-9B118771A48E}" type="parTrans" cxnId="{78B0A291-3E94-4FC4-84E8-484EF7CDC0CA}">
      <dgm:prSet/>
      <dgm:spPr/>
      <dgm:t>
        <a:bodyPr/>
        <a:lstStyle/>
        <a:p>
          <a:endParaRPr lang="en-US"/>
        </a:p>
      </dgm:t>
    </dgm:pt>
    <dgm:pt modelId="{E8A8436B-FC7A-4638-8A28-33031305190C}" type="pres">
      <dgm:prSet presAssocID="{D58B3A78-A6D0-4E20-851C-C04CB3012283}" presName="Name0" presStyleCnt="0">
        <dgm:presLayoutVars>
          <dgm:chMax val="7"/>
          <dgm:chPref val="7"/>
          <dgm:dir/>
          <dgm:animLvl val="lvl"/>
        </dgm:presLayoutVars>
      </dgm:prSet>
      <dgm:spPr/>
    </dgm:pt>
    <dgm:pt modelId="{CDD00765-81CC-4760-B25F-1D650D0B0C10}" type="pres">
      <dgm:prSet presAssocID="{A54A74CF-BBFB-472F-8993-A14E84BFE139}" presName="Accent1" presStyleCnt="0"/>
      <dgm:spPr/>
    </dgm:pt>
    <dgm:pt modelId="{F2A284B6-D6F3-4B2B-AE3F-46778BA0CE4F}" type="pres">
      <dgm:prSet presAssocID="{A54A74CF-BBFB-472F-8993-A14E84BFE139}" presName="Accent" presStyleLbl="node1" presStyleIdx="0" presStyleCnt="5"/>
      <dgm:spPr/>
    </dgm:pt>
    <dgm:pt modelId="{0559AD7C-1D6F-40E6-A9F1-49648BE5D607}" type="pres">
      <dgm:prSet presAssocID="{A54A74CF-BBFB-472F-8993-A14E84BFE139}" presName="Child1" presStyleLbl="revTx" presStyleIdx="0" presStyleCnt="6">
        <dgm:presLayoutVars>
          <dgm:chMax val="0"/>
          <dgm:chPref val="0"/>
          <dgm:bulletEnabled val="1"/>
        </dgm:presLayoutVars>
      </dgm:prSet>
      <dgm:spPr/>
      <dgm:t>
        <a:bodyPr/>
        <a:lstStyle/>
        <a:p>
          <a:endParaRPr lang="en-US"/>
        </a:p>
      </dgm:t>
    </dgm:pt>
    <dgm:pt modelId="{42161543-FF6B-4CF5-80C8-024414250EEE}" type="pres">
      <dgm:prSet presAssocID="{A54A74CF-BBFB-472F-8993-A14E84BFE139}" presName="Parent1" presStyleLbl="revTx" presStyleIdx="1" presStyleCnt="6">
        <dgm:presLayoutVars>
          <dgm:chMax val="1"/>
          <dgm:chPref val="1"/>
          <dgm:bulletEnabled val="1"/>
        </dgm:presLayoutVars>
      </dgm:prSet>
      <dgm:spPr/>
      <dgm:t>
        <a:bodyPr/>
        <a:lstStyle/>
        <a:p>
          <a:endParaRPr lang="en-US"/>
        </a:p>
      </dgm:t>
    </dgm:pt>
    <dgm:pt modelId="{CD49BBED-51C1-4161-9705-2DD088FAE3F5}" type="pres">
      <dgm:prSet presAssocID="{944C7CC5-6B27-4DDB-BC6C-7C59C96B1F4A}" presName="Accent2" presStyleCnt="0"/>
      <dgm:spPr/>
    </dgm:pt>
    <dgm:pt modelId="{C8B4A42C-D972-433A-A499-774FF3FF6C1A}" type="pres">
      <dgm:prSet presAssocID="{944C7CC5-6B27-4DDB-BC6C-7C59C96B1F4A}" presName="Accent" presStyleLbl="node1" presStyleIdx="1" presStyleCnt="5" custLinFactNeighborX="-13513" custLinFactNeighborY="3825"/>
      <dgm:spPr/>
    </dgm:pt>
    <dgm:pt modelId="{4D142CFA-4560-4533-94F2-BEF5ED1E17C9}" type="pres">
      <dgm:prSet presAssocID="{944C7CC5-6B27-4DDB-BC6C-7C59C96B1F4A}" presName="Parent2" presStyleLbl="revTx" presStyleIdx="2" presStyleCnt="6" custLinFactNeighborX="-19674">
        <dgm:presLayoutVars>
          <dgm:chMax val="1"/>
          <dgm:chPref val="1"/>
          <dgm:bulletEnabled val="1"/>
        </dgm:presLayoutVars>
      </dgm:prSet>
      <dgm:spPr/>
      <dgm:t>
        <a:bodyPr/>
        <a:lstStyle/>
        <a:p>
          <a:endParaRPr lang="en-US"/>
        </a:p>
      </dgm:t>
    </dgm:pt>
    <dgm:pt modelId="{DBDB4E73-B58F-42D1-A91E-B0D6004D636A}" type="pres">
      <dgm:prSet presAssocID="{93DEDEA6-E305-4E1D-B76E-0E276C973AFE}" presName="Accent3" presStyleCnt="0"/>
      <dgm:spPr/>
    </dgm:pt>
    <dgm:pt modelId="{D1F2E489-942A-4785-8BFE-611C42AC86B1}" type="pres">
      <dgm:prSet presAssocID="{93DEDEA6-E305-4E1D-B76E-0E276C973AFE}" presName="Accent" presStyleLbl="node1" presStyleIdx="2" presStyleCnt="5"/>
      <dgm:spPr/>
    </dgm:pt>
    <dgm:pt modelId="{2F3D47CD-F2D9-4BEF-A0A8-6791527F0BD4}" type="pres">
      <dgm:prSet presAssocID="{93DEDEA6-E305-4E1D-B76E-0E276C973AFE}" presName="Parent3" presStyleLbl="revTx" presStyleIdx="3" presStyleCnt="6">
        <dgm:presLayoutVars>
          <dgm:chMax val="1"/>
          <dgm:chPref val="1"/>
          <dgm:bulletEnabled val="1"/>
        </dgm:presLayoutVars>
      </dgm:prSet>
      <dgm:spPr/>
      <dgm:t>
        <a:bodyPr/>
        <a:lstStyle/>
        <a:p>
          <a:endParaRPr lang="en-US"/>
        </a:p>
      </dgm:t>
    </dgm:pt>
    <dgm:pt modelId="{352C4541-1054-42E3-967E-8C3CE89853CB}" type="pres">
      <dgm:prSet presAssocID="{F3C4A137-CC35-4060-BCFE-AF758A280D1A}" presName="Accent4" presStyleCnt="0"/>
      <dgm:spPr/>
    </dgm:pt>
    <dgm:pt modelId="{9D2D0BC3-4E0B-45F5-90C7-C1F8618E713E}" type="pres">
      <dgm:prSet presAssocID="{F3C4A137-CC35-4060-BCFE-AF758A280D1A}" presName="Accent" presStyleLbl="node1" presStyleIdx="3" presStyleCnt="5"/>
      <dgm:spPr/>
    </dgm:pt>
    <dgm:pt modelId="{33189DD2-ADF6-4738-A732-D02EFA1DE087}" type="pres">
      <dgm:prSet presAssocID="{F3C4A137-CC35-4060-BCFE-AF758A280D1A}" presName="Parent4" presStyleLbl="revTx" presStyleIdx="4" presStyleCnt="6">
        <dgm:presLayoutVars>
          <dgm:chMax val="1"/>
          <dgm:chPref val="1"/>
          <dgm:bulletEnabled val="1"/>
        </dgm:presLayoutVars>
      </dgm:prSet>
      <dgm:spPr/>
      <dgm:t>
        <a:bodyPr/>
        <a:lstStyle/>
        <a:p>
          <a:endParaRPr lang="en-US"/>
        </a:p>
      </dgm:t>
    </dgm:pt>
    <dgm:pt modelId="{653C3196-E7A4-4614-94B6-804157CF7817}" type="pres">
      <dgm:prSet presAssocID="{6313A38F-2E4A-4EE5-ADC3-9D8DFCC33723}" presName="Accent5" presStyleCnt="0"/>
      <dgm:spPr/>
    </dgm:pt>
    <dgm:pt modelId="{590B3EA1-6D1F-4D3A-8A6F-DE1C098BC07A}" type="pres">
      <dgm:prSet presAssocID="{6313A38F-2E4A-4EE5-ADC3-9D8DFCC33723}" presName="Accent" presStyleLbl="node1" presStyleIdx="4" presStyleCnt="5"/>
      <dgm:spPr/>
    </dgm:pt>
    <dgm:pt modelId="{64E84F53-C5D9-40A9-AE54-EA23EBDF0738}" type="pres">
      <dgm:prSet presAssocID="{6313A38F-2E4A-4EE5-ADC3-9D8DFCC33723}" presName="Parent5" presStyleLbl="revTx" presStyleIdx="5" presStyleCnt="6">
        <dgm:presLayoutVars>
          <dgm:chMax val="1"/>
          <dgm:chPref val="1"/>
          <dgm:bulletEnabled val="1"/>
        </dgm:presLayoutVars>
      </dgm:prSet>
      <dgm:spPr/>
      <dgm:t>
        <a:bodyPr/>
        <a:lstStyle/>
        <a:p>
          <a:endParaRPr lang="en-US"/>
        </a:p>
      </dgm:t>
    </dgm:pt>
  </dgm:ptLst>
  <dgm:cxnLst>
    <dgm:cxn modelId="{A65FF10C-E72D-465D-AA46-4CACAF7C8F43}" type="presOf" srcId="{93DEDEA6-E305-4E1D-B76E-0E276C973AFE}" destId="{2F3D47CD-F2D9-4BEF-A0A8-6791527F0BD4}" srcOrd="0" destOrd="0" presId="urn:microsoft.com/office/officeart/2009/layout/CircleArrowProcess"/>
    <dgm:cxn modelId="{C02D12C0-5CA8-4662-8FD5-BD83AC6564B6}" srcId="{D58B3A78-A6D0-4E20-851C-C04CB3012283}" destId="{6313A38F-2E4A-4EE5-ADC3-9D8DFCC33723}" srcOrd="4" destOrd="0" parTransId="{A6A1345B-0CFA-46B4-BC3A-1C0063A564EE}" sibTransId="{C2524082-C0D9-4CC4-A3A7-1AB9714A9196}"/>
    <dgm:cxn modelId="{F5D3096B-0A99-45C6-A1D3-F374A75EEC7B}" type="presOf" srcId="{1A7BD8D6-F00C-4596-AF4D-E0F84997FA09}" destId="{0559AD7C-1D6F-40E6-A9F1-49648BE5D607}" srcOrd="0" destOrd="2" presId="urn:microsoft.com/office/officeart/2009/layout/CircleArrowProcess"/>
    <dgm:cxn modelId="{6F289B3A-2E46-4C8F-9316-4B2E539610A2}" type="presOf" srcId="{A54A74CF-BBFB-472F-8993-A14E84BFE139}" destId="{42161543-FF6B-4CF5-80C8-024414250EEE}" srcOrd="0" destOrd="0" presId="urn:microsoft.com/office/officeart/2009/layout/CircleArrowProcess"/>
    <dgm:cxn modelId="{138C7508-78B7-4361-B77A-B1114EF8FD46}" srcId="{A54A74CF-BBFB-472F-8993-A14E84BFE139}" destId="{1A7BD8D6-F00C-4596-AF4D-E0F84997FA09}" srcOrd="2" destOrd="0" parTransId="{62A59F16-4559-46E3-B4C8-AA8C827B8A2D}" sibTransId="{9FEA7A6E-182A-49E8-BA78-45D571239526}"/>
    <dgm:cxn modelId="{EF37D976-A334-4D46-9D46-D6E5AD9C8D85}" srcId="{A54A74CF-BBFB-472F-8993-A14E84BFE139}" destId="{73695D73-898A-4070-B919-A648F8816887}" srcOrd="1" destOrd="0" parTransId="{0ACF4F79-6BA8-4E50-99FE-06818769A253}" sibTransId="{208DD56D-E3D4-4EF8-AD74-4316E7C37A9D}"/>
    <dgm:cxn modelId="{C1DFCB29-3A8F-4F5A-97D9-6FFE246A4963}" type="presOf" srcId="{FABE21FB-DB76-459A-B952-92B8FFA03AB4}" destId="{0559AD7C-1D6F-40E6-A9F1-49648BE5D607}" srcOrd="0" destOrd="0" presId="urn:microsoft.com/office/officeart/2009/layout/CircleArrowProcess"/>
    <dgm:cxn modelId="{A72CEF3F-9E04-4B8F-BCA3-8A4D332BE235}" type="presOf" srcId="{6313A38F-2E4A-4EE5-ADC3-9D8DFCC33723}" destId="{64E84F53-C5D9-40A9-AE54-EA23EBDF0738}" srcOrd="0" destOrd="0" presId="urn:microsoft.com/office/officeart/2009/layout/CircleArrowProcess"/>
    <dgm:cxn modelId="{075C2CB3-B04C-4AC6-81B4-7E302C531945}" srcId="{D58B3A78-A6D0-4E20-851C-C04CB3012283}" destId="{F3C4A137-CC35-4060-BCFE-AF758A280D1A}" srcOrd="3" destOrd="0" parTransId="{5709F633-D604-40FD-807A-509FEE2D3987}" sibTransId="{6BA1835B-FBA4-40D9-8031-F0741EF8F43C}"/>
    <dgm:cxn modelId="{477C5EE9-7C78-4B05-A761-E794C8AABC0E}" type="presOf" srcId="{D58B3A78-A6D0-4E20-851C-C04CB3012283}" destId="{E8A8436B-FC7A-4638-8A28-33031305190C}" srcOrd="0" destOrd="0" presId="urn:microsoft.com/office/officeart/2009/layout/CircleArrowProcess"/>
    <dgm:cxn modelId="{2720C29E-1F9C-4791-BC1D-B387CA16C290}" srcId="{A54A74CF-BBFB-472F-8993-A14E84BFE139}" destId="{FABE21FB-DB76-459A-B952-92B8FFA03AB4}" srcOrd="0" destOrd="0" parTransId="{53FA712F-9A17-43BA-8110-95B8ECACDABA}" sibTransId="{3F031780-783D-4DE3-8EDC-07DCCA2F49CB}"/>
    <dgm:cxn modelId="{DE97567A-8E75-47F4-B3A4-9DB1A60DDC6C}" type="presOf" srcId="{F3C4A137-CC35-4060-BCFE-AF758A280D1A}" destId="{33189DD2-ADF6-4738-A732-D02EFA1DE087}" srcOrd="0" destOrd="0" presId="urn:microsoft.com/office/officeart/2009/layout/CircleArrowProcess"/>
    <dgm:cxn modelId="{C19B428A-4D91-4F44-9DB5-EB1C6C832CAB}" type="presOf" srcId="{73695D73-898A-4070-B919-A648F8816887}" destId="{0559AD7C-1D6F-40E6-A9F1-49648BE5D607}" srcOrd="0" destOrd="1" presId="urn:microsoft.com/office/officeart/2009/layout/CircleArrowProcess"/>
    <dgm:cxn modelId="{19A6E441-EF94-4495-AA12-FE6857430086}" srcId="{D58B3A78-A6D0-4E20-851C-C04CB3012283}" destId="{A54A74CF-BBFB-472F-8993-A14E84BFE139}" srcOrd="0" destOrd="0" parTransId="{96C8C84E-EAAB-4D44-A5A0-7DFD50787B5E}" sibTransId="{D003794B-768C-4FA7-A58F-CCF133232979}"/>
    <dgm:cxn modelId="{424B33E9-42DB-4F24-B2D0-6151877B5300}" srcId="{A54A74CF-BBFB-472F-8993-A14E84BFE139}" destId="{F0C82DBC-2F63-4582-B197-04A5448B75CE}" srcOrd="3" destOrd="0" parTransId="{FE1E6554-E0E8-4424-BCF3-0211DEC2872D}" sibTransId="{AB2BC164-17FC-4372-83B7-74B11DEA70BD}"/>
    <dgm:cxn modelId="{B176FBE8-767B-49D0-8BE3-EF3D146175EA}" type="presOf" srcId="{F0C82DBC-2F63-4582-B197-04A5448B75CE}" destId="{0559AD7C-1D6F-40E6-A9F1-49648BE5D607}" srcOrd="0" destOrd="3" presId="urn:microsoft.com/office/officeart/2009/layout/CircleArrowProcess"/>
    <dgm:cxn modelId="{4CAA0160-66C7-4897-9C9E-8E71F7C8E240}" type="presOf" srcId="{944C7CC5-6B27-4DDB-BC6C-7C59C96B1F4A}" destId="{4D142CFA-4560-4533-94F2-BEF5ED1E17C9}" srcOrd="0" destOrd="0" presId="urn:microsoft.com/office/officeart/2009/layout/CircleArrowProcess"/>
    <dgm:cxn modelId="{78B0A291-3E94-4FC4-84E8-484EF7CDC0CA}" srcId="{D58B3A78-A6D0-4E20-851C-C04CB3012283}" destId="{944C7CC5-6B27-4DDB-BC6C-7C59C96B1F4A}" srcOrd="1" destOrd="0" parTransId="{3591786A-FA9D-476C-87CC-9B118771A48E}" sibTransId="{7271EC2B-FC92-4088-839A-DF75CAE198DD}"/>
    <dgm:cxn modelId="{A1511A6F-D5AE-4374-86D2-0E5721898DC7}" srcId="{D58B3A78-A6D0-4E20-851C-C04CB3012283}" destId="{93DEDEA6-E305-4E1D-B76E-0E276C973AFE}" srcOrd="2" destOrd="0" parTransId="{45E05E0C-E269-4FA1-9B88-CB6F19FCC39D}" sibTransId="{6C802784-1117-4DB1-BD52-C1DA19FADD05}"/>
    <dgm:cxn modelId="{6DCE666D-2EA0-4261-90D3-8E610DBA7E4F}" type="presParOf" srcId="{E8A8436B-FC7A-4638-8A28-33031305190C}" destId="{CDD00765-81CC-4760-B25F-1D650D0B0C10}" srcOrd="0" destOrd="0" presId="urn:microsoft.com/office/officeart/2009/layout/CircleArrowProcess"/>
    <dgm:cxn modelId="{E49159AB-9BEF-44A5-96CC-EC8FFF5340F7}" type="presParOf" srcId="{CDD00765-81CC-4760-B25F-1D650D0B0C10}" destId="{F2A284B6-D6F3-4B2B-AE3F-46778BA0CE4F}" srcOrd="0" destOrd="0" presId="urn:microsoft.com/office/officeart/2009/layout/CircleArrowProcess"/>
    <dgm:cxn modelId="{8D2997AD-9092-4F79-91EB-609704E78846}" type="presParOf" srcId="{E8A8436B-FC7A-4638-8A28-33031305190C}" destId="{0559AD7C-1D6F-40E6-A9F1-49648BE5D607}" srcOrd="1" destOrd="0" presId="urn:microsoft.com/office/officeart/2009/layout/CircleArrowProcess"/>
    <dgm:cxn modelId="{F10DF4BC-CBA8-4D0B-89DD-9905D2C933A8}" type="presParOf" srcId="{E8A8436B-FC7A-4638-8A28-33031305190C}" destId="{42161543-FF6B-4CF5-80C8-024414250EEE}" srcOrd="2" destOrd="0" presId="urn:microsoft.com/office/officeart/2009/layout/CircleArrowProcess"/>
    <dgm:cxn modelId="{D8AC32B1-83C5-42E1-811D-8740B5785564}" type="presParOf" srcId="{E8A8436B-FC7A-4638-8A28-33031305190C}" destId="{CD49BBED-51C1-4161-9705-2DD088FAE3F5}" srcOrd="3" destOrd="0" presId="urn:microsoft.com/office/officeart/2009/layout/CircleArrowProcess"/>
    <dgm:cxn modelId="{3C95B5A6-4DDF-4ED8-AEB6-30FF9D8B2BEF}" type="presParOf" srcId="{CD49BBED-51C1-4161-9705-2DD088FAE3F5}" destId="{C8B4A42C-D972-433A-A499-774FF3FF6C1A}" srcOrd="0" destOrd="0" presId="urn:microsoft.com/office/officeart/2009/layout/CircleArrowProcess"/>
    <dgm:cxn modelId="{0865A0DF-A6BB-46EF-A960-870CAECA949B}" type="presParOf" srcId="{E8A8436B-FC7A-4638-8A28-33031305190C}" destId="{4D142CFA-4560-4533-94F2-BEF5ED1E17C9}" srcOrd="4" destOrd="0" presId="urn:microsoft.com/office/officeart/2009/layout/CircleArrowProcess"/>
    <dgm:cxn modelId="{7A2AB6BD-2E23-4525-8FE1-81BB508775AA}" type="presParOf" srcId="{E8A8436B-FC7A-4638-8A28-33031305190C}" destId="{DBDB4E73-B58F-42D1-A91E-B0D6004D636A}" srcOrd="5" destOrd="0" presId="urn:microsoft.com/office/officeart/2009/layout/CircleArrowProcess"/>
    <dgm:cxn modelId="{3D1CC9F9-FF5B-4420-B71F-DA2EBF2BB96A}" type="presParOf" srcId="{DBDB4E73-B58F-42D1-A91E-B0D6004D636A}" destId="{D1F2E489-942A-4785-8BFE-611C42AC86B1}" srcOrd="0" destOrd="0" presId="urn:microsoft.com/office/officeart/2009/layout/CircleArrowProcess"/>
    <dgm:cxn modelId="{A6137AA4-1381-4FA4-B1C5-5398C3E92CCA}" type="presParOf" srcId="{E8A8436B-FC7A-4638-8A28-33031305190C}" destId="{2F3D47CD-F2D9-4BEF-A0A8-6791527F0BD4}" srcOrd="6" destOrd="0" presId="urn:microsoft.com/office/officeart/2009/layout/CircleArrowProcess"/>
    <dgm:cxn modelId="{5767DA87-DB4C-4C84-B5CF-B2D0D48A0289}" type="presParOf" srcId="{E8A8436B-FC7A-4638-8A28-33031305190C}" destId="{352C4541-1054-42E3-967E-8C3CE89853CB}" srcOrd="7" destOrd="0" presId="urn:microsoft.com/office/officeart/2009/layout/CircleArrowProcess"/>
    <dgm:cxn modelId="{C6EDB359-94EE-4CB6-BB7C-33CCFBE0B6CE}" type="presParOf" srcId="{352C4541-1054-42E3-967E-8C3CE89853CB}" destId="{9D2D0BC3-4E0B-45F5-90C7-C1F8618E713E}" srcOrd="0" destOrd="0" presId="urn:microsoft.com/office/officeart/2009/layout/CircleArrowProcess"/>
    <dgm:cxn modelId="{8BC8C1DA-66FA-47E6-AA18-63336E77EB54}" type="presParOf" srcId="{E8A8436B-FC7A-4638-8A28-33031305190C}" destId="{33189DD2-ADF6-4738-A732-D02EFA1DE087}" srcOrd="8" destOrd="0" presId="urn:microsoft.com/office/officeart/2009/layout/CircleArrowProcess"/>
    <dgm:cxn modelId="{AFEFAA66-970A-452B-A918-14274EA556BC}" type="presParOf" srcId="{E8A8436B-FC7A-4638-8A28-33031305190C}" destId="{653C3196-E7A4-4614-94B6-804157CF7817}" srcOrd="9" destOrd="0" presId="urn:microsoft.com/office/officeart/2009/layout/CircleArrowProcess"/>
    <dgm:cxn modelId="{A6FB2924-20B5-421B-BAD5-1009CAAA47DB}" type="presParOf" srcId="{653C3196-E7A4-4614-94B6-804157CF7817}" destId="{590B3EA1-6D1F-4D3A-8A6F-DE1C098BC07A}" srcOrd="0" destOrd="0" presId="urn:microsoft.com/office/officeart/2009/layout/CircleArrowProcess"/>
    <dgm:cxn modelId="{5CF188C5-23AF-4DFA-8F06-4C880EA01122}" type="presParOf" srcId="{E8A8436B-FC7A-4638-8A28-33031305190C}" destId="{64E84F53-C5D9-40A9-AE54-EA23EBDF0738}" srcOrd="10"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3D4860-49FC-481A-ABE6-55EDE0838ADF}"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US"/>
        </a:p>
      </dgm:t>
    </dgm:pt>
    <dgm:pt modelId="{78763D5A-6D00-480B-9FF1-E827847D5112}">
      <dgm:prSet phldrT="[Text]"/>
      <dgm:spPr>
        <a:solidFill>
          <a:schemeClr val="accent2">
            <a:lumMod val="75000"/>
            <a:alpha val="50000"/>
          </a:schemeClr>
        </a:solidFill>
      </dgm:spPr>
      <dgm:t>
        <a:bodyPr/>
        <a:lstStyle/>
        <a:p>
          <a:endParaRPr lang="en-US" dirty="0"/>
        </a:p>
      </dgm:t>
    </dgm:pt>
    <dgm:pt modelId="{85BEFE80-24F2-4EBC-8F9D-4E4BEA198A9D}" type="parTrans" cxnId="{2E3BECE6-CD16-4A59-8BB9-A8A30C4A62E0}">
      <dgm:prSet/>
      <dgm:spPr/>
      <dgm:t>
        <a:bodyPr/>
        <a:lstStyle/>
        <a:p>
          <a:endParaRPr lang="en-US"/>
        </a:p>
      </dgm:t>
    </dgm:pt>
    <dgm:pt modelId="{FC55CEE9-FDFD-4602-ACA7-BDFE09D64206}" type="sibTrans" cxnId="{2E3BECE6-CD16-4A59-8BB9-A8A30C4A62E0}">
      <dgm:prSet/>
      <dgm:spPr/>
      <dgm:t>
        <a:bodyPr/>
        <a:lstStyle/>
        <a:p>
          <a:endParaRPr lang="en-US"/>
        </a:p>
      </dgm:t>
    </dgm:pt>
    <dgm:pt modelId="{991D0FC4-B4C3-4164-8B9D-3BEDD10F7D40}">
      <dgm:prSet/>
      <dgm:spPr>
        <a:solidFill>
          <a:schemeClr val="accent4">
            <a:lumMod val="75000"/>
            <a:alpha val="50000"/>
          </a:schemeClr>
        </a:solidFill>
      </dgm:spPr>
      <dgm:t>
        <a:bodyPr/>
        <a:lstStyle/>
        <a:p>
          <a:endParaRPr lang="en-US" dirty="0"/>
        </a:p>
      </dgm:t>
    </dgm:pt>
    <dgm:pt modelId="{A5F62258-ECD1-47DF-A786-15F27EA1DBA5}" type="parTrans" cxnId="{187BF33E-3D1E-41B8-A810-C5039CB9C28A}">
      <dgm:prSet/>
      <dgm:spPr/>
      <dgm:t>
        <a:bodyPr/>
        <a:lstStyle/>
        <a:p>
          <a:endParaRPr lang="en-US"/>
        </a:p>
      </dgm:t>
    </dgm:pt>
    <dgm:pt modelId="{FA17C717-109A-44BB-A21D-E839B18A49F3}" type="sibTrans" cxnId="{187BF33E-3D1E-41B8-A810-C5039CB9C28A}">
      <dgm:prSet/>
      <dgm:spPr/>
      <dgm:t>
        <a:bodyPr/>
        <a:lstStyle/>
        <a:p>
          <a:endParaRPr lang="en-US"/>
        </a:p>
      </dgm:t>
    </dgm:pt>
    <dgm:pt modelId="{74A896CD-BDDE-4091-AAA8-AB563D05E82E}">
      <dgm:prSet/>
      <dgm:spPr>
        <a:solidFill>
          <a:srgbClr val="00B050">
            <a:alpha val="50000"/>
          </a:srgbClr>
        </a:solidFill>
      </dgm:spPr>
      <dgm:t>
        <a:bodyPr/>
        <a:lstStyle/>
        <a:p>
          <a:endParaRPr lang="en-US" dirty="0"/>
        </a:p>
      </dgm:t>
    </dgm:pt>
    <dgm:pt modelId="{509C924E-FA15-4879-A825-E47EA2A985ED}" type="parTrans" cxnId="{9EF2D5A3-FBE4-497B-ACB1-2E29C885AF41}">
      <dgm:prSet/>
      <dgm:spPr/>
      <dgm:t>
        <a:bodyPr/>
        <a:lstStyle/>
        <a:p>
          <a:endParaRPr lang="en-US"/>
        </a:p>
      </dgm:t>
    </dgm:pt>
    <dgm:pt modelId="{B6CB0E38-9B16-4431-BAD1-E4C044850EDC}" type="sibTrans" cxnId="{9EF2D5A3-FBE4-497B-ACB1-2E29C885AF41}">
      <dgm:prSet/>
      <dgm:spPr/>
      <dgm:t>
        <a:bodyPr/>
        <a:lstStyle/>
        <a:p>
          <a:endParaRPr lang="en-US"/>
        </a:p>
      </dgm:t>
    </dgm:pt>
    <dgm:pt modelId="{0D4D7539-5AAE-45CB-B3DF-D968DC37C266}">
      <dgm:prSet/>
      <dgm:spPr>
        <a:solidFill>
          <a:schemeClr val="accent3">
            <a:lumMod val="75000"/>
            <a:alpha val="50000"/>
          </a:schemeClr>
        </a:solidFill>
      </dgm:spPr>
      <dgm:t>
        <a:bodyPr/>
        <a:lstStyle/>
        <a:p>
          <a:endParaRPr lang="en-US" dirty="0"/>
        </a:p>
      </dgm:t>
    </dgm:pt>
    <dgm:pt modelId="{ABE87FC8-867F-4D3E-802F-F43C8094953B}" type="parTrans" cxnId="{8EAB6617-A820-4FAA-88CA-59EA36C29F38}">
      <dgm:prSet/>
      <dgm:spPr/>
      <dgm:t>
        <a:bodyPr/>
        <a:lstStyle/>
        <a:p>
          <a:endParaRPr lang="en-US"/>
        </a:p>
      </dgm:t>
    </dgm:pt>
    <dgm:pt modelId="{0F97E762-B77F-4508-90D7-97258F812C22}" type="sibTrans" cxnId="{8EAB6617-A820-4FAA-88CA-59EA36C29F38}">
      <dgm:prSet/>
      <dgm:spPr/>
      <dgm:t>
        <a:bodyPr/>
        <a:lstStyle/>
        <a:p>
          <a:endParaRPr lang="en-US"/>
        </a:p>
      </dgm:t>
    </dgm:pt>
    <dgm:pt modelId="{32D67B66-D967-47C0-8B9A-5B942CFB1CE8}">
      <dgm:prSet/>
      <dgm:spPr>
        <a:solidFill>
          <a:srgbClr val="7030A0">
            <a:alpha val="50000"/>
          </a:srgbClr>
        </a:solidFill>
      </dgm:spPr>
      <dgm:t>
        <a:bodyPr/>
        <a:lstStyle/>
        <a:p>
          <a:endParaRPr lang="en-US" dirty="0"/>
        </a:p>
      </dgm:t>
    </dgm:pt>
    <dgm:pt modelId="{842991CC-E4FB-482B-B074-08D310EF341A}" type="parTrans" cxnId="{B792F8C5-B0A0-4202-8374-6BAF07B061BE}">
      <dgm:prSet/>
      <dgm:spPr/>
      <dgm:t>
        <a:bodyPr/>
        <a:lstStyle/>
        <a:p>
          <a:endParaRPr lang="en-US"/>
        </a:p>
      </dgm:t>
    </dgm:pt>
    <dgm:pt modelId="{3757F970-ACA5-4A02-B70C-2F8DF53239BD}" type="sibTrans" cxnId="{B792F8C5-B0A0-4202-8374-6BAF07B061BE}">
      <dgm:prSet/>
      <dgm:spPr/>
      <dgm:t>
        <a:bodyPr/>
        <a:lstStyle/>
        <a:p>
          <a:endParaRPr lang="en-US"/>
        </a:p>
      </dgm:t>
    </dgm:pt>
    <dgm:pt modelId="{4DA98E97-68F5-41ED-A336-E9445D106FD0}" type="pres">
      <dgm:prSet presAssocID="{7D3D4860-49FC-481A-ABE6-55EDE0838ADF}" presName="Name0" presStyleCnt="0">
        <dgm:presLayoutVars>
          <dgm:chMax val="7"/>
          <dgm:dir/>
          <dgm:resizeHandles val="exact"/>
        </dgm:presLayoutVars>
      </dgm:prSet>
      <dgm:spPr/>
      <dgm:t>
        <a:bodyPr/>
        <a:lstStyle/>
        <a:p>
          <a:endParaRPr lang="en-US"/>
        </a:p>
      </dgm:t>
    </dgm:pt>
    <dgm:pt modelId="{509B930F-3626-40FA-8D7C-28303EEEF86F}" type="pres">
      <dgm:prSet presAssocID="{7D3D4860-49FC-481A-ABE6-55EDE0838ADF}" presName="ellipse1" presStyleLbl="vennNode1" presStyleIdx="0" presStyleCnt="5" custScaleX="90909" custScaleY="90909">
        <dgm:presLayoutVars>
          <dgm:bulletEnabled val="1"/>
        </dgm:presLayoutVars>
      </dgm:prSet>
      <dgm:spPr/>
      <dgm:t>
        <a:bodyPr/>
        <a:lstStyle/>
        <a:p>
          <a:endParaRPr lang="en-US"/>
        </a:p>
      </dgm:t>
    </dgm:pt>
    <dgm:pt modelId="{FEEEE942-2DE2-40D3-9C9F-305B41BB15A8}" type="pres">
      <dgm:prSet presAssocID="{7D3D4860-49FC-481A-ABE6-55EDE0838ADF}" presName="ellipse2" presStyleLbl="vennNode1" presStyleIdx="1" presStyleCnt="5" custScaleX="90909" custScaleY="90909">
        <dgm:presLayoutVars>
          <dgm:bulletEnabled val="1"/>
        </dgm:presLayoutVars>
      </dgm:prSet>
      <dgm:spPr/>
      <dgm:t>
        <a:bodyPr/>
        <a:lstStyle/>
        <a:p>
          <a:endParaRPr lang="en-US"/>
        </a:p>
      </dgm:t>
    </dgm:pt>
    <dgm:pt modelId="{07CB7648-1512-44CF-BF09-C2D781C943C9}" type="pres">
      <dgm:prSet presAssocID="{7D3D4860-49FC-481A-ABE6-55EDE0838ADF}" presName="ellipse3" presStyleLbl="vennNode1" presStyleIdx="2" presStyleCnt="5" custScaleX="90909" custScaleY="90909">
        <dgm:presLayoutVars>
          <dgm:bulletEnabled val="1"/>
        </dgm:presLayoutVars>
      </dgm:prSet>
      <dgm:spPr/>
      <dgm:t>
        <a:bodyPr/>
        <a:lstStyle/>
        <a:p>
          <a:endParaRPr lang="en-US"/>
        </a:p>
      </dgm:t>
    </dgm:pt>
    <dgm:pt modelId="{C6EEF32E-2D18-4B77-882D-C6EE92323B8F}" type="pres">
      <dgm:prSet presAssocID="{7D3D4860-49FC-481A-ABE6-55EDE0838ADF}" presName="ellipse4" presStyleLbl="vennNode1" presStyleIdx="3" presStyleCnt="5" custScaleX="90909" custScaleY="90909">
        <dgm:presLayoutVars>
          <dgm:bulletEnabled val="1"/>
        </dgm:presLayoutVars>
      </dgm:prSet>
      <dgm:spPr/>
      <dgm:t>
        <a:bodyPr/>
        <a:lstStyle/>
        <a:p>
          <a:endParaRPr lang="en-US"/>
        </a:p>
      </dgm:t>
    </dgm:pt>
    <dgm:pt modelId="{9F5FBED3-D852-4996-B93B-273667E08605}" type="pres">
      <dgm:prSet presAssocID="{7D3D4860-49FC-481A-ABE6-55EDE0838ADF}" presName="ellipse5" presStyleLbl="vennNode1" presStyleIdx="4" presStyleCnt="5" custScaleX="90909" custScaleY="90909">
        <dgm:presLayoutVars>
          <dgm:bulletEnabled val="1"/>
        </dgm:presLayoutVars>
      </dgm:prSet>
      <dgm:spPr/>
      <dgm:t>
        <a:bodyPr/>
        <a:lstStyle/>
        <a:p>
          <a:endParaRPr lang="en-US"/>
        </a:p>
      </dgm:t>
    </dgm:pt>
  </dgm:ptLst>
  <dgm:cxnLst>
    <dgm:cxn modelId="{9EF2D5A3-FBE4-497B-ACB1-2E29C885AF41}" srcId="{7D3D4860-49FC-481A-ABE6-55EDE0838ADF}" destId="{74A896CD-BDDE-4091-AAA8-AB563D05E82E}" srcOrd="1" destOrd="0" parTransId="{509C924E-FA15-4879-A825-E47EA2A985ED}" sibTransId="{B6CB0E38-9B16-4431-BAD1-E4C044850EDC}"/>
    <dgm:cxn modelId="{187BF33E-3D1E-41B8-A810-C5039CB9C28A}" srcId="{7D3D4860-49FC-481A-ABE6-55EDE0838ADF}" destId="{991D0FC4-B4C3-4164-8B9D-3BEDD10F7D40}" srcOrd="4" destOrd="0" parTransId="{A5F62258-ECD1-47DF-A786-15F27EA1DBA5}" sibTransId="{FA17C717-109A-44BB-A21D-E839B18A49F3}"/>
    <dgm:cxn modelId="{28DC72C0-938F-483E-8B15-18B5C97F976E}" type="presOf" srcId="{7D3D4860-49FC-481A-ABE6-55EDE0838ADF}" destId="{4DA98E97-68F5-41ED-A336-E9445D106FD0}" srcOrd="0" destOrd="0" presId="urn:microsoft.com/office/officeart/2005/8/layout/rings+Icon"/>
    <dgm:cxn modelId="{8EAB6617-A820-4FAA-88CA-59EA36C29F38}" srcId="{7D3D4860-49FC-481A-ABE6-55EDE0838ADF}" destId="{0D4D7539-5AAE-45CB-B3DF-D968DC37C266}" srcOrd="2" destOrd="0" parTransId="{ABE87FC8-867F-4D3E-802F-F43C8094953B}" sibTransId="{0F97E762-B77F-4508-90D7-97258F812C22}"/>
    <dgm:cxn modelId="{2E3BECE6-CD16-4A59-8BB9-A8A30C4A62E0}" srcId="{7D3D4860-49FC-481A-ABE6-55EDE0838ADF}" destId="{78763D5A-6D00-480B-9FF1-E827847D5112}" srcOrd="0" destOrd="0" parTransId="{85BEFE80-24F2-4EBC-8F9D-4E4BEA198A9D}" sibTransId="{FC55CEE9-FDFD-4602-ACA7-BDFE09D64206}"/>
    <dgm:cxn modelId="{88737844-A7B9-41DD-A2FC-5D62CBD3E72C}" type="presOf" srcId="{32D67B66-D967-47C0-8B9A-5B942CFB1CE8}" destId="{C6EEF32E-2D18-4B77-882D-C6EE92323B8F}" srcOrd="0" destOrd="0" presId="urn:microsoft.com/office/officeart/2005/8/layout/rings+Icon"/>
    <dgm:cxn modelId="{B792F8C5-B0A0-4202-8374-6BAF07B061BE}" srcId="{7D3D4860-49FC-481A-ABE6-55EDE0838ADF}" destId="{32D67B66-D967-47C0-8B9A-5B942CFB1CE8}" srcOrd="3" destOrd="0" parTransId="{842991CC-E4FB-482B-B074-08D310EF341A}" sibTransId="{3757F970-ACA5-4A02-B70C-2F8DF53239BD}"/>
    <dgm:cxn modelId="{89E060F7-C1DC-4032-924A-D656C0D13960}" type="presOf" srcId="{991D0FC4-B4C3-4164-8B9D-3BEDD10F7D40}" destId="{9F5FBED3-D852-4996-B93B-273667E08605}" srcOrd="0" destOrd="0" presId="urn:microsoft.com/office/officeart/2005/8/layout/rings+Icon"/>
    <dgm:cxn modelId="{78DBA28C-E874-4079-9F83-F941ED1DBDBB}" type="presOf" srcId="{0D4D7539-5AAE-45CB-B3DF-D968DC37C266}" destId="{07CB7648-1512-44CF-BF09-C2D781C943C9}" srcOrd="0" destOrd="0" presId="urn:microsoft.com/office/officeart/2005/8/layout/rings+Icon"/>
    <dgm:cxn modelId="{47B5F096-0F4A-485E-AAB5-937F31485563}" type="presOf" srcId="{74A896CD-BDDE-4091-AAA8-AB563D05E82E}" destId="{FEEEE942-2DE2-40D3-9C9F-305B41BB15A8}" srcOrd="0" destOrd="0" presId="urn:microsoft.com/office/officeart/2005/8/layout/rings+Icon"/>
    <dgm:cxn modelId="{963E0DA0-1CD4-48B5-AC7D-FCEB915ACCD3}" type="presOf" srcId="{78763D5A-6D00-480B-9FF1-E827847D5112}" destId="{509B930F-3626-40FA-8D7C-28303EEEF86F}" srcOrd="0" destOrd="0" presId="urn:microsoft.com/office/officeart/2005/8/layout/rings+Icon"/>
    <dgm:cxn modelId="{06DD24A7-7B24-4CEF-9545-CFF3F503CDF9}" type="presParOf" srcId="{4DA98E97-68F5-41ED-A336-E9445D106FD0}" destId="{509B930F-3626-40FA-8D7C-28303EEEF86F}" srcOrd="0" destOrd="0" presId="urn:microsoft.com/office/officeart/2005/8/layout/rings+Icon"/>
    <dgm:cxn modelId="{8C0890AC-693F-47BD-8E10-C7D23A80C2E1}" type="presParOf" srcId="{4DA98E97-68F5-41ED-A336-E9445D106FD0}" destId="{FEEEE942-2DE2-40D3-9C9F-305B41BB15A8}" srcOrd="1" destOrd="0" presId="urn:microsoft.com/office/officeart/2005/8/layout/rings+Icon"/>
    <dgm:cxn modelId="{BB395E38-401D-47E5-9F6B-0FAE6CF9FD11}" type="presParOf" srcId="{4DA98E97-68F5-41ED-A336-E9445D106FD0}" destId="{07CB7648-1512-44CF-BF09-C2D781C943C9}" srcOrd="2" destOrd="0" presId="urn:microsoft.com/office/officeart/2005/8/layout/rings+Icon"/>
    <dgm:cxn modelId="{D73A746C-845B-43AB-A7BE-64C1DF72B311}" type="presParOf" srcId="{4DA98E97-68F5-41ED-A336-E9445D106FD0}" destId="{C6EEF32E-2D18-4B77-882D-C6EE92323B8F}" srcOrd="3" destOrd="0" presId="urn:microsoft.com/office/officeart/2005/8/layout/rings+Icon"/>
    <dgm:cxn modelId="{8AA8C4E3-CFB1-41C5-8409-A7A6F75BB787}" type="presParOf" srcId="{4DA98E97-68F5-41ED-A336-E9445D106FD0}" destId="{9F5FBED3-D852-4996-B93B-273667E08605}"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36AB0D-1238-479E-AEE9-FA0E5E221F16}" type="doc">
      <dgm:prSet loTypeId="urn:microsoft.com/office/officeart/2005/8/layout/hProcess9" loCatId="process" qsTypeId="urn:microsoft.com/office/officeart/2005/8/quickstyle/simple1" qsCatId="simple" csTypeId="urn:microsoft.com/office/officeart/2005/8/colors/colorful5" csCatId="colorful" phldr="1"/>
      <dgm:spPr/>
    </dgm:pt>
    <dgm:pt modelId="{A0CECB11-AE05-4B53-8BB0-5175E0755C0B}">
      <dgm:prSet phldrT="[Text]"/>
      <dgm:spPr/>
      <dgm:t>
        <a:bodyPr/>
        <a:lstStyle/>
        <a:p>
          <a:r>
            <a:rPr lang="en-US" dirty="0"/>
            <a:t>Application and Selection Process</a:t>
          </a:r>
        </a:p>
      </dgm:t>
    </dgm:pt>
    <dgm:pt modelId="{CFB7D1A7-87C8-4DA7-8041-8FEC34D91F2B}" type="parTrans" cxnId="{5E456AD9-B9E9-405C-A58C-F4445A6E3E8B}">
      <dgm:prSet/>
      <dgm:spPr/>
      <dgm:t>
        <a:bodyPr/>
        <a:lstStyle/>
        <a:p>
          <a:endParaRPr lang="en-US"/>
        </a:p>
      </dgm:t>
    </dgm:pt>
    <dgm:pt modelId="{E6CAE066-7C60-4538-9D39-727C1B8763C6}" type="sibTrans" cxnId="{5E456AD9-B9E9-405C-A58C-F4445A6E3E8B}">
      <dgm:prSet/>
      <dgm:spPr/>
      <dgm:t>
        <a:bodyPr/>
        <a:lstStyle/>
        <a:p>
          <a:endParaRPr lang="en-US"/>
        </a:p>
      </dgm:t>
    </dgm:pt>
    <dgm:pt modelId="{B783C4B2-74B6-4DE1-9089-FF1D9EE17263}">
      <dgm:prSet phldrT="[Text]"/>
      <dgm:spPr/>
      <dgm:t>
        <a:bodyPr/>
        <a:lstStyle/>
        <a:p>
          <a:r>
            <a:rPr lang="en-US" dirty="0"/>
            <a:t>Host Pre-Orientation for ASD </a:t>
          </a:r>
          <a:r>
            <a:rPr lang="en-US" dirty="0" smtClean="0"/>
            <a:t>Students</a:t>
          </a:r>
          <a:endParaRPr lang="en-US" dirty="0"/>
        </a:p>
      </dgm:t>
    </dgm:pt>
    <dgm:pt modelId="{D83DD02E-0572-446C-B996-3E2C22DB0D47}" type="parTrans" cxnId="{6312B27F-88FD-483C-8380-AF6992499B6D}">
      <dgm:prSet/>
      <dgm:spPr/>
      <dgm:t>
        <a:bodyPr/>
        <a:lstStyle/>
        <a:p>
          <a:endParaRPr lang="en-US"/>
        </a:p>
      </dgm:t>
    </dgm:pt>
    <dgm:pt modelId="{1032DCA9-6BB7-466F-AA6A-881113CB9566}" type="sibTrans" cxnId="{6312B27F-88FD-483C-8380-AF6992499B6D}">
      <dgm:prSet/>
      <dgm:spPr/>
      <dgm:t>
        <a:bodyPr/>
        <a:lstStyle/>
        <a:p>
          <a:endParaRPr lang="en-US"/>
        </a:p>
      </dgm:t>
    </dgm:pt>
    <dgm:pt modelId="{A6FE9C11-AA68-4768-9E5B-F6D9D353C402}">
      <dgm:prSet phldrT="[Text]"/>
      <dgm:spPr/>
      <dgm:t>
        <a:bodyPr/>
        <a:lstStyle/>
        <a:p>
          <a:r>
            <a:rPr lang="en-US" dirty="0"/>
            <a:t>Phase 5 Engagement and Programing</a:t>
          </a:r>
        </a:p>
      </dgm:t>
    </dgm:pt>
    <dgm:pt modelId="{AED6F9D6-0A60-40A1-8AB8-988BC2A92922}" type="parTrans" cxnId="{4740DF51-1159-4AF5-A89D-4CE1B3B7916A}">
      <dgm:prSet/>
      <dgm:spPr/>
      <dgm:t>
        <a:bodyPr/>
        <a:lstStyle/>
        <a:p>
          <a:endParaRPr lang="en-US"/>
        </a:p>
      </dgm:t>
    </dgm:pt>
    <dgm:pt modelId="{B73D4575-8222-4B40-8DD2-B029AA108083}" type="sibTrans" cxnId="{4740DF51-1159-4AF5-A89D-4CE1B3B7916A}">
      <dgm:prSet/>
      <dgm:spPr/>
      <dgm:t>
        <a:bodyPr/>
        <a:lstStyle/>
        <a:p>
          <a:endParaRPr lang="en-US"/>
        </a:p>
      </dgm:t>
    </dgm:pt>
    <dgm:pt modelId="{4FD84CC2-BD19-4D84-AFBB-90C8A862E054}" type="pres">
      <dgm:prSet presAssocID="{5F36AB0D-1238-479E-AEE9-FA0E5E221F16}" presName="CompostProcess" presStyleCnt="0">
        <dgm:presLayoutVars>
          <dgm:dir/>
          <dgm:resizeHandles val="exact"/>
        </dgm:presLayoutVars>
      </dgm:prSet>
      <dgm:spPr/>
    </dgm:pt>
    <dgm:pt modelId="{E7B0B146-A749-45E8-B666-130B4E4CEA17}" type="pres">
      <dgm:prSet presAssocID="{5F36AB0D-1238-479E-AEE9-FA0E5E221F16}" presName="arrow" presStyleLbl="bgShp" presStyleIdx="0" presStyleCnt="1" custScaleX="117647" custLinFactNeighborX="11319" custLinFactNeighborY="15473"/>
      <dgm:spPr/>
    </dgm:pt>
    <dgm:pt modelId="{B92BE130-9297-4708-9FF1-DC7E54332863}" type="pres">
      <dgm:prSet presAssocID="{5F36AB0D-1238-479E-AEE9-FA0E5E221F16}" presName="linearProcess" presStyleCnt="0"/>
      <dgm:spPr/>
    </dgm:pt>
    <dgm:pt modelId="{5E982D6E-2CAA-4BBE-A9E4-E8533A3D8BDE}" type="pres">
      <dgm:prSet presAssocID="{A0CECB11-AE05-4B53-8BB0-5175E0755C0B}" presName="textNode" presStyleLbl="node1" presStyleIdx="0" presStyleCnt="3">
        <dgm:presLayoutVars>
          <dgm:bulletEnabled val="1"/>
        </dgm:presLayoutVars>
      </dgm:prSet>
      <dgm:spPr/>
      <dgm:t>
        <a:bodyPr/>
        <a:lstStyle/>
        <a:p>
          <a:endParaRPr lang="en-US"/>
        </a:p>
      </dgm:t>
    </dgm:pt>
    <dgm:pt modelId="{6537F0A7-FF1A-4534-9E91-2833051BA1B8}" type="pres">
      <dgm:prSet presAssocID="{E6CAE066-7C60-4538-9D39-727C1B8763C6}" presName="sibTrans" presStyleCnt="0"/>
      <dgm:spPr/>
    </dgm:pt>
    <dgm:pt modelId="{E523C690-5597-41CC-B435-A91A2E5AFB44}" type="pres">
      <dgm:prSet presAssocID="{B783C4B2-74B6-4DE1-9089-FF1D9EE17263}" presName="textNode" presStyleLbl="node1" presStyleIdx="1" presStyleCnt="3">
        <dgm:presLayoutVars>
          <dgm:bulletEnabled val="1"/>
        </dgm:presLayoutVars>
      </dgm:prSet>
      <dgm:spPr/>
      <dgm:t>
        <a:bodyPr/>
        <a:lstStyle/>
        <a:p>
          <a:endParaRPr lang="en-US"/>
        </a:p>
      </dgm:t>
    </dgm:pt>
    <dgm:pt modelId="{4B5ABDF9-979D-42E1-9153-8BB973673A10}" type="pres">
      <dgm:prSet presAssocID="{1032DCA9-6BB7-466F-AA6A-881113CB9566}" presName="sibTrans" presStyleCnt="0"/>
      <dgm:spPr/>
    </dgm:pt>
    <dgm:pt modelId="{F39CAC68-077D-4115-A2CA-17A05BD3C514}" type="pres">
      <dgm:prSet presAssocID="{A6FE9C11-AA68-4768-9E5B-F6D9D353C402}" presName="textNode" presStyleLbl="node1" presStyleIdx="2" presStyleCnt="3">
        <dgm:presLayoutVars>
          <dgm:bulletEnabled val="1"/>
        </dgm:presLayoutVars>
      </dgm:prSet>
      <dgm:spPr/>
      <dgm:t>
        <a:bodyPr/>
        <a:lstStyle/>
        <a:p>
          <a:endParaRPr lang="en-US"/>
        </a:p>
      </dgm:t>
    </dgm:pt>
  </dgm:ptLst>
  <dgm:cxnLst>
    <dgm:cxn modelId="{D5123C72-2160-4958-B491-ACDBA0ED8DFA}" type="presOf" srcId="{5F36AB0D-1238-479E-AEE9-FA0E5E221F16}" destId="{4FD84CC2-BD19-4D84-AFBB-90C8A862E054}" srcOrd="0" destOrd="0" presId="urn:microsoft.com/office/officeart/2005/8/layout/hProcess9"/>
    <dgm:cxn modelId="{A4DE6076-9F20-4F33-996E-3E6B0191BFA3}" type="presOf" srcId="{A6FE9C11-AA68-4768-9E5B-F6D9D353C402}" destId="{F39CAC68-077D-4115-A2CA-17A05BD3C514}" srcOrd="0" destOrd="0" presId="urn:microsoft.com/office/officeart/2005/8/layout/hProcess9"/>
    <dgm:cxn modelId="{61210C74-00ED-477E-98F6-146368EEB2BE}" type="presOf" srcId="{B783C4B2-74B6-4DE1-9089-FF1D9EE17263}" destId="{E523C690-5597-41CC-B435-A91A2E5AFB44}" srcOrd="0" destOrd="0" presId="urn:microsoft.com/office/officeart/2005/8/layout/hProcess9"/>
    <dgm:cxn modelId="{6312B27F-88FD-483C-8380-AF6992499B6D}" srcId="{5F36AB0D-1238-479E-AEE9-FA0E5E221F16}" destId="{B783C4B2-74B6-4DE1-9089-FF1D9EE17263}" srcOrd="1" destOrd="0" parTransId="{D83DD02E-0572-446C-B996-3E2C22DB0D47}" sibTransId="{1032DCA9-6BB7-466F-AA6A-881113CB9566}"/>
    <dgm:cxn modelId="{4740DF51-1159-4AF5-A89D-4CE1B3B7916A}" srcId="{5F36AB0D-1238-479E-AEE9-FA0E5E221F16}" destId="{A6FE9C11-AA68-4768-9E5B-F6D9D353C402}" srcOrd="2" destOrd="0" parTransId="{AED6F9D6-0A60-40A1-8AB8-988BC2A92922}" sibTransId="{B73D4575-8222-4B40-8DD2-B029AA108083}"/>
    <dgm:cxn modelId="{5E456AD9-B9E9-405C-A58C-F4445A6E3E8B}" srcId="{5F36AB0D-1238-479E-AEE9-FA0E5E221F16}" destId="{A0CECB11-AE05-4B53-8BB0-5175E0755C0B}" srcOrd="0" destOrd="0" parTransId="{CFB7D1A7-87C8-4DA7-8041-8FEC34D91F2B}" sibTransId="{E6CAE066-7C60-4538-9D39-727C1B8763C6}"/>
    <dgm:cxn modelId="{D8C57AEA-E218-461D-9BE1-6296861FF0B4}" type="presOf" srcId="{A0CECB11-AE05-4B53-8BB0-5175E0755C0B}" destId="{5E982D6E-2CAA-4BBE-A9E4-E8533A3D8BDE}" srcOrd="0" destOrd="0" presId="urn:microsoft.com/office/officeart/2005/8/layout/hProcess9"/>
    <dgm:cxn modelId="{BE87C8A8-237B-436D-A4A8-D0534F08C6BF}" type="presParOf" srcId="{4FD84CC2-BD19-4D84-AFBB-90C8A862E054}" destId="{E7B0B146-A749-45E8-B666-130B4E4CEA17}" srcOrd="0" destOrd="0" presId="urn:microsoft.com/office/officeart/2005/8/layout/hProcess9"/>
    <dgm:cxn modelId="{AAF4F7BB-FB3C-4C2B-B70E-204DCC5F3EF2}" type="presParOf" srcId="{4FD84CC2-BD19-4D84-AFBB-90C8A862E054}" destId="{B92BE130-9297-4708-9FF1-DC7E54332863}" srcOrd="1" destOrd="0" presId="urn:microsoft.com/office/officeart/2005/8/layout/hProcess9"/>
    <dgm:cxn modelId="{3B4CB361-C91C-4869-9967-32C5EDDAEA35}" type="presParOf" srcId="{B92BE130-9297-4708-9FF1-DC7E54332863}" destId="{5E982D6E-2CAA-4BBE-A9E4-E8533A3D8BDE}" srcOrd="0" destOrd="0" presId="urn:microsoft.com/office/officeart/2005/8/layout/hProcess9"/>
    <dgm:cxn modelId="{12482666-39A6-42AF-946D-83570D637202}" type="presParOf" srcId="{B92BE130-9297-4708-9FF1-DC7E54332863}" destId="{6537F0A7-FF1A-4534-9E91-2833051BA1B8}" srcOrd="1" destOrd="0" presId="urn:microsoft.com/office/officeart/2005/8/layout/hProcess9"/>
    <dgm:cxn modelId="{71AF97AB-22E0-43B8-8E3D-6FC712C556A4}" type="presParOf" srcId="{B92BE130-9297-4708-9FF1-DC7E54332863}" destId="{E523C690-5597-41CC-B435-A91A2E5AFB44}" srcOrd="2" destOrd="0" presId="urn:microsoft.com/office/officeart/2005/8/layout/hProcess9"/>
    <dgm:cxn modelId="{609B9EC4-4833-4F88-8103-43A89B4C88E3}" type="presParOf" srcId="{B92BE130-9297-4708-9FF1-DC7E54332863}" destId="{4B5ABDF9-979D-42E1-9153-8BB973673A10}" srcOrd="3" destOrd="0" presId="urn:microsoft.com/office/officeart/2005/8/layout/hProcess9"/>
    <dgm:cxn modelId="{37E833A2-E91C-4DFA-B737-2D8E41E793F5}" type="presParOf" srcId="{B92BE130-9297-4708-9FF1-DC7E54332863}" destId="{F39CAC68-077D-4115-A2CA-17A05BD3C51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F1E1D1-3FB9-496E-A58B-0176BCF8782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2D7B1717-4E3A-480D-BC52-3181751E2B0A}">
      <dgm:prSet phldrT="[Text]" custT="1"/>
      <dgm:spPr/>
      <dgm:t>
        <a:bodyPr/>
        <a:lstStyle/>
        <a:p>
          <a:pPr>
            <a:lnSpc>
              <a:spcPct val="90000"/>
            </a:lnSpc>
          </a:pPr>
          <a:r>
            <a:rPr lang="en-US" sz="1200" b="1" u="sng" dirty="0"/>
            <a:t>1 Credit Course </a:t>
          </a:r>
        </a:p>
      </dgm:t>
    </dgm:pt>
    <dgm:pt modelId="{071D0CB5-901A-41D8-A57B-08645FAE1969}" type="parTrans" cxnId="{5593855E-1CFB-48A1-9530-DAD7E1936636}">
      <dgm:prSet/>
      <dgm:spPr/>
      <dgm:t>
        <a:bodyPr/>
        <a:lstStyle/>
        <a:p>
          <a:endParaRPr lang="en-US" sz="1200"/>
        </a:p>
      </dgm:t>
    </dgm:pt>
    <dgm:pt modelId="{1CDD3FD1-BFF6-42B8-AFA9-7CBA736B2A4D}" type="sibTrans" cxnId="{5593855E-1CFB-48A1-9530-DAD7E1936636}">
      <dgm:prSet/>
      <dgm:spPr/>
      <dgm:t>
        <a:bodyPr/>
        <a:lstStyle/>
        <a:p>
          <a:endParaRPr lang="en-US" sz="1200"/>
        </a:p>
      </dgm:t>
    </dgm:pt>
    <dgm:pt modelId="{A0B3324B-07BB-45BD-94FF-BDB7A8553D50}">
      <dgm:prSet phldrT="[Text]" custT="1"/>
      <dgm:spPr/>
      <dgm:t>
        <a:bodyPr/>
        <a:lstStyle/>
        <a:p>
          <a:pPr algn="ctr">
            <a:lnSpc>
              <a:spcPct val="90000"/>
            </a:lnSpc>
          </a:pPr>
          <a:r>
            <a:rPr lang="en-US" sz="1200" b="1" u="sng" dirty="0"/>
            <a:t>Weekly Phase 5 Meetings </a:t>
          </a:r>
          <a:endParaRPr lang="en-US" sz="1200" b="1" u="sng" dirty="0" smtClean="0"/>
        </a:p>
      </dgm:t>
    </dgm:pt>
    <dgm:pt modelId="{5A1C938C-782A-4676-9ED0-CC8C2937C266}" type="parTrans" cxnId="{7CA5CF47-4E19-44C4-83A7-CFEBCC4A3636}">
      <dgm:prSet/>
      <dgm:spPr/>
      <dgm:t>
        <a:bodyPr/>
        <a:lstStyle/>
        <a:p>
          <a:endParaRPr lang="en-US" sz="1200"/>
        </a:p>
      </dgm:t>
    </dgm:pt>
    <dgm:pt modelId="{DDC906A7-5B1A-426E-BAF2-417AF3C31D73}" type="sibTrans" cxnId="{7CA5CF47-4E19-44C4-83A7-CFEBCC4A3636}">
      <dgm:prSet/>
      <dgm:spPr/>
      <dgm:t>
        <a:bodyPr/>
        <a:lstStyle/>
        <a:p>
          <a:endParaRPr lang="en-US" sz="1200"/>
        </a:p>
      </dgm:t>
    </dgm:pt>
    <dgm:pt modelId="{B4B5544B-7D4E-49F6-AD7C-3068EFC312E2}">
      <dgm:prSet phldrT="[Text]" custT="1"/>
      <dgm:spPr/>
      <dgm:t>
        <a:bodyPr/>
        <a:lstStyle/>
        <a:p>
          <a:pPr>
            <a:lnSpc>
              <a:spcPct val="90000"/>
            </a:lnSpc>
          </a:pPr>
          <a:r>
            <a:rPr lang="en-US" sz="1200" b="1" u="sng" dirty="0" smtClean="0"/>
            <a:t>Monthly Newsletter</a:t>
          </a:r>
          <a:endParaRPr lang="en-US" sz="1200" b="1" u="sng" dirty="0"/>
        </a:p>
      </dgm:t>
    </dgm:pt>
    <dgm:pt modelId="{33BD1EFF-910C-4707-A7B1-D1B4740A77B4}" type="parTrans" cxnId="{45DD567F-4221-412B-BAB1-6284051A5EB9}">
      <dgm:prSet/>
      <dgm:spPr/>
      <dgm:t>
        <a:bodyPr/>
        <a:lstStyle/>
        <a:p>
          <a:endParaRPr lang="en-US" sz="1200"/>
        </a:p>
      </dgm:t>
    </dgm:pt>
    <dgm:pt modelId="{3B3BDBA2-4458-431A-BA69-11F576CB715E}" type="sibTrans" cxnId="{45DD567F-4221-412B-BAB1-6284051A5EB9}">
      <dgm:prSet/>
      <dgm:spPr/>
      <dgm:t>
        <a:bodyPr/>
        <a:lstStyle/>
        <a:p>
          <a:endParaRPr lang="en-US" sz="1200"/>
        </a:p>
      </dgm:t>
    </dgm:pt>
    <dgm:pt modelId="{E387E75B-FE15-4B84-A61A-6FC6E37AA660}">
      <dgm:prSet phldrT="[Text]" custT="1"/>
      <dgm:spPr/>
      <dgm:t>
        <a:bodyPr/>
        <a:lstStyle/>
        <a:p>
          <a:pPr>
            <a:lnSpc>
              <a:spcPct val="100000"/>
            </a:lnSpc>
          </a:pPr>
          <a:r>
            <a:rPr lang="en-US" sz="1200" b="0" i="0" u="none" dirty="0" smtClean="0"/>
            <a:t>Cohort course</a:t>
          </a:r>
          <a:endParaRPr lang="en-US" sz="1200" dirty="0"/>
        </a:p>
      </dgm:t>
    </dgm:pt>
    <dgm:pt modelId="{F4929B95-60F9-4830-A5C7-527D7F32E8A1}" type="parTrans" cxnId="{447E8A24-B879-469D-B646-F3A8894B9FD0}">
      <dgm:prSet/>
      <dgm:spPr/>
      <dgm:t>
        <a:bodyPr/>
        <a:lstStyle/>
        <a:p>
          <a:endParaRPr lang="en-US" sz="1200"/>
        </a:p>
      </dgm:t>
    </dgm:pt>
    <dgm:pt modelId="{2BA8B135-AD88-407D-8DDC-609BB2B7ED13}" type="sibTrans" cxnId="{447E8A24-B879-469D-B646-F3A8894B9FD0}">
      <dgm:prSet/>
      <dgm:spPr/>
      <dgm:t>
        <a:bodyPr/>
        <a:lstStyle/>
        <a:p>
          <a:endParaRPr lang="en-US" sz="1200"/>
        </a:p>
      </dgm:t>
    </dgm:pt>
    <dgm:pt modelId="{FBC9C2C4-1FCB-4AFE-B60E-E8A2A1D8BC15}">
      <dgm:prSet phldrT="[Text]" custT="1"/>
      <dgm:spPr/>
      <dgm:t>
        <a:bodyPr/>
        <a:lstStyle/>
        <a:p>
          <a:pPr>
            <a:lnSpc>
              <a:spcPct val="100000"/>
            </a:lnSpc>
          </a:pPr>
          <a:r>
            <a:rPr lang="en-US" sz="1200" b="0" i="0" u="none" dirty="0" smtClean="0"/>
            <a:t>Digital newsletters</a:t>
          </a:r>
          <a:r>
            <a:rPr lang="en-US" sz="1200" b="0" i="0" u="none" dirty="0"/>
            <a:t> </a:t>
          </a:r>
          <a:r>
            <a:rPr lang="en-US" sz="1200" b="0" i="0" u="none" dirty="0" smtClean="0"/>
            <a:t>will be sent to </a:t>
          </a:r>
          <a:r>
            <a:rPr lang="en-US" sz="1200" b="0" i="0" u="none" dirty="0"/>
            <a:t>students </a:t>
          </a:r>
          <a:r>
            <a:rPr lang="en-US" sz="1200" b="0" i="0" u="none" dirty="0" smtClean="0"/>
            <a:t>and their </a:t>
          </a:r>
          <a:r>
            <a:rPr lang="en-US" sz="1200" b="0" i="0" u="none" dirty="0"/>
            <a:t>support networks (parents/guardians, educators, and administration</a:t>
          </a:r>
          <a:r>
            <a:rPr lang="en-US" sz="1200" b="0" i="0" u="none" dirty="0" smtClean="0"/>
            <a:t>)</a:t>
          </a:r>
          <a:endParaRPr lang="en-US" sz="1200" dirty="0"/>
        </a:p>
      </dgm:t>
    </dgm:pt>
    <dgm:pt modelId="{B088C52C-9E91-459A-9192-E3CC87C86053}" type="parTrans" cxnId="{583990A5-C3F7-4A41-9E6A-6048222F8A6D}">
      <dgm:prSet/>
      <dgm:spPr/>
      <dgm:t>
        <a:bodyPr/>
        <a:lstStyle/>
        <a:p>
          <a:endParaRPr lang="en-US" sz="1200"/>
        </a:p>
      </dgm:t>
    </dgm:pt>
    <dgm:pt modelId="{4AE85CF2-0FFC-4102-81BC-D82D7DA5F938}" type="sibTrans" cxnId="{583990A5-C3F7-4A41-9E6A-6048222F8A6D}">
      <dgm:prSet/>
      <dgm:spPr/>
      <dgm:t>
        <a:bodyPr/>
        <a:lstStyle/>
        <a:p>
          <a:endParaRPr lang="en-US" sz="1200"/>
        </a:p>
      </dgm:t>
    </dgm:pt>
    <dgm:pt modelId="{D2F4958A-0855-474F-BCC0-B644A01CEFEE}">
      <dgm:prSet phldrT="[Text]" custT="1"/>
      <dgm:spPr/>
      <dgm:t>
        <a:bodyPr/>
        <a:lstStyle/>
        <a:p>
          <a:pPr>
            <a:lnSpc>
              <a:spcPct val="100000"/>
            </a:lnSpc>
          </a:pPr>
          <a:r>
            <a:rPr lang="en-US" sz="1200" b="0" i="0" u="none" dirty="0" smtClean="0"/>
            <a:t>Facilitated </a:t>
          </a:r>
          <a:r>
            <a:rPr lang="en-US" sz="1200" b="0" i="0" u="none" dirty="0"/>
            <a:t>by a graduate assistant </a:t>
          </a:r>
          <a:r>
            <a:rPr lang="en-US" sz="1200" b="0" i="0" u="none" dirty="0" smtClean="0"/>
            <a:t>accompanied by an upper class</a:t>
          </a:r>
          <a:r>
            <a:rPr lang="en-US" sz="1200" b="0" i="0" u="none" dirty="0"/>
            <a:t> peer </a:t>
          </a:r>
          <a:r>
            <a:rPr lang="en-US" sz="1200" b="0" i="0" u="none" dirty="0" smtClean="0"/>
            <a:t>mentor</a:t>
          </a:r>
          <a:endParaRPr lang="en-US" sz="1200" dirty="0"/>
        </a:p>
      </dgm:t>
    </dgm:pt>
    <dgm:pt modelId="{531FCDAE-C31D-45F5-B055-DFCC73DDED5E}" type="parTrans" cxnId="{6A29567E-E3E2-4F14-BED6-F7CAD96FFB7D}">
      <dgm:prSet/>
      <dgm:spPr/>
      <dgm:t>
        <a:bodyPr/>
        <a:lstStyle/>
        <a:p>
          <a:endParaRPr lang="en-US" sz="1200"/>
        </a:p>
      </dgm:t>
    </dgm:pt>
    <dgm:pt modelId="{21D96F71-E657-4A2B-B183-95AD62490814}" type="sibTrans" cxnId="{6A29567E-E3E2-4F14-BED6-F7CAD96FFB7D}">
      <dgm:prSet/>
      <dgm:spPr/>
      <dgm:t>
        <a:bodyPr/>
        <a:lstStyle/>
        <a:p>
          <a:endParaRPr lang="en-US" sz="1200"/>
        </a:p>
      </dgm:t>
    </dgm:pt>
    <dgm:pt modelId="{9AC9D17C-0178-42C9-B756-BF26C8B431B1}">
      <dgm:prSet phldrT="[Text]" custT="1"/>
      <dgm:spPr/>
      <dgm:t>
        <a:bodyPr/>
        <a:lstStyle/>
        <a:p>
          <a:pPr>
            <a:lnSpc>
              <a:spcPct val="100000"/>
            </a:lnSpc>
          </a:pPr>
          <a:r>
            <a:rPr lang="en-US" sz="1200" b="0" i="0" u="none" dirty="0" smtClean="0"/>
            <a:t>Designed </a:t>
          </a:r>
          <a:r>
            <a:rPr lang="en-US" sz="1200" b="0" i="0" u="none" dirty="0"/>
            <a:t>to support ASD students successful transition, adjustment and integration from high school to </a:t>
          </a:r>
          <a:r>
            <a:rPr lang="en-US" sz="1200" b="0" i="0" u="none" dirty="0" smtClean="0"/>
            <a:t>college </a:t>
          </a:r>
          <a:endParaRPr lang="en-US" sz="1200" dirty="0"/>
        </a:p>
      </dgm:t>
    </dgm:pt>
    <dgm:pt modelId="{D1D5DF85-470A-4025-BE1E-1117F4BCF8DA}" type="parTrans" cxnId="{7A50F236-BD3D-43F5-B63D-F86EAC007B89}">
      <dgm:prSet/>
      <dgm:spPr/>
      <dgm:t>
        <a:bodyPr/>
        <a:lstStyle/>
        <a:p>
          <a:endParaRPr lang="en-US" sz="1200"/>
        </a:p>
      </dgm:t>
    </dgm:pt>
    <dgm:pt modelId="{639A9A1B-6E70-4451-A1A1-593B8CBA3F7D}" type="sibTrans" cxnId="{7A50F236-BD3D-43F5-B63D-F86EAC007B89}">
      <dgm:prSet/>
      <dgm:spPr/>
      <dgm:t>
        <a:bodyPr/>
        <a:lstStyle/>
        <a:p>
          <a:endParaRPr lang="en-US" sz="1200"/>
        </a:p>
      </dgm:t>
    </dgm:pt>
    <dgm:pt modelId="{FD903B3D-6F21-4FF1-B5B6-A8B1036312CB}">
      <dgm:prSet custT="1"/>
      <dgm:spPr/>
      <dgm:t>
        <a:bodyPr/>
        <a:lstStyle/>
        <a:p>
          <a:r>
            <a:rPr lang="en-US" sz="1200" dirty="0" smtClean="0"/>
            <a:t> Each week cohort members will learn about programs and engagement opportunities on campus </a:t>
          </a:r>
          <a:endParaRPr lang="en-US" sz="1200" dirty="0"/>
        </a:p>
      </dgm:t>
    </dgm:pt>
    <dgm:pt modelId="{C422A156-7E87-4737-AE02-C0A8454F8E24}" type="parTrans" cxnId="{4894BD6E-ED0E-4317-BC89-23682294EEE7}">
      <dgm:prSet/>
      <dgm:spPr/>
      <dgm:t>
        <a:bodyPr/>
        <a:lstStyle/>
        <a:p>
          <a:endParaRPr lang="en-US" sz="1200"/>
        </a:p>
      </dgm:t>
    </dgm:pt>
    <dgm:pt modelId="{BE8DF5D4-49A2-419B-AB26-A687D5011FE5}" type="sibTrans" cxnId="{4894BD6E-ED0E-4317-BC89-23682294EEE7}">
      <dgm:prSet/>
      <dgm:spPr/>
      <dgm:t>
        <a:bodyPr/>
        <a:lstStyle/>
        <a:p>
          <a:endParaRPr lang="en-US" sz="1200"/>
        </a:p>
      </dgm:t>
    </dgm:pt>
    <dgm:pt modelId="{96D80D75-D391-4683-8032-E1E8D7D608FD}">
      <dgm:prSet custT="1"/>
      <dgm:spPr/>
      <dgm:t>
        <a:bodyPr/>
        <a:lstStyle/>
        <a:p>
          <a:r>
            <a:rPr lang="en-US" sz="1200" dirty="0" smtClean="0"/>
            <a:t>Designed to </a:t>
          </a:r>
          <a:r>
            <a:rPr lang="en-US" sz="1200" b="0" i="0" u="none" dirty="0" smtClean="0"/>
            <a:t>enhance students personal competence, social competence, independent living skills, and behavioral and coaching</a:t>
          </a:r>
          <a:endParaRPr lang="en-US" sz="1200" dirty="0"/>
        </a:p>
      </dgm:t>
    </dgm:pt>
    <dgm:pt modelId="{6E834AB7-3008-487A-A125-6CDF41DA6164}" type="parTrans" cxnId="{7DA3B4F7-FF7A-412F-8F6F-CFA4C9531B39}">
      <dgm:prSet/>
      <dgm:spPr/>
      <dgm:t>
        <a:bodyPr/>
        <a:lstStyle/>
        <a:p>
          <a:endParaRPr lang="en-US" sz="1200"/>
        </a:p>
      </dgm:t>
    </dgm:pt>
    <dgm:pt modelId="{965B9A20-74F9-489E-B6B6-14F47663FCCC}" type="sibTrans" cxnId="{7DA3B4F7-FF7A-412F-8F6F-CFA4C9531B39}">
      <dgm:prSet/>
      <dgm:spPr/>
      <dgm:t>
        <a:bodyPr/>
        <a:lstStyle/>
        <a:p>
          <a:endParaRPr lang="en-US" sz="1200"/>
        </a:p>
      </dgm:t>
    </dgm:pt>
    <dgm:pt modelId="{E9D2C427-0199-4113-B727-AB42E5C44335}">
      <dgm:prSet phldrT="[Text]" custT="1"/>
      <dgm:spPr/>
      <dgm:t>
        <a:bodyPr/>
        <a:lstStyle/>
        <a:p>
          <a:pPr>
            <a:lnSpc>
              <a:spcPct val="100000"/>
            </a:lnSpc>
          </a:pPr>
          <a:r>
            <a:rPr lang="en-US" sz="1200" b="0" i="0" u="none" dirty="0" smtClean="0"/>
            <a:t>Designed to promote ongoing </a:t>
          </a:r>
          <a:r>
            <a:rPr lang="en-US" sz="1200" b="0" i="0" u="none" dirty="0"/>
            <a:t>communication and </a:t>
          </a:r>
          <a:r>
            <a:rPr lang="en-US" sz="1200" b="0" i="0" u="none" dirty="0" smtClean="0"/>
            <a:t>advocacy</a:t>
          </a:r>
          <a:r>
            <a:rPr lang="en-US" sz="1200" b="0" i="0" u="none" dirty="0"/>
            <a:t> </a:t>
          </a:r>
          <a:r>
            <a:rPr lang="en-US" sz="1200" b="0" i="0" u="none" dirty="0" smtClean="0"/>
            <a:t>resources</a:t>
          </a:r>
          <a:endParaRPr lang="en-US" sz="1200" dirty="0"/>
        </a:p>
      </dgm:t>
    </dgm:pt>
    <dgm:pt modelId="{C9C27306-CD5F-4A6A-904C-F082D05EE1E0}" type="parTrans" cxnId="{0E726F48-6C85-4488-98EF-4C6D6E633E6B}">
      <dgm:prSet/>
      <dgm:spPr/>
      <dgm:t>
        <a:bodyPr/>
        <a:lstStyle/>
        <a:p>
          <a:endParaRPr lang="en-US"/>
        </a:p>
      </dgm:t>
    </dgm:pt>
    <dgm:pt modelId="{3E312256-D187-4FA9-9F52-3C7B5C4029BD}" type="sibTrans" cxnId="{0E726F48-6C85-4488-98EF-4C6D6E633E6B}">
      <dgm:prSet/>
      <dgm:spPr/>
      <dgm:t>
        <a:bodyPr/>
        <a:lstStyle/>
        <a:p>
          <a:endParaRPr lang="en-US"/>
        </a:p>
      </dgm:t>
    </dgm:pt>
    <dgm:pt modelId="{92DFBD3F-CEE3-4686-8B32-7FC2566C5AD6}" type="pres">
      <dgm:prSet presAssocID="{C6F1E1D1-3FB9-496E-A58B-0176BCF87822}" presName="diagram" presStyleCnt="0">
        <dgm:presLayoutVars>
          <dgm:dir/>
          <dgm:resizeHandles val="exact"/>
        </dgm:presLayoutVars>
      </dgm:prSet>
      <dgm:spPr/>
      <dgm:t>
        <a:bodyPr/>
        <a:lstStyle/>
        <a:p>
          <a:endParaRPr lang="en-US"/>
        </a:p>
      </dgm:t>
    </dgm:pt>
    <dgm:pt modelId="{62F6CDFF-CFC8-4741-897B-683DFC50E851}" type="pres">
      <dgm:prSet presAssocID="{2D7B1717-4E3A-480D-BC52-3181751E2B0A}" presName="node" presStyleLbl="node1" presStyleIdx="0" presStyleCnt="3" custScaleX="108790" custScaleY="90929" custLinFactNeighborX="-1078">
        <dgm:presLayoutVars>
          <dgm:bulletEnabled val="1"/>
        </dgm:presLayoutVars>
      </dgm:prSet>
      <dgm:spPr/>
      <dgm:t>
        <a:bodyPr/>
        <a:lstStyle/>
        <a:p>
          <a:endParaRPr lang="en-US"/>
        </a:p>
      </dgm:t>
    </dgm:pt>
    <dgm:pt modelId="{9881C822-085D-4C4A-A2EC-4F7A218974B9}" type="pres">
      <dgm:prSet presAssocID="{1CDD3FD1-BFF6-42B8-AFA9-7CBA736B2A4D}" presName="sibTrans" presStyleCnt="0"/>
      <dgm:spPr/>
    </dgm:pt>
    <dgm:pt modelId="{33C85197-F940-4C27-B59B-769635F8D36B}" type="pres">
      <dgm:prSet presAssocID="{A0B3324B-07BB-45BD-94FF-BDB7A8553D50}" presName="node" presStyleLbl="node1" presStyleIdx="1" presStyleCnt="3">
        <dgm:presLayoutVars>
          <dgm:bulletEnabled val="1"/>
        </dgm:presLayoutVars>
      </dgm:prSet>
      <dgm:spPr/>
      <dgm:t>
        <a:bodyPr/>
        <a:lstStyle/>
        <a:p>
          <a:endParaRPr lang="en-US"/>
        </a:p>
      </dgm:t>
    </dgm:pt>
    <dgm:pt modelId="{B464A14D-1776-4D12-94F6-2BE0E890FA08}" type="pres">
      <dgm:prSet presAssocID="{DDC906A7-5B1A-426E-BAF2-417AF3C31D73}" presName="sibTrans" presStyleCnt="0"/>
      <dgm:spPr/>
    </dgm:pt>
    <dgm:pt modelId="{FB4548E3-56D7-4458-A0B9-E6D8E561C027}" type="pres">
      <dgm:prSet presAssocID="{B4B5544B-7D4E-49F6-AD7C-3068EFC312E2}" presName="node" presStyleLbl="node1" presStyleIdx="2" presStyleCnt="3">
        <dgm:presLayoutVars>
          <dgm:bulletEnabled val="1"/>
        </dgm:presLayoutVars>
      </dgm:prSet>
      <dgm:spPr/>
      <dgm:t>
        <a:bodyPr/>
        <a:lstStyle/>
        <a:p>
          <a:endParaRPr lang="en-US"/>
        </a:p>
      </dgm:t>
    </dgm:pt>
  </dgm:ptLst>
  <dgm:cxnLst>
    <dgm:cxn modelId="{6A29567E-E3E2-4F14-BED6-F7CAD96FFB7D}" srcId="{2D7B1717-4E3A-480D-BC52-3181751E2B0A}" destId="{D2F4958A-0855-474F-BCC0-B644A01CEFEE}" srcOrd="1" destOrd="0" parTransId="{531FCDAE-C31D-45F5-B055-DFCC73DDED5E}" sibTransId="{21D96F71-E657-4A2B-B183-95AD62490814}"/>
    <dgm:cxn modelId="{2EF0F446-0195-4764-85E6-92C1139A7A40}" type="presOf" srcId="{FD903B3D-6F21-4FF1-B5B6-A8B1036312CB}" destId="{33C85197-F940-4C27-B59B-769635F8D36B}" srcOrd="0" destOrd="1" presId="urn:microsoft.com/office/officeart/2005/8/layout/default"/>
    <dgm:cxn modelId="{583990A5-C3F7-4A41-9E6A-6048222F8A6D}" srcId="{B4B5544B-7D4E-49F6-AD7C-3068EFC312E2}" destId="{FBC9C2C4-1FCB-4AFE-B60E-E8A2A1D8BC15}" srcOrd="0" destOrd="0" parTransId="{B088C52C-9E91-459A-9192-E3CC87C86053}" sibTransId="{4AE85CF2-0FFC-4102-81BC-D82D7DA5F938}"/>
    <dgm:cxn modelId="{B55F6B53-C173-41CF-964E-BFB39476B8E6}" type="presOf" srcId="{2D7B1717-4E3A-480D-BC52-3181751E2B0A}" destId="{62F6CDFF-CFC8-4741-897B-683DFC50E851}" srcOrd="0" destOrd="0" presId="urn:microsoft.com/office/officeart/2005/8/layout/default"/>
    <dgm:cxn modelId="{4894BD6E-ED0E-4317-BC89-23682294EEE7}" srcId="{A0B3324B-07BB-45BD-94FF-BDB7A8553D50}" destId="{FD903B3D-6F21-4FF1-B5B6-A8B1036312CB}" srcOrd="0" destOrd="0" parTransId="{C422A156-7E87-4737-AE02-C0A8454F8E24}" sibTransId="{BE8DF5D4-49A2-419B-AB26-A687D5011FE5}"/>
    <dgm:cxn modelId="{44C01E3A-EBD1-4F6C-A0CB-A565992E8479}" type="presOf" srcId="{E9D2C427-0199-4113-B727-AB42E5C44335}" destId="{FB4548E3-56D7-4458-A0B9-E6D8E561C027}" srcOrd="0" destOrd="2" presId="urn:microsoft.com/office/officeart/2005/8/layout/default"/>
    <dgm:cxn modelId="{8468040B-6E25-4E20-B4BA-F4B8FCA18599}" type="presOf" srcId="{9AC9D17C-0178-42C9-B756-BF26C8B431B1}" destId="{62F6CDFF-CFC8-4741-897B-683DFC50E851}" srcOrd="0" destOrd="3" presId="urn:microsoft.com/office/officeart/2005/8/layout/default"/>
    <dgm:cxn modelId="{7DA3B4F7-FF7A-412F-8F6F-CFA4C9531B39}" srcId="{A0B3324B-07BB-45BD-94FF-BDB7A8553D50}" destId="{96D80D75-D391-4683-8032-E1E8D7D608FD}" srcOrd="1" destOrd="0" parTransId="{6E834AB7-3008-487A-A125-6CDF41DA6164}" sibTransId="{965B9A20-74F9-489E-B6B6-14F47663FCCC}"/>
    <dgm:cxn modelId="{7CA5CF47-4E19-44C4-83A7-CFEBCC4A3636}" srcId="{C6F1E1D1-3FB9-496E-A58B-0176BCF87822}" destId="{A0B3324B-07BB-45BD-94FF-BDB7A8553D50}" srcOrd="1" destOrd="0" parTransId="{5A1C938C-782A-4676-9ED0-CC8C2937C266}" sibTransId="{DDC906A7-5B1A-426E-BAF2-417AF3C31D73}"/>
    <dgm:cxn modelId="{C54E98FB-5D4F-4353-8A04-6D70693C925B}" type="presOf" srcId="{A0B3324B-07BB-45BD-94FF-BDB7A8553D50}" destId="{33C85197-F940-4C27-B59B-769635F8D36B}" srcOrd="0" destOrd="0" presId="urn:microsoft.com/office/officeart/2005/8/layout/default"/>
    <dgm:cxn modelId="{67684C14-20C6-4BF9-8D67-D5F73F9956C3}" type="presOf" srcId="{C6F1E1D1-3FB9-496E-A58B-0176BCF87822}" destId="{92DFBD3F-CEE3-4686-8B32-7FC2566C5AD6}" srcOrd="0" destOrd="0" presId="urn:microsoft.com/office/officeart/2005/8/layout/default"/>
    <dgm:cxn modelId="{447E8A24-B879-469D-B646-F3A8894B9FD0}" srcId="{2D7B1717-4E3A-480D-BC52-3181751E2B0A}" destId="{E387E75B-FE15-4B84-A61A-6FC6E37AA660}" srcOrd="0" destOrd="0" parTransId="{F4929B95-60F9-4830-A5C7-527D7F32E8A1}" sibTransId="{2BA8B135-AD88-407D-8DDC-609BB2B7ED13}"/>
    <dgm:cxn modelId="{0E726F48-6C85-4488-98EF-4C6D6E633E6B}" srcId="{B4B5544B-7D4E-49F6-AD7C-3068EFC312E2}" destId="{E9D2C427-0199-4113-B727-AB42E5C44335}" srcOrd="1" destOrd="0" parTransId="{C9C27306-CD5F-4A6A-904C-F082D05EE1E0}" sibTransId="{3E312256-D187-4FA9-9F52-3C7B5C4029BD}"/>
    <dgm:cxn modelId="{EBEBD942-F763-437F-98F0-9D4B89F95AB2}" type="presOf" srcId="{E387E75B-FE15-4B84-A61A-6FC6E37AA660}" destId="{62F6CDFF-CFC8-4741-897B-683DFC50E851}" srcOrd="0" destOrd="1" presId="urn:microsoft.com/office/officeart/2005/8/layout/default"/>
    <dgm:cxn modelId="{9B842A87-7C58-4BB6-BD8B-075064815961}" type="presOf" srcId="{D2F4958A-0855-474F-BCC0-B644A01CEFEE}" destId="{62F6CDFF-CFC8-4741-897B-683DFC50E851}" srcOrd="0" destOrd="2" presId="urn:microsoft.com/office/officeart/2005/8/layout/default"/>
    <dgm:cxn modelId="{AB9ACC1B-CBAD-4202-B138-160A1D91C987}" type="presOf" srcId="{B4B5544B-7D4E-49F6-AD7C-3068EFC312E2}" destId="{FB4548E3-56D7-4458-A0B9-E6D8E561C027}" srcOrd="0" destOrd="0" presId="urn:microsoft.com/office/officeart/2005/8/layout/default"/>
    <dgm:cxn modelId="{45DD567F-4221-412B-BAB1-6284051A5EB9}" srcId="{C6F1E1D1-3FB9-496E-A58B-0176BCF87822}" destId="{B4B5544B-7D4E-49F6-AD7C-3068EFC312E2}" srcOrd="2" destOrd="0" parTransId="{33BD1EFF-910C-4707-A7B1-D1B4740A77B4}" sibTransId="{3B3BDBA2-4458-431A-BA69-11F576CB715E}"/>
    <dgm:cxn modelId="{7A50F236-BD3D-43F5-B63D-F86EAC007B89}" srcId="{2D7B1717-4E3A-480D-BC52-3181751E2B0A}" destId="{9AC9D17C-0178-42C9-B756-BF26C8B431B1}" srcOrd="2" destOrd="0" parTransId="{D1D5DF85-470A-4025-BE1E-1117F4BCF8DA}" sibTransId="{639A9A1B-6E70-4451-A1A1-593B8CBA3F7D}"/>
    <dgm:cxn modelId="{729C658C-079A-43D4-82BB-A8D5A4212DD5}" type="presOf" srcId="{96D80D75-D391-4683-8032-E1E8D7D608FD}" destId="{33C85197-F940-4C27-B59B-769635F8D36B}" srcOrd="0" destOrd="2" presId="urn:microsoft.com/office/officeart/2005/8/layout/default"/>
    <dgm:cxn modelId="{5593855E-1CFB-48A1-9530-DAD7E1936636}" srcId="{C6F1E1D1-3FB9-496E-A58B-0176BCF87822}" destId="{2D7B1717-4E3A-480D-BC52-3181751E2B0A}" srcOrd="0" destOrd="0" parTransId="{071D0CB5-901A-41D8-A57B-08645FAE1969}" sibTransId="{1CDD3FD1-BFF6-42B8-AFA9-7CBA736B2A4D}"/>
    <dgm:cxn modelId="{1D765234-E0CE-449B-A862-6573610F2DD7}" type="presOf" srcId="{FBC9C2C4-1FCB-4AFE-B60E-E8A2A1D8BC15}" destId="{FB4548E3-56D7-4458-A0B9-E6D8E561C027}" srcOrd="0" destOrd="1" presId="urn:microsoft.com/office/officeart/2005/8/layout/default"/>
    <dgm:cxn modelId="{357C92C5-608C-4712-A8D5-06B3DD4C2301}" type="presParOf" srcId="{92DFBD3F-CEE3-4686-8B32-7FC2566C5AD6}" destId="{62F6CDFF-CFC8-4741-897B-683DFC50E851}" srcOrd="0" destOrd="0" presId="urn:microsoft.com/office/officeart/2005/8/layout/default"/>
    <dgm:cxn modelId="{CAB00B4C-A788-4C79-B6ED-388EB2B77CFB}" type="presParOf" srcId="{92DFBD3F-CEE3-4686-8B32-7FC2566C5AD6}" destId="{9881C822-085D-4C4A-A2EC-4F7A218974B9}" srcOrd="1" destOrd="0" presId="urn:microsoft.com/office/officeart/2005/8/layout/default"/>
    <dgm:cxn modelId="{66B29BEC-D435-413C-8C0B-2B1A0CF2CC4D}" type="presParOf" srcId="{92DFBD3F-CEE3-4686-8B32-7FC2566C5AD6}" destId="{33C85197-F940-4C27-B59B-769635F8D36B}" srcOrd="2" destOrd="0" presId="urn:microsoft.com/office/officeart/2005/8/layout/default"/>
    <dgm:cxn modelId="{84A0F9D0-75E8-4CAC-B901-7EA10A04B968}" type="presParOf" srcId="{92DFBD3F-CEE3-4686-8B32-7FC2566C5AD6}" destId="{B464A14D-1776-4D12-94F6-2BE0E890FA08}" srcOrd="3" destOrd="0" presId="urn:microsoft.com/office/officeart/2005/8/layout/default"/>
    <dgm:cxn modelId="{4387830C-93FF-4220-A84C-9E2AF6B5C396}" type="presParOf" srcId="{92DFBD3F-CEE3-4686-8B32-7FC2566C5AD6}" destId="{FB4548E3-56D7-4458-A0B9-E6D8E561C02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13373D-132E-4D9B-B43E-78ACD46EB772}" type="doc">
      <dgm:prSet loTypeId="urn:microsoft.com/office/officeart/2005/8/layout/hProcess9" loCatId="process" qsTypeId="urn:microsoft.com/office/officeart/2005/8/quickstyle/simple1" qsCatId="simple" csTypeId="urn:microsoft.com/office/officeart/2005/8/colors/colorful4" csCatId="colorful" phldr="1"/>
      <dgm:spPr/>
    </dgm:pt>
    <dgm:pt modelId="{936022B9-3269-45C9-9F41-5E253C38573F}">
      <dgm:prSet phldrT="[Text]"/>
      <dgm:spPr/>
      <dgm:t>
        <a:bodyPr/>
        <a:lstStyle/>
        <a:p>
          <a:r>
            <a:rPr lang="en-US" dirty="0"/>
            <a:t>Assessment and Evaluation </a:t>
          </a:r>
        </a:p>
      </dgm:t>
    </dgm:pt>
    <dgm:pt modelId="{49625E15-3F67-4468-B0EB-0BF5C7E0477D}" type="parTrans" cxnId="{ACEEE5B6-E957-46D5-A5F9-435657606428}">
      <dgm:prSet/>
      <dgm:spPr/>
      <dgm:t>
        <a:bodyPr/>
        <a:lstStyle/>
        <a:p>
          <a:endParaRPr lang="en-US"/>
        </a:p>
      </dgm:t>
    </dgm:pt>
    <dgm:pt modelId="{2C58E062-60BF-47C5-A886-E84E31C05EE4}" type="sibTrans" cxnId="{ACEEE5B6-E957-46D5-A5F9-435657606428}">
      <dgm:prSet/>
      <dgm:spPr/>
      <dgm:t>
        <a:bodyPr/>
        <a:lstStyle/>
        <a:p>
          <a:endParaRPr lang="en-US"/>
        </a:p>
      </dgm:t>
    </dgm:pt>
    <dgm:pt modelId="{0149C539-DF3C-4E8C-83CE-40BCEEFBCC94}">
      <dgm:prSet phldrT="[Text]"/>
      <dgm:spPr/>
      <dgm:t>
        <a:bodyPr/>
        <a:lstStyle/>
        <a:p>
          <a:r>
            <a:rPr lang="en-US" dirty="0"/>
            <a:t>Continuous Updates to the Board of Trustees on Annual Success </a:t>
          </a:r>
        </a:p>
      </dgm:t>
    </dgm:pt>
    <dgm:pt modelId="{29CBB4AC-563E-487C-BF37-D6F30E74BB53}" type="parTrans" cxnId="{FF9F246F-6929-4CA8-9E11-AE36FB9121DD}">
      <dgm:prSet/>
      <dgm:spPr/>
      <dgm:t>
        <a:bodyPr/>
        <a:lstStyle/>
        <a:p>
          <a:endParaRPr lang="en-US"/>
        </a:p>
      </dgm:t>
    </dgm:pt>
    <dgm:pt modelId="{D2A97F2E-DD3D-4F00-91BA-AFA243CADC72}" type="sibTrans" cxnId="{FF9F246F-6929-4CA8-9E11-AE36FB9121DD}">
      <dgm:prSet/>
      <dgm:spPr/>
      <dgm:t>
        <a:bodyPr/>
        <a:lstStyle/>
        <a:p>
          <a:endParaRPr lang="en-US"/>
        </a:p>
      </dgm:t>
    </dgm:pt>
    <dgm:pt modelId="{CE210F54-23E9-44E4-BD4D-D16E018BD023}">
      <dgm:prSet phldrT="[Text]"/>
      <dgm:spPr/>
      <dgm:t>
        <a:bodyPr/>
        <a:lstStyle/>
        <a:p>
          <a:r>
            <a:rPr lang="en-US" dirty="0"/>
            <a:t>Secure Funding and Operational Budget </a:t>
          </a:r>
        </a:p>
      </dgm:t>
    </dgm:pt>
    <dgm:pt modelId="{E80715D7-FA2D-4985-A098-8DA25758AAB2}" type="parTrans" cxnId="{FFAC4A30-62EE-4270-8312-0B130CFE3118}">
      <dgm:prSet/>
      <dgm:spPr/>
      <dgm:t>
        <a:bodyPr/>
        <a:lstStyle/>
        <a:p>
          <a:endParaRPr lang="en-US"/>
        </a:p>
      </dgm:t>
    </dgm:pt>
    <dgm:pt modelId="{622698AA-7DCC-4C09-B984-F3BE8C083D7D}" type="sibTrans" cxnId="{FFAC4A30-62EE-4270-8312-0B130CFE3118}">
      <dgm:prSet/>
      <dgm:spPr/>
      <dgm:t>
        <a:bodyPr/>
        <a:lstStyle/>
        <a:p>
          <a:endParaRPr lang="en-US"/>
        </a:p>
      </dgm:t>
    </dgm:pt>
    <dgm:pt modelId="{451F223E-14E9-43E2-B9C0-C550C59CD44D}" type="pres">
      <dgm:prSet presAssocID="{9C13373D-132E-4D9B-B43E-78ACD46EB772}" presName="CompostProcess" presStyleCnt="0">
        <dgm:presLayoutVars>
          <dgm:dir/>
          <dgm:resizeHandles val="exact"/>
        </dgm:presLayoutVars>
      </dgm:prSet>
      <dgm:spPr/>
    </dgm:pt>
    <dgm:pt modelId="{F12C1649-8508-416C-9168-118616546C3C}" type="pres">
      <dgm:prSet presAssocID="{9C13373D-132E-4D9B-B43E-78ACD46EB772}" presName="arrow" presStyleLbl="bgShp" presStyleIdx="0" presStyleCnt="1" custScaleX="117647"/>
      <dgm:spPr/>
    </dgm:pt>
    <dgm:pt modelId="{9ECCCEB8-33D2-4D25-B48F-F03304B48463}" type="pres">
      <dgm:prSet presAssocID="{9C13373D-132E-4D9B-B43E-78ACD46EB772}" presName="linearProcess" presStyleCnt="0"/>
      <dgm:spPr/>
    </dgm:pt>
    <dgm:pt modelId="{0AED2D6D-8781-48E4-B82F-5C07A8AAA0FC}" type="pres">
      <dgm:prSet presAssocID="{936022B9-3269-45C9-9F41-5E253C38573F}" presName="textNode" presStyleLbl="node1" presStyleIdx="0" presStyleCnt="3">
        <dgm:presLayoutVars>
          <dgm:bulletEnabled val="1"/>
        </dgm:presLayoutVars>
      </dgm:prSet>
      <dgm:spPr/>
      <dgm:t>
        <a:bodyPr/>
        <a:lstStyle/>
        <a:p>
          <a:endParaRPr lang="en-US"/>
        </a:p>
      </dgm:t>
    </dgm:pt>
    <dgm:pt modelId="{769F9C47-E529-402E-AAF4-4B7CAEC27EF2}" type="pres">
      <dgm:prSet presAssocID="{2C58E062-60BF-47C5-A886-E84E31C05EE4}" presName="sibTrans" presStyleCnt="0"/>
      <dgm:spPr/>
    </dgm:pt>
    <dgm:pt modelId="{55FDDEF1-972A-4617-BC09-CC75453EAFB0}" type="pres">
      <dgm:prSet presAssocID="{0149C539-DF3C-4E8C-83CE-40BCEEFBCC94}" presName="textNode" presStyleLbl="node1" presStyleIdx="1" presStyleCnt="3">
        <dgm:presLayoutVars>
          <dgm:bulletEnabled val="1"/>
        </dgm:presLayoutVars>
      </dgm:prSet>
      <dgm:spPr/>
      <dgm:t>
        <a:bodyPr/>
        <a:lstStyle/>
        <a:p>
          <a:endParaRPr lang="en-US"/>
        </a:p>
      </dgm:t>
    </dgm:pt>
    <dgm:pt modelId="{4094E338-B171-46AB-8D7C-03160B17C101}" type="pres">
      <dgm:prSet presAssocID="{D2A97F2E-DD3D-4F00-91BA-AFA243CADC72}" presName="sibTrans" presStyleCnt="0"/>
      <dgm:spPr/>
    </dgm:pt>
    <dgm:pt modelId="{0DBD47D3-3F1D-4267-811D-8F132E2E0E90}" type="pres">
      <dgm:prSet presAssocID="{CE210F54-23E9-44E4-BD4D-D16E018BD023}" presName="textNode" presStyleLbl="node1" presStyleIdx="2" presStyleCnt="3">
        <dgm:presLayoutVars>
          <dgm:bulletEnabled val="1"/>
        </dgm:presLayoutVars>
      </dgm:prSet>
      <dgm:spPr/>
      <dgm:t>
        <a:bodyPr/>
        <a:lstStyle/>
        <a:p>
          <a:endParaRPr lang="en-US"/>
        </a:p>
      </dgm:t>
    </dgm:pt>
  </dgm:ptLst>
  <dgm:cxnLst>
    <dgm:cxn modelId="{33853A06-7415-4887-A2D4-FC8AE00DBDCE}" type="presOf" srcId="{936022B9-3269-45C9-9F41-5E253C38573F}" destId="{0AED2D6D-8781-48E4-B82F-5C07A8AAA0FC}" srcOrd="0" destOrd="0" presId="urn:microsoft.com/office/officeart/2005/8/layout/hProcess9"/>
    <dgm:cxn modelId="{FFAC4A30-62EE-4270-8312-0B130CFE3118}" srcId="{9C13373D-132E-4D9B-B43E-78ACD46EB772}" destId="{CE210F54-23E9-44E4-BD4D-D16E018BD023}" srcOrd="2" destOrd="0" parTransId="{E80715D7-FA2D-4985-A098-8DA25758AAB2}" sibTransId="{622698AA-7DCC-4C09-B984-F3BE8C083D7D}"/>
    <dgm:cxn modelId="{280FD294-BCA5-4FF0-9E40-F3E3F9AFFE00}" type="presOf" srcId="{CE210F54-23E9-44E4-BD4D-D16E018BD023}" destId="{0DBD47D3-3F1D-4267-811D-8F132E2E0E90}" srcOrd="0" destOrd="0" presId="urn:microsoft.com/office/officeart/2005/8/layout/hProcess9"/>
    <dgm:cxn modelId="{FF9F246F-6929-4CA8-9E11-AE36FB9121DD}" srcId="{9C13373D-132E-4D9B-B43E-78ACD46EB772}" destId="{0149C539-DF3C-4E8C-83CE-40BCEEFBCC94}" srcOrd="1" destOrd="0" parTransId="{29CBB4AC-563E-487C-BF37-D6F30E74BB53}" sibTransId="{D2A97F2E-DD3D-4F00-91BA-AFA243CADC72}"/>
    <dgm:cxn modelId="{ACEEE5B6-E957-46D5-A5F9-435657606428}" srcId="{9C13373D-132E-4D9B-B43E-78ACD46EB772}" destId="{936022B9-3269-45C9-9F41-5E253C38573F}" srcOrd="0" destOrd="0" parTransId="{49625E15-3F67-4468-B0EB-0BF5C7E0477D}" sibTransId="{2C58E062-60BF-47C5-A886-E84E31C05EE4}"/>
    <dgm:cxn modelId="{A3CC2A89-057E-4647-8251-D20CFCF4CB85}" type="presOf" srcId="{0149C539-DF3C-4E8C-83CE-40BCEEFBCC94}" destId="{55FDDEF1-972A-4617-BC09-CC75453EAFB0}" srcOrd="0" destOrd="0" presId="urn:microsoft.com/office/officeart/2005/8/layout/hProcess9"/>
    <dgm:cxn modelId="{4253DA0C-5D56-486D-BDDB-031B6260204C}" type="presOf" srcId="{9C13373D-132E-4D9B-B43E-78ACD46EB772}" destId="{451F223E-14E9-43E2-B9C0-C550C59CD44D}" srcOrd="0" destOrd="0" presId="urn:microsoft.com/office/officeart/2005/8/layout/hProcess9"/>
    <dgm:cxn modelId="{7576FC93-B89C-49A7-817C-EBAD50675F26}" type="presParOf" srcId="{451F223E-14E9-43E2-B9C0-C550C59CD44D}" destId="{F12C1649-8508-416C-9168-118616546C3C}" srcOrd="0" destOrd="0" presId="urn:microsoft.com/office/officeart/2005/8/layout/hProcess9"/>
    <dgm:cxn modelId="{C4C15CE4-5041-4533-9B58-80C6A1778383}" type="presParOf" srcId="{451F223E-14E9-43E2-B9C0-C550C59CD44D}" destId="{9ECCCEB8-33D2-4D25-B48F-F03304B48463}" srcOrd="1" destOrd="0" presId="urn:microsoft.com/office/officeart/2005/8/layout/hProcess9"/>
    <dgm:cxn modelId="{EF2BD0AC-5DAF-4344-9DC1-3FAE030DE9A1}" type="presParOf" srcId="{9ECCCEB8-33D2-4D25-B48F-F03304B48463}" destId="{0AED2D6D-8781-48E4-B82F-5C07A8AAA0FC}" srcOrd="0" destOrd="0" presId="urn:microsoft.com/office/officeart/2005/8/layout/hProcess9"/>
    <dgm:cxn modelId="{16C10394-A625-44C1-98BF-0949C5F3FE40}" type="presParOf" srcId="{9ECCCEB8-33D2-4D25-B48F-F03304B48463}" destId="{769F9C47-E529-402E-AAF4-4B7CAEC27EF2}" srcOrd="1" destOrd="0" presId="urn:microsoft.com/office/officeart/2005/8/layout/hProcess9"/>
    <dgm:cxn modelId="{1E383AC1-8660-41CF-832C-2BD8D888FF87}" type="presParOf" srcId="{9ECCCEB8-33D2-4D25-B48F-F03304B48463}" destId="{55FDDEF1-972A-4617-BC09-CC75453EAFB0}" srcOrd="2" destOrd="0" presId="urn:microsoft.com/office/officeart/2005/8/layout/hProcess9"/>
    <dgm:cxn modelId="{115522EF-7CCF-4759-8DC7-CEC2610FA4BF}" type="presParOf" srcId="{9ECCCEB8-33D2-4D25-B48F-F03304B48463}" destId="{4094E338-B171-46AB-8D7C-03160B17C101}" srcOrd="3" destOrd="0" presId="urn:microsoft.com/office/officeart/2005/8/layout/hProcess9"/>
    <dgm:cxn modelId="{78BDA6EC-7FCB-470C-92FD-9599E4ED30DE}" type="presParOf" srcId="{9ECCCEB8-33D2-4D25-B48F-F03304B48463}" destId="{0DBD47D3-3F1D-4267-811D-8F132E2E0E9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E03F2-BE32-4DDB-9FCF-DF057EAC9796}">
      <dsp:nvSpPr>
        <dsp:cNvPr id="0" name=""/>
        <dsp:cNvSpPr/>
      </dsp:nvSpPr>
      <dsp:spPr>
        <a:xfrm>
          <a:off x="0" y="-318528"/>
          <a:ext cx="7404100" cy="2380341"/>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3E59D-9373-402F-A061-0AD0216809F5}">
      <dsp:nvSpPr>
        <dsp:cNvPr id="0" name=""/>
        <dsp:cNvSpPr/>
      </dsp:nvSpPr>
      <dsp:spPr>
        <a:xfrm>
          <a:off x="238036" y="-43297"/>
          <a:ext cx="2172830" cy="2154757"/>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2B1F3-B519-4C89-AB9F-F776D3487FA6}">
      <dsp:nvSpPr>
        <dsp:cNvPr id="0" name=""/>
        <dsp:cNvSpPr/>
      </dsp:nvSpPr>
      <dsp:spPr>
        <a:xfrm rot="10800000">
          <a:off x="225521" y="1786582"/>
          <a:ext cx="2172830" cy="1839446"/>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100000"/>
            </a:lnSpc>
            <a:spcBef>
              <a:spcPct val="0"/>
            </a:spcBef>
            <a:spcAft>
              <a:spcPct val="35000"/>
            </a:spcAft>
          </a:pPr>
          <a:r>
            <a:rPr lang="en-US" sz="1800" kern="1200" dirty="0"/>
            <a:t>Ashley </a:t>
          </a:r>
          <a:r>
            <a:rPr lang="en-US" sz="1800" kern="1200" dirty="0" smtClean="0"/>
            <a:t>Reese</a:t>
          </a:r>
        </a:p>
        <a:p>
          <a:pPr lvl="0" algn="ctr" defTabSz="800100">
            <a:lnSpc>
              <a:spcPct val="100000"/>
            </a:lnSpc>
            <a:spcBef>
              <a:spcPct val="0"/>
            </a:spcBef>
            <a:spcAft>
              <a:spcPct val="35000"/>
            </a:spcAft>
          </a:pPr>
          <a:r>
            <a:rPr lang="en-US" sz="1800" kern="1200" dirty="0" smtClean="0"/>
            <a:t> </a:t>
          </a:r>
          <a:r>
            <a:rPr lang="en-US" sz="1100" i="1" kern="1200" dirty="0"/>
            <a:t>Team Leader </a:t>
          </a:r>
        </a:p>
        <a:p>
          <a:pPr lvl="0" algn="ctr" defTabSz="800100">
            <a:lnSpc>
              <a:spcPct val="90000"/>
            </a:lnSpc>
            <a:spcBef>
              <a:spcPct val="0"/>
            </a:spcBef>
            <a:spcAft>
              <a:spcPct val="35000"/>
            </a:spcAft>
          </a:pPr>
          <a:r>
            <a:rPr lang="en-US" sz="1400" kern="1200" dirty="0"/>
            <a:t>Dean of Students, </a:t>
          </a:r>
          <a:endParaRPr lang="en-US" sz="1400" kern="1200" dirty="0" smtClean="0"/>
        </a:p>
        <a:p>
          <a:pPr lvl="0" algn="ctr" defTabSz="800100">
            <a:lnSpc>
              <a:spcPct val="90000"/>
            </a:lnSpc>
            <a:spcBef>
              <a:spcPct val="0"/>
            </a:spcBef>
            <a:spcAft>
              <a:spcPct val="35000"/>
            </a:spcAft>
          </a:pPr>
          <a:r>
            <a:rPr lang="en-US" sz="1400" kern="1200" dirty="0" smtClean="0"/>
            <a:t>Office </a:t>
          </a:r>
          <a:r>
            <a:rPr lang="en-US" sz="1400" kern="1200" dirty="0"/>
            <a:t>of Student Affairs  </a:t>
          </a:r>
        </a:p>
      </dsp:txBody>
      <dsp:txXfrm rot="10800000">
        <a:off x="282090" y="1786582"/>
        <a:ext cx="2059692" cy="1782877"/>
      </dsp:txXfrm>
    </dsp:sp>
    <dsp:sp modelId="{64C6288C-B80D-44C7-B64C-0D6E0D9FC883}">
      <dsp:nvSpPr>
        <dsp:cNvPr id="0" name=""/>
        <dsp:cNvSpPr/>
      </dsp:nvSpPr>
      <dsp:spPr>
        <a:xfrm>
          <a:off x="2615634" y="-70169"/>
          <a:ext cx="2172830" cy="2262243"/>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DBC27-C413-4574-9B31-C231E8914F69}">
      <dsp:nvSpPr>
        <dsp:cNvPr id="0" name=""/>
        <dsp:cNvSpPr/>
      </dsp:nvSpPr>
      <dsp:spPr>
        <a:xfrm rot="10800000">
          <a:off x="2615634" y="1813453"/>
          <a:ext cx="2172830" cy="1839446"/>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Ashley </a:t>
          </a:r>
          <a:r>
            <a:rPr lang="en-US" sz="1800" kern="1200" dirty="0" smtClean="0"/>
            <a:t>Baksis</a:t>
          </a:r>
        </a:p>
        <a:p>
          <a:pPr lvl="0" algn="ctr" defTabSz="800100">
            <a:lnSpc>
              <a:spcPct val="90000"/>
            </a:lnSpc>
            <a:spcBef>
              <a:spcPct val="0"/>
            </a:spcBef>
            <a:spcAft>
              <a:spcPct val="35000"/>
            </a:spcAft>
          </a:pPr>
          <a:endParaRPr lang="en-US" sz="1800" kern="1200" dirty="0"/>
        </a:p>
        <a:p>
          <a:pPr lvl="0" algn="ctr" defTabSz="800100">
            <a:lnSpc>
              <a:spcPct val="90000"/>
            </a:lnSpc>
            <a:spcBef>
              <a:spcPct val="0"/>
            </a:spcBef>
            <a:spcAft>
              <a:spcPct val="35000"/>
            </a:spcAft>
          </a:pPr>
          <a:r>
            <a:rPr lang="en-US" sz="1400" kern="1200" dirty="0"/>
            <a:t>Director of Student </a:t>
          </a:r>
          <a:r>
            <a:rPr lang="en-US" sz="1400" kern="1200" dirty="0" smtClean="0"/>
            <a:t>Engagement</a:t>
          </a:r>
        </a:p>
        <a:p>
          <a:pPr lvl="0" algn="ctr" defTabSz="800100">
            <a:lnSpc>
              <a:spcPct val="90000"/>
            </a:lnSpc>
            <a:spcBef>
              <a:spcPct val="0"/>
            </a:spcBef>
            <a:spcAft>
              <a:spcPct val="35000"/>
            </a:spcAft>
          </a:pPr>
          <a:r>
            <a:rPr lang="en-US" sz="1400" kern="1200" dirty="0" smtClean="0"/>
            <a:t> </a:t>
          </a:r>
          <a:r>
            <a:rPr lang="en-US" sz="1400" kern="1200" dirty="0"/>
            <a:t>Office of Student Activities </a:t>
          </a:r>
        </a:p>
      </dsp:txBody>
      <dsp:txXfrm rot="10800000">
        <a:off x="2672203" y="1813453"/>
        <a:ext cx="2059692" cy="1782877"/>
      </dsp:txXfrm>
    </dsp:sp>
    <dsp:sp modelId="{3BCAF45D-DFC2-46E8-A92E-35D355F1C611}">
      <dsp:nvSpPr>
        <dsp:cNvPr id="0" name=""/>
        <dsp:cNvSpPr/>
      </dsp:nvSpPr>
      <dsp:spPr>
        <a:xfrm>
          <a:off x="5005748" y="-80245"/>
          <a:ext cx="2172830" cy="2302549"/>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239567-DCBA-4107-B961-EFB8EA80F825}">
      <dsp:nvSpPr>
        <dsp:cNvPr id="0" name=""/>
        <dsp:cNvSpPr/>
      </dsp:nvSpPr>
      <dsp:spPr>
        <a:xfrm rot="10800000">
          <a:off x="5005748" y="1823530"/>
          <a:ext cx="2172830" cy="1839446"/>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Julieze </a:t>
          </a:r>
          <a:r>
            <a:rPr lang="en-US" sz="1800" kern="1200" dirty="0" smtClean="0"/>
            <a:t>Benjamin</a:t>
          </a:r>
        </a:p>
        <a:p>
          <a:pPr lvl="0" algn="ctr" defTabSz="800100">
            <a:lnSpc>
              <a:spcPct val="90000"/>
            </a:lnSpc>
            <a:spcBef>
              <a:spcPct val="0"/>
            </a:spcBef>
            <a:spcAft>
              <a:spcPct val="35000"/>
            </a:spcAft>
          </a:pPr>
          <a:endParaRPr lang="en-US" sz="1800" kern="1200" dirty="0"/>
        </a:p>
        <a:p>
          <a:pPr lvl="0" algn="ctr" defTabSz="800100">
            <a:lnSpc>
              <a:spcPct val="90000"/>
            </a:lnSpc>
            <a:spcBef>
              <a:spcPct val="0"/>
            </a:spcBef>
            <a:spcAft>
              <a:spcPct val="35000"/>
            </a:spcAft>
          </a:pPr>
          <a:r>
            <a:rPr lang="en-US" sz="1400" kern="1200" dirty="0"/>
            <a:t>Director of Disability </a:t>
          </a:r>
          <a:r>
            <a:rPr lang="en-US" sz="1400" kern="1200" dirty="0" smtClean="0"/>
            <a:t>Services</a:t>
          </a:r>
        </a:p>
        <a:p>
          <a:pPr lvl="0" algn="ctr" defTabSz="800100">
            <a:lnSpc>
              <a:spcPct val="90000"/>
            </a:lnSpc>
            <a:spcBef>
              <a:spcPct val="0"/>
            </a:spcBef>
            <a:spcAft>
              <a:spcPct val="35000"/>
            </a:spcAft>
          </a:pPr>
          <a:r>
            <a:rPr lang="en-US" sz="1400" kern="1200" dirty="0" smtClean="0"/>
            <a:t>Disability Services </a:t>
          </a:r>
          <a:endParaRPr lang="en-US" sz="1400" kern="1200" dirty="0"/>
        </a:p>
      </dsp:txBody>
      <dsp:txXfrm rot="10800000">
        <a:off x="5062317" y="1823530"/>
        <a:ext cx="2059692" cy="17828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93FBA-ED2A-4B6E-9476-A29D0F19BDBB}">
      <dsp:nvSpPr>
        <dsp:cNvPr id="0" name=""/>
        <dsp:cNvSpPr/>
      </dsp:nvSpPr>
      <dsp:spPr>
        <a:xfrm>
          <a:off x="0" y="1984"/>
          <a:ext cx="60960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6A02B-7684-47F6-BF97-5D4FF0D30AF6}">
      <dsp:nvSpPr>
        <dsp:cNvPr id="0" name=""/>
        <dsp:cNvSpPr/>
      </dsp:nvSpPr>
      <dsp:spPr>
        <a:xfrm>
          <a:off x="0" y="1984"/>
          <a:ext cx="60960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u="none" kern="1200" dirty="0" smtClean="0"/>
            <a:t>“Having autism doesn’t limit our abilities. Autism just changes our thought process and the way we perceive things”</a:t>
          </a:r>
        </a:p>
        <a:p>
          <a:pPr lvl="0" algn="l" defTabSz="711200">
            <a:lnSpc>
              <a:spcPct val="90000"/>
            </a:lnSpc>
            <a:spcBef>
              <a:spcPct val="0"/>
            </a:spcBef>
            <a:spcAft>
              <a:spcPct val="35000"/>
            </a:spcAft>
          </a:pPr>
          <a:r>
            <a:rPr lang="en-US" sz="1600" b="0" u="none" kern="1200" dirty="0" smtClean="0"/>
            <a:t>		-Phil Martin</a:t>
          </a:r>
          <a:endParaRPr lang="en-US" sz="1600" b="0" u="none" kern="1200" dirty="0"/>
        </a:p>
      </dsp:txBody>
      <dsp:txXfrm>
        <a:off x="0" y="1984"/>
        <a:ext cx="6096000" cy="1353343"/>
      </dsp:txXfrm>
    </dsp:sp>
    <dsp:sp modelId="{D225AEB3-FB87-415C-B820-ADD134A17E2A}">
      <dsp:nvSpPr>
        <dsp:cNvPr id="0" name=""/>
        <dsp:cNvSpPr/>
      </dsp:nvSpPr>
      <dsp:spPr>
        <a:xfrm>
          <a:off x="0" y="1355328"/>
          <a:ext cx="6096000" cy="0"/>
        </a:xfrm>
        <a:prstGeom prst="line">
          <a:avLst/>
        </a:prstGeom>
        <a:solidFill>
          <a:schemeClr val="accent4">
            <a:hueOff val="-4284887"/>
            <a:satOff val="8781"/>
            <a:lumOff val="4117"/>
            <a:alphaOff val="0"/>
          </a:schemeClr>
        </a:solidFill>
        <a:ln w="19050" cap="flat" cmpd="sng" algn="ctr">
          <a:solidFill>
            <a:schemeClr val="accent4">
              <a:hueOff val="-4284887"/>
              <a:satOff val="8781"/>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977C5-DD5A-4D6F-A34C-2D4BC43D8B54}">
      <dsp:nvSpPr>
        <dsp:cNvPr id="0" name=""/>
        <dsp:cNvSpPr/>
      </dsp:nvSpPr>
      <dsp:spPr>
        <a:xfrm>
          <a:off x="0" y="1355328"/>
          <a:ext cx="60960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u="none" kern="1200" dirty="0" smtClean="0"/>
            <a:t>“One of the biggest challenges of being autistic is not autism itself, but how other people react to it. If you to change lives, start by changing your perception of autism” </a:t>
          </a:r>
        </a:p>
        <a:p>
          <a:pPr lvl="0" algn="l" defTabSz="711200">
            <a:lnSpc>
              <a:spcPct val="90000"/>
            </a:lnSpc>
            <a:spcBef>
              <a:spcPct val="0"/>
            </a:spcBef>
            <a:spcAft>
              <a:spcPct val="35000"/>
            </a:spcAft>
          </a:pPr>
          <a:r>
            <a:rPr lang="en-US" sz="1600" b="0" u="none" kern="1200" dirty="0" smtClean="0"/>
            <a:t>		-Amy Gravino </a:t>
          </a:r>
          <a:endParaRPr lang="en-US" sz="1600" b="0" u="none" kern="1200" dirty="0"/>
        </a:p>
      </dsp:txBody>
      <dsp:txXfrm>
        <a:off x="0" y="1355328"/>
        <a:ext cx="6096000" cy="1353343"/>
      </dsp:txXfrm>
    </dsp:sp>
    <dsp:sp modelId="{C02BB584-EE0B-46DF-9840-ACD7AB3F9791}">
      <dsp:nvSpPr>
        <dsp:cNvPr id="0" name=""/>
        <dsp:cNvSpPr/>
      </dsp:nvSpPr>
      <dsp:spPr>
        <a:xfrm>
          <a:off x="0" y="2708671"/>
          <a:ext cx="6096000" cy="0"/>
        </a:xfrm>
        <a:prstGeom prst="line">
          <a:avLst/>
        </a:prstGeom>
        <a:solidFill>
          <a:schemeClr val="accent4">
            <a:hueOff val="-8569774"/>
            <a:satOff val="17563"/>
            <a:lumOff val="8235"/>
            <a:alphaOff val="0"/>
          </a:schemeClr>
        </a:solidFill>
        <a:ln w="19050" cap="flat" cmpd="sng" algn="ctr">
          <a:solidFill>
            <a:schemeClr val="accent4">
              <a:hueOff val="-8569774"/>
              <a:satOff val="1756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E93DD-8252-4627-AB22-60423012D931}">
      <dsp:nvSpPr>
        <dsp:cNvPr id="0" name=""/>
        <dsp:cNvSpPr/>
      </dsp:nvSpPr>
      <dsp:spPr>
        <a:xfrm>
          <a:off x="0" y="2708671"/>
          <a:ext cx="60960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u="none" kern="1200" dirty="0" smtClean="0"/>
            <a:t>“People with autism have a special window to the world. Our lens allows us to see depth and a perspective that many miss”</a:t>
          </a:r>
        </a:p>
        <a:p>
          <a:pPr lvl="0" algn="l" defTabSz="711200">
            <a:lnSpc>
              <a:spcPct val="90000"/>
            </a:lnSpc>
            <a:spcBef>
              <a:spcPct val="0"/>
            </a:spcBef>
            <a:spcAft>
              <a:spcPct val="35000"/>
            </a:spcAft>
          </a:pPr>
          <a:r>
            <a:rPr lang="en-US" sz="1600" b="0" u="none" kern="1200" dirty="0" smtClean="0"/>
            <a:t>		-Ann Kagarise</a:t>
          </a:r>
          <a:r>
            <a:rPr lang="en-US" sz="1700" b="0" u="none" kern="1200" dirty="0" smtClean="0"/>
            <a:t> </a:t>
          </a:r>
          <a:endParaRPr lang="en-US" sz="1700" b="0" u="none" kern="1200" dirty="0"/>
        </a:p>
      </dsp:txBody>
      <dsp:txXfrm>
        <a:off x="0" y="2708671"/>
        <a:ext cx="6096000" cy="1353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CBF78-60D8-4C2F-B2E3-5F8C90C4D429}">
      <dsp:nvSpPr>
        <dsp:cNvPr id="0" name=""/>
        <dsp:cNvSpPr/>
      </dsp:nvSpPr>
      <dsp:spPr>
        <a:xfrm>
          <a:off x="2254770" y="29441"/>
          <a:ext cx="1662432" cy="92357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Pre-College</a:t>
          </a:r>
        </a:p>
      </dsp:txBody>
      <dsp:txXfrm>
        <a:off x="2281821" y="56492"/>
        <a:ext cx="1608330" cy="869471"/>
      </dsp:txXfrm>
    </dsp:sp>
    <dsp:sp modelId="{BCEED343-66CC-41AC-A756-08269A7972C3}">
      <dsp:nvSpPr>
        <dsp:cNvPr id="0" name=""/>
        <dsp:cNvSpPr/>
      </dsp:nvSpPr>
      <dsp:spPr>
        <a:xfrm>
          <a:off x="4665588" y="9528"/>
          <a:ext cx="1662432" cy="923573"/>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College</a:t>
          </a:r>
        </a:p>
      </dsp:txBody>
      <dsp:txXfrm>
        <a:off x="4692639" y="36579"/>
        <a:ext cx="1608330" cy="869471"/>
      </dsp:txXfrm>
    </dsp:sp>
    <dsp:sp modelId="{6870D76A-092E-4698-A05E-4EB752AC53D9}">
      <dsp:nvSpPr>
        <dsp:cNvPr id="0" name=""/>
        <dsp:cNvSpPr/>
      </dsp:nvSpPr>
      <dsp:spPr>
        <a:xfrm>
          <a:off x="3595700" y="3926053"/>
          <a:ext cx="692680" cy="692680"/>
        </a:xfrm>
        <a:prstGeom prst="triangl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DC974-98F2-4E59-AC00-9A86695A2E13}">
      <dsp:nvSpPr>
        <dsp:cNvPr id="0" name=""/>
        <dsp:cNvSpPr/>
      </dsp:nvSpPr>
      <dsp:spPr>
        <a:xfrm rot="571623">
          <a:off x="1968098" y="3629232"/>
          <a:ext cx="4157350" cy="2907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F7241-85CE-47D9-98E8-D87694371F1B}">
      <dsp:nvSpPr>
        <dsp:cNvPr id="0" name=""/>
        <dsp:cNvSpPr/>
      </dsp:nvSpPr>
      <dsp:spPr>
        <a:xfrm rot="514797">
          <a:off x="4386210" y="3127061"/>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Independent Living &amp; Decrease in Services </a:t>
          </a:r>
        </a:p>
      </dsp:txBody>
      <dsp:txXfrm>
        <a:off x="4416804" y="3157655"/>
        <a:ext cx="1753588" cy="565535"/>
      </dsp:txXfrm>
    </dsp:sp>
    <dsp:sp modelId="{57D94213-1CE6-47C5-87C0-5E2452787B8D}">
      <dsp:nvSpPr>
        <dsp:cNvPr id="0" name=""/>
        <dsp:cNvSpPr/>
      </dsp:nvSpPr>
      <dsp:spPr>
        <a:xfrm rot="497604">
          <a:off x="4518114" y="2467460"/>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 Self-Advocacy &amp; </a:t>
          </a:r>
          <a:endParaRPr lang="en-US" sz="1300" kern="1200" dirty="0" smtClean="0"/>
        </a:p>
        <a:p>
          <a:pPr lvl="0" algn="ctr" defTabSz="577850">
            <a:lnSpc>
              <a:spcPct val="90000"/>
            </a:lnSpc>
            <a:spcBef>
              <a:spcPct val="0"/>
            </a:spcBef>
            <a:spcAft>
              <a:spcPct val="35000"/>
            </a:spcAft>
          </a:pPr>
          <a:r>
            <a:rPr lang="en-US" sz="1300" kern="1200" dirty="0" smtClean="0"/>
            <a:t>Self-Disclosure </a:t>
          </a:r>
          <a:endParaRPr lang="en-US" sz="1300" kern="1200" dirty="0"/>
        </a:p>
      </dsp:txBody>
      <dsp:txXfrm>
        <a:off x="4548708" y="2498054"/>
        <a:ext cx="1753588" cy="565535"/>
      </dsp:txXfrm>
    </dsp:sp>
    <dsp:sp modelId="{A17CC7A1-1A7E-4925-BF16-E3BA50EA9C55}">
      <dsp:nvSpPr>
        <dsp:cNvPr id="0" name=""/>
        <dsp:cNvSpPr/>
      </dsp:nvSpPr>
      <dsp:spPr>
        <a:xfrm rot="458109">
          <a:off x="4669065" y="1803759"/>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Higher Financial Responsibility</a:t>
          </a:r>
        </a:p>
      </dsp:txBody>
      <dsp:txXfrm>
        <a:off x="4699659" y="1834353"/>
        <a:ext cx="1753588" cy="565535"/>
      </dsp:txXfrm>
    </dsp:sp>
    <dsp:sp modelId="{128912BF-326F-4C9E-AA5F-6E5F0AB88F8F}">
      <dsp:nvSpPr>
        <dsp:cNvPr id="0" name=""/>
        <dsp:cNvSpPr/>
      </dsp:nvSpPr>
      <dsp:spPr>
        <a:xfrm rot="406170">
          <a:off x="4772400" y="1139074"/>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Student Conduct/Behavior</a:t>
          </a:r>
        </a:p>
      </dsp:txBody>
      <dsp:txXfrm>
        <a:off x="4802994" y="1169668"/>
        <a:ext cx="1753588" cy="565535"/>
      </dsp:txXfrm>
    </dsp:sp>
    <dsp:sp modelId="{45B4DB4A-1163-42B6-AA6D-108D25B6B37E}">
      <dsp:nvSpPr>
        <dsp:cNvPr id="0" name=""/>
        <dsp:cNvSpPr/>
      </dsp:nvSpPr>
      <dsp:spPr>
        <a:xfrm rot="517629">
          <a:off x="2146846" y="2778980"/>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bg1"/>
              </a:solidFill>
            </a:rPr>
            <a:t>Documented Disability by </a:t>
          </a:r>
          <a:r>
            <a:rPr lang="en-US" sz="1300" kern="1200" dirty="0" smtClean="0">
              <a:solidFill>
                <a:schemeClr val="bg1"/>
              </a:solidFill>
            </a:rPr>
            <a:t>Guardian or Educator</a:t>
          </a:r>
          <a:endParaRPr lang="en-US" sz="1300" kern="1200" dirty="0">
            <a:solidFill>
              <a:schemeClr val="bg1"/>
            </a:solidFill>
          </a:endParaRPr>
        </a:p>
      </dsp:txBody>
      <dsp:txXfrm>
        <a:off x="2177440" y="2809574"/>
        <a:ext cx="1753588" cy="565535"/>
      </dsp:txXfrm>
    </dsp:sp>
    <dsp:sp modelId="{DE58A4DF-FAC4-47D8-816A-9DE501CF07CD}">
      <dsp:nvSpPr>
        <dsp:cNvPr id="0" name=""/>
        <dsp:cNvSpPr/>
      </dsp:nvSpPr>
      <dsp:spPr>
        <a:xfrm rot="520062">
          <a:off x="2259704" y="2120241"/>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Dependent Living</a:t>
          </a:r>
        </a:p>
      </dsp:txBody>
      <dsp:txXfrm>
        <a:off x="2290298" y="2150835"/>
        <a:ext cx="1753588" cy="565535"/>
      </dsp:txXfrm>
    </dsp:sp>
    <dsp:sp modelId="{86D913EB-0FC5-49AE-ADC7-53FA3EEC9026}">
      <dsp:nvSpPr>
        <dsp:cNvPr id="0" name=""/>
        <dsp:cNvSpPr/>
      </dsp:nvSpPr>
      <dsp:spPr>
        <a:xfrm rot="523943">
          <a:off x="2343976" y="1459821"/>
          <a:ext cx="1814776" cy="626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Limited Student Responsibility</a:t>
          </a:r>
        </a:p>
      </dsp:txBody>
      <dsp:txXfrm>
        <a:off x="2374570" y="1490415"/>
        <a:ext cx="1753588" cy="565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0CE1-4CCE-4A81-812B-B5FEA17E14E0}">
      <dsp:nvSpPr>
        <dsp:cNvPr id="0" name=""/>
        <dsp:cNvSpPr/>
      </dsp:nvSpPr>
      <dsp:spPr>
        <a:xfrm>
          <a:off x="1869710" y="1951873"/>
          <a:ext cx="1905262" cy="2054876"/>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Development</a:t>
          </a:r>
          <a:endParaRPr lang="en-US" sz="1400" b="1" kern="1200" dirty="0">
            <a:solidFill>
              <a:schemeClr val="tx1"/>
            </a:solidFill>
          </a:endParaRPr>
        </a:p>
      </dsp:txBody>
      <dsp:txXfrm>
        <a:off x="2252752" y="2423278"/>
        <a:ext cx="1139178" cy="1075475"/>
      </dsp:txXfrm>
    </dsp:sp>
    <dsp:sp modelId="{328A3051-9E64-4D2D-AA2F-0E301D42BBDA}">
      <dsp:nvSpPr>
        <dsp:cNvPr id="0" name=""/>
        <dsp:cNvSpPr/>
      </dsp:nvSpPr>
      <dsp:spPr>
        <a:xfrm>
          <a:off x="545769" y="1461580"/>
          <a:ext cx="1559340" cy="155934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Growth</a:t>
          </a:r>
          <a:endParaRPr lang="en-US" sz="1400" b="1" kern="1200" dirty="0">
            <a:solidFill>
              <a:schemeClr val="tx1"/>
            </a:solidFill>
          </a:endParaRPr>
        </a:p>
      </dsp:txBody>
      <dsp:txXfrm>
        <a:off x="938338" y="1856521"/>
        <a:ext cx="774202" cy="769458"/>
      </dsp:txXfrm>
    </dsp:sp>
    <dsp:sp modelId="{AADA3ECA-A51B-4E1E-B7D0-D1BFB36459E6}">
      <dsp:nvSpPr>
        <dsp:cNvPr id="0" name=""/>
        <dsp:cNvSpPr/>
      </dsp:nvSpPr>
      <dsp:spPr>
        <a:xfrm rot="20700000">
          <a:off x="1419158" y="366739"/>
          <a:ext cx="1527834" cy="1527834"/>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Success</a:t>
          </a:r>
          <a:endParaRPr lang="en-US" sz="1400" b="1" kern="1200" dirty="0">
            <a:solidFill>
              <a:schemeClr val="tx1"/>
            </a:solidFill>
          </a:endParaRPr>
        </a:p>
      </dsp:txBody>
      <dsp:txXfrm rot="-20700000">
        <a:off x="1754257" y="701838"/>
        <a:ext cx="857637" cy="857637"/>
      </dsp:txXfrm>
    </dsp:sp>
    <dsp:sp modelId="{301FEBD3-1137-4CAE-ACDB-0601C77B9577}">
      <dsp:nvSpPr>
        <dsp:cNvPr id="0" name=""/>
        <dsp:cNvSpPr/>
      </dsp:nvSpPr>
      <dsp:spPr>
        <a:xfrm>
          <a:off x="1625156" y="1627597"/>
          <a:ext cx="2744438" cy="2744438"/>
        </a:xfrm>
        <a:prstGeom prst="circularArrow">
          <a:avLst>
            <a:gd name="adj1" fmla="val 4687"/>
            <a:gd name="adj2" fmla="val 299029"/>
            <a:gd name="adj3" fmla="val 2508799"/>
            <a:gd name="adj4" fmla="val 1587723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2A420A-775E-4A9B-8013-CCE48725E3FB}">
      <dsp:nvSpPr>
        <dsp:cNvPr id="0" name=""/>
        <dsp:cNvSpPr/>
      </dsp:nvSpPr>
      <dsp:spPr>
        <a:xfrm>
          <a:off x="269612" y="1098772"/>
          <a:ext cx="1994006" cy="19940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F6F78D-2155-4026-B0F2-4F937FD1D593}">
      <dsp:nvSpPr>
        <dsp:cNvPr id="0" name=""/>
        <dsp:cNvSpPr/>
      </dsp:nvSpPr>
      <dsp:spPr>
        <a:xfrm>
          <a:off x="1065754" y="33356"/>
          <a:ext cx="2149940" cy="21499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1FD00-9702-4D36-B1AF-F453DE7D9B3C}">
      <dsp:nvSpPr>
        <dsp:cNvPr id="0" name=""/>
        <dsp:cNvSpPr/>
      </dsp:nvSpPr>
      <dsp:spPr>
        <a:xfrm>
          <a:off x="9989" y="0"/>
          <a:ext cx="1542942"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Western </a:t>
          </a:r>
          <a:r>
            <a:rPr lang="en-US" sz="1400" kern="1200" dirty="0"/>
            <a:t>Kentucky University </a:t>
          </a: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Kelly Autism Program </a:t>
          </a:r>
          <a:endParaRPr lang="en-US" sz="1400" kern="1200" dirty="0"/>
        </a:p>
      </dsp:txBody>
      <dsp:txXfrm>
        <a:off x="9989" y="1625600"/>
        <a:ext cx="1542942" cy="1625600"/>
      </dsp:txXfrm>
    </dsp:sp>
    <dsp:sp modelId="{E75C7C59-AF89-4498-8BC2-BC0B2AF0E74F}">
      <dsp:nvSpPr>
        <dsp:cNvPr id="0" name=""/>
        <dsp:cNvSpPr/>
      </dsp:nvSpPr>
      <dsp:spPr>
        <a:xfrm>
          <a:off x="108030" y="243840"/>
          <a:ext cx="1328210" cy="135331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E408A-83BE-4C93-ABAA-28E4BD99B230}">
      <dsp:nvSpPr>
        <dsp:cNvPr id="0" name=""/>
        <dsp:cNvSpPr/>
      </dsp:nvSpPr>
      <dsp:spPr>
        <a:xfrm>
          <a:off x="1585996" y="0"/>
          <a:ext cx="1659726"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r>
            <a:rPr lang="en-US" sz="1400" kern="1200" dirty="0"/>
            <a:t>Indiana University of </a:t>
          </a:r>
          <a:r>
            <a:rPr lang="en-US" sz="1400" kern="1200" dirty="0" smtClean="0"/>
            <a:t>Pennsylvania</a:t>
          </a:r>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Labyrinth Center</a:t>
          </a:r>
          <a:endParaRPr lang="en-US" sz="1400" kern="1200" dirty="0"/>
        </a:p>
      </dsp:txBody>
      <dsp:txXfrm>
        <a:off x="1585996" y="1625600"/>
        <a:ext cx="1659726" cy="1625600"/>
      </dsp:txXfrm>
    </dsp:sp>
    <dsp:sp modelId="{994A66D4-BF7A-4E2C-9C04-F877B971B9B1}">
      <dsp:nvSpPr>
        <dsp:cNvPr id="0" name=""/>
        <dsp:cNvSpPr/>
      </dsp:nvSpPr>
      <dsp:spPr>
        <a:xfrm>
          <a:off x="1751754" y="243840"/>
          <a:ext cx="1328210" cy="135331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A1799-F4C2-4ED7-AB83-B1F10055EF0E}">
      <dsp:nvSpPr>
        <dsp:cNvPr id="0" name=""/>
        <dsp:cNvSpPr/>
      </dsp:nvSpPr>
      <dsp:spPr>
        <a:xfrm>
          <a:off x="3288112" y="0"/>
          <a:ext cx="1559474"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Rutgers University </a:t>
          </a:r>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College Support Program</a:t>
          </a:r>
          <a:endParaRPr lang="en-US" sz="1400" kern="1200" dirty="0"/>
        </a:p>
      </dsp:txBody>
      <dsp:txXfrm>
        <a:off x="3288112" y="1625600"/>
        <a:ext cx="1559474" cy="1625600"/>
      </dsp:txXfrm>
    </dsp:sp>
    <dsp:sp modelId="{30402A52-1706-4578-B5D3-89DCDDA2DC33}">
      <dsp:nvSpPr>
        <dsp:cNvPr id="0" name=""/>
        <dsp:cNvSpPr/>
      </dsp:nvSpPr>
      <dsp:spPr>
        <a:xfrm>
          <a:off x="3403744" y="243840"/>
          <a:ext cx="1328210" cy="135331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768CB-7E55-40F1-B19D-6AC3D4AACCAC}">
      <dsp:nvSpPr>
        <dsp:cNvPr id="0" name=""/>
        <dsp:cNvSpPr/>
      </dsp:nvSpPr>
      <dsp:spPr>
        <a:xfrm>
          <a:off x="4875889" y="0"/>
          <a:ext cx="1532896" cy="406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Indiana </a:t>
          </a:r>
          <a:r>
            <a:rPr lang="en-US" sz="1400" kern="1200" dirty="0"/>
            <a:t>University of Bloomington </a:t>
          </a: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Resource Center for Autism </a:t>
          </a:r>
          <a:endParaRPr lang="en-US" sz="1400" kern="1200" dirty="0"/>
        </a:p>
      </dsp:txBody>
      <dsp:txXfrm>
        <a:off x="4875889" y="1625600"/>
        <a:ext cx="1532896" cy="1625600"/>
      </dsp:txXfrm>
    </dsp:sp>
    <dsp:sp modelId="{E88F7150-023E-4518-949C-145B042DDC3A}">
      <dsp:nvSpPr>
        <dsp:cNvPr id="0" name=""/>
        <dsp:cNvSpPr/>
      </dsp:nvSpPr>
      <dsp:spPr>
        <a:xfrm>
          <a:off x="4992319" y="243840"/>
          <a:ext cx="1328210" cy="1353312"/>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030185-DABC-4CF8-AC2C-BA515E6C84BA}">
      <dsp:nvSpPr>
        <dsp:cNvPr id="0" name=""/>
        <dsp:cNvSpPr/>
      </dsp:nvSpPr>
      <dsp:spPr>
        <a:xfrm>
          <a:off x="264328" y="3317567"/>
          <a:ext cx="5909654" cy="60960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284B6-D6F3-4B2B-AE3F-46778BA0CE4F}">
      <dsp:nvSpPr>
        <dsp:cNvPr id="0" name=""/>
        <dsp:cNvSpPr/>
      </dsp:nvSpPr>
      <dsp:spPr>
        <a:xfrm>
          <a:off x="1145031" y="0"/>
          <a:ext cx="1258963" cy="1259027"/>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9AD7C-1D6F-40E6-A9F1-49648BE5D607}">
      <dsp:nvSpPr>
        <dsp:cNvPr id="0" name=""/>
        <dsp:cNvSpPr/>
      </dsp:nvSpPr>
      <dsp:spPr>
        <a:xfrm>
          <a:off x="2402106" y="373481"/>
          <a:ext cx="754764" cy="50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311150">
            <a:lnSpc>
              <a:spcPct val="90000"/>
            </a:lnSpc>
            <a:spcBef>
              <a:spcPct val="0"/>
            </a:spcBef>
            <a:spcAft>
              <a:spcPct val="15000"/>
            </a:spcAft>
            <a:buChar char="••"/>
          </a:pPr>
          <a:endParaRPr lang="en-US" sz="700" kern="1200" dirty="0"/>
        </a:p>
        <a:p>
          <a:pPr marL="57150" lvl="1" indent="-57150" algn="l" defTabSz="311150">
            <a:lnSpc>
              <a:spcPct val="90000"/>
            </a:lnSpc>
            <a:spcBef>
              <a:spcPct val="0"/>
            </a:spcBef>
            <a:spcAft>
              <a:spcPct val="15000"/>
            </a:spcAft>
            <a:buChar char="••"/>
          </a:pPr>
          <a:endParaRPr lang="en-US" sz="700" kern="1200" dirty="0"/>
        </a:p>
        <a:p>
          <a:pPr marL="57150" lvl="1" indent="-57150" algn="l" defTabSz="311150">
            <a:lnSpc>
              <a:spcPct val="90000"/>
            </a:lnSpc>
            <a:spcBef>
              <a:spcPct val="0"/>
            </a:spcBef>
            <a:spcAft>
              <a:spcPct val="15000"/>
            </a:spcAft>
            <a:buChar char="••"/>
          </a:pPr>
          <a:endParaRPr lang="en-US" sz="700" kern="1200" dirty="0"/>
        </a:p>
        <a:p>
          <a:pPr marL="57150" lvl="1" indent="-57150" algn="l" defTabSz="311150">
            <a:lnSpc>
              <a:spcPct val="90000"/>
            </a:lnSpc>
            <a:spcBef>
              <a:spcPct val="0"/>
            </a:spcBef>
            <a:spcAft>
              <a:spcPct val="15000"/>
            </a:spcAft>
            <a:buChar char="••"/>
          </a:pPr>
          <a:endParaRPr lang="en-US" sz="700" kern="1200" dirty="0"/>
        </a:p>
      </dsp:txBody>
      <dsp:txXfrm>
        <a:off x="2402106" y="373481"/>
        <a:ext cx="754764" cy="500684"/>
      </dsp:txXfrm>
    </dsp:sp>
    <dsp:sp modelId="{42161543-FF6B-4CF5-80C8-024414250EEE}">
      <dsp:nvSpPr>
        <dsp:cNvPr id="0" name=""/>
        <dsp:cNvSpPr/>
      </dsp:nvSpPr>
      <dsp:spPr>
        <a:xfrm>
          <a:off x="1422991" y="455980"/>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Academic Skills &amp; Success</a:t>
          </a:r>
        </a:p>
      </dsp:txBody>
      <dsp:txXfrm>
        <a:off x="1422991" y="455980"/>
        <a:ext cx="702573" cy="351129"/>
      </dsp:txXfrm>
    </dsp:sp>
    <dsp:sp modelId="{C8B4A42C-D972-433A-A499-774FF3FF6C1A}">
      <dsp:nvSpPr>
        <dsp:cNvPr id="0" name=""/>
        <dsp:cNvSpPr/>
      </dsp:nvSpPr>
      <dsp:spPr>
        <a:xfrm>
          <a:off x="625156" y="771549"/>
          <a:ext cx="1258963" cy="1259027"/>
        </a:xfrm>
        <a:prstGeom prst="leftCircularArrow">
          <a:avLst>
            <a:gd name="adj1" fmla="val 10980"/>
            <a:gd name="adj2" fmla="val 1142322"/>
            <a:gd name="adj3" fmla="val 6300000"/>
            <a:gd name="adj4" fmla="val 18900000"/>
            <a:gd name="adj5" fmla="val 12500"/>
          </a:avLst>
        </a:prstGeom>
        <a:solidFill>
          <a:schemeClr val="accent3">
            <a:hueOff val="2463851"/>
            <a:satOff val="-13319"/>
            <a:lumOff val="-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42CFA-4560-4533-94F2-BEF5ED1E17C9}">
      <dsp:nvSpPr>
        <dsp:cNvPr id="0" name=""/>
        <dsp:cNvSpPr/>
      </dsp:nvSpPr>
      <dsp:spPr>
        <a:xfrm>
          <a:off x="933598" y="1180998"/>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Self-advocacy &amp; support networks </a:t>
          </a:r>
        </a:p>
      </dsp:txBody>
      <dsp:txXfrm>
        <a:off x="933598" y="1180998"/>
        <a:ext cx="702573" cy="351129"/>
      </dsp:txXfrm>
    </dsp:sp>
    <dsp:sp modelId="{D1F2E489-942A-4785-8BFE-611C42AC86B1}">
      <dsp:nvSpPr>
        <dsp:cNvPr id="0" name=""/>
        <dsp:cNvSpPr/>
      </dsp:nvSpPr>
      <dsp:spPr>
        <a:xfrm>
          <a:off x="1145031" y="1450035"/>
          <a:ext cx="1258963" cy="1259027"/>
        </a:xfrm>
        <a:prstGeom prst="circularArrow">
          <a:avLst>
            <a:gd name="adj1" fmla="val 10980"/>
            <a:gd name="adj2" fmla="val 1142322"/>
            <a:gd name="adj3" fmla="val 4500000"/>
            <a:gd name="adj4" fmla="val 13500000"/>
            <a:gd name="adj5" fmla="val 12500"/>
          </a:avLst>
        </a:prstGeom>
        <a:solidFill>
          <a:schemeClr val="accent3">
            <a:hueOff val="4927703"/>
            <a:satOff val="-26639"/>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D47CD-F2D9-4BEF-A0A8-6791527F0BD4}">
      <dsp:nvSpPr>
        <dsp:cNvPr id="0" name=""/>
        <dsp:cNvSpPr/>
      </dsp:nvSpPr>
      <dsp:spPr>
        <a:xfrm>
          <a:off x="1422991" y="1905609"/>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Personal &amp; Social Competence </a:t>
          </a:r>
        </a:p>
      </dsp:txBody>
      <dsp:txXfrm>
        <a:off x="1422991" y="1905609"/>
        <a:ext cx="702573" cy="351129"/>
      </dsp:txXfrm>
    </dsp:sp>
    <dsp:sp modelId="{9D2D0BC3-4E0B-45F5-90C7-C1F8618E713E}">
      <dsp:nvSpPr>
        <dsp:cNvPr id="0" name=""/>
        <dsp:cNvSpPr/>
      </dsp:nvSpPr>
      <dsp:spPr>
        <a:xfrm>
          <a:off x="795280" y="2174646"/>
          <a:ext cx="1258963" cy="1259027"/>
        </a:xfrm>
        <a:prstGeom prst="leftCircularArrow">
          <a:avLst>
            <a:gd name="adj1" fmla="val 10980"/>
            <a:gd name="adj2" fmla="val 1142322"/>
            <a:gd name="adj3" fmla="val 6300000"/>
            <a:gd name="adj4" fmla="val 18900000"/>
            <a:gd name="adj5" fmla="val 12500"/>
          </a:avLst>
        </a:prstGeom>
        <a:solidFill>
          <a:schemeClr val="accent3">
            <a:hueOff val="7391554"/>
            <a:satOff val="-39959"/>
            <a:lumOff val="-1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89DD2-ADF6-4738-A732-D02EFA1DE087}">
      <dsp:nvSpPr>
        <dsp:cNvPr id="0" name=""/>
        <dsp:cNvSpPr/>
      </dsp:nvSpPr>
      <dsp:spPr>
        <a:xfrm>
          <a:off x="1071822" y="2630627"/>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Independent Living </a:t>
          </a:r>
        </a:p>
      </dsp:txBody>
      <dsp:txXfrm>
        <a:off x="1071822" y="2630627"/>
        <a:ext cx="702573" cy="351129"/>
      </dsp:txXfrm>
    </dsp:sp>
    <dsp:sp modelId="{590B3EA1-6D1F-4D3A-8A6F-DE1C098BC07A}">
      <dsp:nvSpPr>
        <dsp:cNvPr id="0" name=""/>
        <dsp:cNvSpPr/>
      </dsp:nvSpPr>
      <dsp:spPr>
        <a:xfrm>
          <a:off x="1234536" y="2981756"/>
          <a:ext cx="1081608" cy="1082243"/>
        </a:xfrm>
        <a:prstGeom prst="blockArc">
          <a:avLst>
            <a:gd name="adj1" fmla="val 13500000"/>
            <a:gd name="adj2" fmla="val 10800000"/>
            <a:gd name="adj3" fmla="val 12740"/>
          </a:avLst>
        </a:prstGeom>
        <a:solidFill>
          <a:schemeClr val="accent3">
            <a:hueOff val="9855406"/>
            <a:satOff val="-53278"/>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84F53-C5D9-40A9-AE54-EA23EBDF0738}">
      <dsp:nvSpPr>
        <dsp:cNvPr id="0" name=""/>
        <dsp:cNvSpPr/>
      </dsp:nvSpPr>
      <dsp:spPr>
        <a:xfrm>
          <a:off x="1422991" y="3355644"/>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Behavioral &amp; Safety Coaching </a:t>
          </a:r>
        </a:p>
      </dsp:txBody>
      <dsp:txXfrm>
        <a:off x="1422991" y="3355644"/>
        <a:ext cx="702573" cy="351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B930F-3626-40FA-8D7C-28303EEEF86F}">
      <dsp:nvSpPr>
        <dsp:cNvPr id="0" name=""/>
        <dsp:cNvSpPr/>
      </dsp:nvSpPr>
      <dsp:spPr>
        <a:xfrm>
          <a:off x="132046" y="121872"/>
          <a:ext cx="2437431" cy="2437425"/>
        </a:xfrm>
        <a:prstGeom prst="ellipse">
          <a:avLst/>
        </a:prstGeom>
        <a:solidFill>
          <a:schemeClr val="accent2">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89000" y="478825"/>
        <a:ext cx="1723523" cy="1723519"/>
      </dsp:txXfrm>
    </dsp:sp>
    <dsp:sp modelId="{FEEEE942-2DE2-40D3-9C9F-305B41BB15A8}">
      <dsp:nvSpPr>
        <dsp:cNvPr id="0" name=""/>
        <dsp:cNvSpPr/>
      </dsp:nvSpPr>
      <dsp:spPr>
        <a:xfrm>
          <a:off x="1510750" y="1910064"/>
          <a:ext cx="2437431" cy="2437425"/>
        </a:xfrm>
        <a:prstGeom prst="ellipse">
          <a:avLst/>
        </a:prstGeom>
        <a:solidFill>
          <a:srgbClr val="00B05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67704" y="2267017"/>
        <a:ext cx="1723523" cy="1723519"/>
      </dsp:txXfrm>
    </dsp:sp>
    <dsp:sp modelId="{07CB7648-1512-44CF-BF09-C2D781C943C9}">
      <dsp:nvSpPr>
        <dsp:cNvPr id="0" name=""/>
        <dsp:cNvSpPr/>
      </dsp:nvSpPr>
      <dsp:spPr>
        <a:xfrm>
          <a:off x="2890273" y="121872"/>
          <a:ext cx="2437431" cy="2437425"/>
        </a:xfrm>
        <a:prstGeom prst="ellipse">
          <a:avLst/>
        </a:prstGeom>
        <a:solidFill>
          <a:schemeClr val="accent3">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47227" y="478825"/>
        <a:ext cx="1723523" cy="1723519"/>
      </dsp:txXfrm>
    </dsp:sp>
    <dsp:sp modelId="{C6EEF32E-2D18-4B77-882D-C6EE92323B8F}">
      <dsp:nvSpPr>
        <dsp:cNvPr id="0" name=""/>
        <dsp:cNvSpPr/>
      </dsp:nvSpPr>
      <dsp:spPr>
        <a:xfrm>
          <a:off x="4268977" y="1910064"/>
          <a:ext cx="2437431" cy="2437425"/>
        </a:xfrm>
        <a:prstGeom prst="ellipse">
          <a:avLst/>
        </a:prstGeom>
        <a:solidFill>
          <a:srgbClr val="7030A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625931" y="2267017"/>
        <a:ext cx="1723523" cy="1723519"/>
      </dsp:txXfrm>
    </dsp:sp>
    <dsp:sp modelId="{9F5FBED3-D852-4996-B93B-273667E08605}">
      <dsp:nvSpPr>
        <dsp:cNvPr id="0" name=""/>
        <dsp:cNvSpPr/>
      </dsp:nvSpPr>
      <dsp:spPr>
        <a:xfrm>
          <a:off x="5647681" y="121872"/>
          <a:ext cx="2437431" cy="2437425"/>
        </a:xfrm>
        <a:prstGeom prst="ellipse">
          <a:avLst/>
        </a:prstGeom>
        <a:solidFill>
          <a:schemeClr val="accent4">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004635" y="478825"/>
        <a:ext cx="1723523" cy="1723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0B146-A749-45E8-B666-130B4E4CEA17}">
      <dsp:nvSpPr>
        <dsp:cNvPr id="0" name=""/>
        <dsp:cNvSpPr/>
      </dsp:nvSpPr>
      <dsp:spPr>
        <a:xfrm>
          <a:off x="2" y="0"/>
          <a:ext cx="4018932" cy="228600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82D6E-2CAA-4BBE-A9E4-E8533A3D8BDE}">
      <dsp:nvSpPr>
        <dsp:cNvPr id="0" name=""/>
        <dsp:cNvSpPr/>
      </dsp:nvSpPr>
      <dsp:spPr>
        <a:xfrm>
          <a:off x="136188" y="685800"/>
          <a:ext cx="1205680" cy="9144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Application and Selection Process</a:t>
          </a:r>
        </a:p>
      </dsp:txBody>
      <dsp:txXfrm>
        <a:off x="180825" y="730437"/>
        <a:ext cx="1116406" cy="825126"/>
      </dsp:txXfrm>
    </dsp:sp>
    <dsp:sp modelId="{E523C690-5597-41CC-B435-A91A2E5AFB44}">
      <dsp:nvSpPr>
        <dsp:cNvPr id="0" name=""/>
        <dsp:cNvSpPr/>
      </dsp:nvSpPr>
      <dsp:spPr>
        <a:xfrm>
          <a:off x="1406627" y="685800"/>
          <a:ext cx="1205680" cy="914400"/>
        </a:xfrm>
        <a:prstGeom prst="roundRect">
          <a:avLst/>
        </a:prstGeom>
        <a:solidFill>
          <a:schemeClr val="accent5">
            <a:hueOff val="5437505"/>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Host Pre-Orientation for ASD </a:t>
          </a:r>
          <a:r>
            <a:rPr lang="en-US" sz="1300" kern="1200" dirty="0" smtClean="0"/>
            <a:t>Students</a:t>
          </a:r>
          <a:endParaRPr lang="en-US" sz="1300" kern="1200" dirty="0"/>
        </a:p>
      </dsp:txBody>
      <dsp:txXfrm>
        <a:off x="1451264" y="730437"/>
        <a:ext cx="1116406" cy="825126"/>
      </dsp:txXfrm>
    </dsp:sp>
    <dsp:sp modelId="{F39CAC68-077D-4115-A2CA-17A05BD3C514}">
      <dsp:nvSpPr>
        <dsp:cNvPr id="0" name=""/>
        <dsp:cNvSpPr/>
      </dsp:nvSpPr>
      <dsp:spPr>
        <a:xfrm>
          <a:off x="2677065" y="685800"/>
          <a:ext cx="1205680" cy="914400"/>
        </a:xfrm>
        <a:prstGeom prst="roundRect">
          <a:avLst/>
        </a:prstGeom>
        <a:solidFill>
          <a:schemeClr val="accent5">
            <a:hueOff val="10875009"/>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Phase 5 Engagement and Programing</a:t>
          </a:r>
        </a:p>
      </dsp:txBody>
      <dsp:txXfrm>
        <a:off x="2721702" y="730437"/>
        <a:ext cx="1116406" cy="825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6CDFF-CFC8-4741-897B-683DFC50E851}">
      <dsp:nvSpPr>
        <dsp:cNvPr id="0" name=""/>
        <dsp:cNvSpPr/>
      </dsp:nvSpPr>
      <dsp:spPr>
        <a:xfrm>
          <a:off x="1438091" y="224579"/>
          <a:ext cx="3157247" cy="158333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u="sng" kern="1200" dirty="0"/>
            <a:t>1 Credit Course </a:t>
          </a:r>
        </a:p>
        <a:p>
          <a:pPr marL="114300" lvl="1" indent="-114300" algn="l" defTabSz="533400">
            <a:lnSpc>
              <a:spcPct val="100000"/>
            </a:lnSpc>
            <a:spcBef>
              <a:spcPct val="0"/>
            </a:spcBef>
            <a:spcAft>
              <a:spcPct val="15000"/>
            </a:spcAft>
            <a:buChar char="••"/>
          </a:pPr>
          <a:r>
            <a:rPr lang="en-US" sz="1200" b="0" i="0" u="none" kern="1200" dirty="0" smtClean="0"/>
            <a:t>Cohort course</a:t>
          </a:r>
          <a:endParaRPr lang="en-US" sz="1200" kern="1200" dirty="0"/>
        </a:p>
        <a:p>
          <a:pPr marL="114300" lvl="1" indent="-114300" algn="l" defTabSz="533400">
            <a:lnSpc>
              <a:spcPct val="100000"/>
            </a:lnSpc>
            <a:spcBef>
              <a:spcPct val="0"/>
            </a:spcBef>
            <a:spcAft>
              <a:spcPct val="15000"/>
            </a:spcAft>
            <a:buChar char="••"/>
          </a:pPr>
          <a:r>
            <a:rPr lang="en-US" sz="1200" b="0" i="0" u="none" kern="1200" dirty="0" smtClean="0"/>
            <a:t>Facilitated </a:t>
          </a:r>
          <a:r>
            <a:rPr lang="en-US" sz="1200" b="0" i="0" u="none" kern="1200" dirty="0"/>
            <a:t>by a graduate assistant </a:t>
          </a:r>
          <a:r>
            <a:rPr lang="en-US" sz="1200" b="0" i="0" u="none" kern="1200" dirty="0" smtClean="0"/>
            <a:t>accompanied by an upper class</a:t>
          </a:r>
          <a:r>
            <a:rPr lang="en-US" sz="1200" b="0" i="0" u="none" kern="1200" dirty="0"/>
            <a:t> peer </a:t>
          </a:r>
          <a:r>
            <a:rPr lang="en-US" sz="1200" b="0" i="0" u="none" kern="1200" dirty="0" smtClean="0"/>
            <a:t>mentor</a:t>
          </a:r>
          <a:endParaRPr lang="en-US" sz="1200" kern="1200" dirty="0"/>
        </a:p>
        <a:p>
          <a:pPr marL="114300" lvl="1" indent="-114300" algn="l" defTabSz="533400">
            <a:lnSpc>
              <a:spcPct val="100000"/>
            </a:lnSpc>
            <a:spcBef>
              <a:spcPct val="0"/>
            </a:spcBef>
            <a:spcAft>
              <a:spcPct val="15000"/>
            </a:spcAft>
            <a:buChar char="••"/>
          </a:pPr>
          <a:r>
            <a:rPr lang="en-US" sz="1200" b="0" i="0" u="none" kern="1200" dirty="0" smtClean="0"/>
            <a:t>Designed </a:t>
          </a:r>
          <a:r>
            <a:rPr lang="en-US" sz="1200" b="0" i="0" u="none" kern="1200" dirty="0"/>
            <a:t>to support ASD students successful transition, adjustment and integration from high school to </a:t>
          </a:r>
          <a:r>
            <a:rPr lang="en-US" sz="1200" b="0" i="0" u="none" kern="1200" dirty="0" smtClean="0"/>
            <a:t>college </a:t>
          </a:r>
          <a:endParaRPr lang="en-US" sz="1200" kern="1200" dirty="0"/>
        </a:p>
      </dsp:txBody>
      <dsp:txXfrm>
        <a:off x="1438091" y="224579"/>
        <a:ext cx="3157247" cy="1583336"/>
      </dsp:txXfrm>
    </dsp:sp>
    <dsp:sp modelId="{33C85197-F940-4C27-B59B-769635F8D36B}">
      <dsp:nvSpPr>
        <dsp:cNvPr id="0" name=""/>
        <dsp:cNvSpPr/>
      </dsp:nvSpPr>
      <dsp:spPr>
        <a:xfrm>
          <a:off x="744" y="2098131"/>
          <a:ext cx="2902148" cy="174128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a:t>Weekly Phase 5 Meetings </a:t>
          </a:r>
          <a:endParaRPr lang="en-US" sz="1200" b="1" u="sng" kern="1200" dirty="0" smtClean="0"/>
        </a:p>
        <a:p>
          <a:pPr marL="114300" lvl="1" indent="-114300" algn="l" defTabSz="533400">
            <a:lnSpc>
              <a:spcPct val="90000"/>
            </a:lnSpc>
            <a:spcBef>
              <a:spcPct val="0"/>
            </a:spcBef>
            <a:spcAft>
              <a:spcPct val="15000"/>
            </a:spcAft>
            <a:buChar char="••"/>
          </a:pPr>
          <a:r>
            <a:rPr lang="en-US" sz="1200" kern="1200" dirty="0" smtClean="0"/>
            <a:t> Each week cohort members will learn about programs and engagement opportunities on campus </a:t>
          </a:r>
          <a:endParaRPr lang="en-US" sz="1200" kern="1200" dirty="0"/>
        </a:p>
        <a:p>
          <a:pPr marL="114300" lvl="1" indent="-114300" algn="l" defTabSz="533400">
            <a:lnSpc>
              <a:spcPct val="90000"/>
            </a:lnSpc>
            <a:spcBef>
              <a:spcPct val="0"/>
            </a:spcBef>
            <a:spcAft>
              <a:spcPct val="15000"/>
            </a:spcAft>
            <a:buChar char="••"/>
          </a:pPr>
          <a:r>
            <a:rPr lang="en-US" sz="1200" kern="1200" dirty="0" smtClean="0"/>
            <a:t>Designed to </a:t>
          </a:r>
          <a:r>
            <a:rPr lang="en-US" sz="1200" b="0" i="0" u="none" kern="1200" dirty="0" smtClean="0"/>
            <a:t>enhance students personal competence, social competence, independent living skills, and behavioral and coaching</a:t>
          </a:r>
          <a:endParaRPr lang="en-US" sz="1200" kern="1200" dirty="0"/>
        </a:p>
      </dsp:txBody>
      <dsp:txXfrm>
        <a:off x="744" y="2098131"/>
        <a:ext cx="2902148" cy="1741289"/>
      </dsp:txXfrm>
    </dsp:sp>
    <dsp:sp modelId="{FB4548E3-56D7-4458-A0B9-E6D8E561C027}">
      <dsp:nvSpPr>
        <dsp:cNvPr id="0" name=""/>
        <dsp:cNvSpPr/>
      </dsp:nvSpPr>
      <dsp:spPr>
        <a:xfrm>
          <a:off x="3193107" y="2098131"/>
          <a:ext cx="2902148" cy="174128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u="sng" kern="1200" dirty="0" smtClean="0"/>
            <a:t>Monthly Newsletter</a:t>
          </a:r>
          <a:endParaRPr lang="en-US" sz="1200" b="1" u="sng" kern="1200" dirty="0"/>
        </a:p>
        <a:p>
          <a:pPr marL="114300" lvl="1" indent="-114300" algn="l" defTabSz="533400">
            <a:lnSpc>
              <a:spcPct val="100000"/>
            </a:lnSpc>
            <a:spcBef>
              <a:spcPct val="0"/>
            </a:spcBef>
            <a:spcAft>
              <a:spcPct val="15000"/>
            </a:spcAft>
            <a:buChar char="••"/>
          </a:pPr>
          <a:r>
            <a:rPr lang="en-US" sz="1200" b="0" i="0" u="none" kern="1200" dirty="0" smtClean="0"/>
            <a:t>Digital newsletters</a:t>
          </a:r>
          <a:r>
            <a:rPr lang="en-US" sz="1200" b="0" i="0" u="none" kern="1200" dirty="0"/>
            <a:t> </a:t>
          </a:r>
          <a:r>
            <a:rPr lang="en-US" sz="1200" b="0" i="0" u="none" kern="1200" dirty="0" smtClean="0"/>
            <a:t>will be sent to </a:t>
          </a:r>
          <a:r>
            <a:rPr lang="en-US" sz="1200" b="0" i="0" u="none" kern="1200" dirty="0"/>
            <a:t>students </a:t>
          </a:r>
          <a:r>
            <a:rPr lang="en-US" sz="1200" b="0" i="0" u="none" kern="1200" dirty="0" smtClean="0"/>
            <a:t>and their </a:t>
          </a:r>
          <a:r>
            <a:rPr lang="en-US" sz="1200" b="0" i="0" u="none" kern="1200" dirty="0"/>
            <a:t>support networks (parents/guardians, educators, and administration</a:t>
          </a:r>
          <a:r>
            <a:rPr lang="en-US" sz="1200" b="0" i="0" u="none" kern="1200" dirty="0" smtClean="0"/>
            <a:t>)</a:t>
          </a:r>
          <a:endParaRPr lang="en-US" sz="1200" kern="1200" dirty="0"/>
        </a:p>
        <a:p>
          <a:pPr marL="114300" lvl="1" indent="-114300" algn="l" defTabSz="533400">
            <a:lnSpc>
              <a:spcPct val="100000"/>
            </a:lnSpc>
            <a:spcBef>
              <a:spcPct val="0"/>
            </a:spcBef>
            <a:spcAft>
              <a:spcPct val="15000"/>
            </a:spcAft>
            <a:buChar char="••"/>
          </a:pPr>
          <a:r>
            <a:rPr lang="en-US" sz="1200" b="0" i="0" u="none" kern="1200" dirty="0" smtClean="0"/>
            <a:t>Designed to promote ongoing </a:t>
          </a:r>
          <a:r>
            <a:rPr lang="en-US" sz="1200" b="0" i="0" u="none" kern="1200" dirty="0"/>
            <a:t>communication and </a:t>
          </a:r>
          <a:r>
            <a:rPr lang="en-US" sz="1200" b="0" i="0" u="none" kern="1200" dirty="0" smtClean="0"/>
            <a:t>advocacy</a:t>
          </a:r>
          <a:r>
            <a:rPr lang="en-US" sz="1200" b="0" i="0" u="none" kern="1200" dirty="0"/>
            <a:t> </a:t>
          </a:r>
          <a:r>
            <a:rPr lang="en-US" sz="1200" b="0" i="0" u="none" kern="1200" dirty="0" smtClean="0"/>
            <a:t>resources</a:t>
          </a:r>
          <a:endParaRPr lang="en-US" sz="1200" kern="1200" dirty="0"/>
        </a:p>
      </dsp:txBody>
      <dsp:txXfrm>
        <a:off x="3193107" y="2098131"/>
        <a:ext cx="2902148" cy="1741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C1649-8508-416C-9168-118616546C3C}">
      <dsp:nvSpPr>
        <dsp:cNvPr id="0" name=""/>
        <dsp:cNvSpPr/>
      </dsp:nvSpPr>
      <dsp:spPr>
        <a:xfrm>
          <a:off x="1" y="0"/>
          <a:ext cx="5233831" cy="211695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D2D6D-8781-48E4-B82F-5C07A8AAA0FC}">
      <dsp:nvSpPr>
        <dsp:cNvPr id="0" name=""/>
        <dsp:cNvSpPr/>
      </dsp:nvSpPr>
      <dsp:spPr>
        <a:xfrm>
          <a:off x="177357" y="635087"/>
          <a:ext cx="1570150" cy="84678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Assessment and Evaluation </a:t>
          </a:r>
        </a:p>
      </dsp:txBody>
      <dsp:txXfrm>
        <a:off x="218693" y="676423"/>
        <a:ext cx="1487478" cy="764110"/>
      </dsp:txXfrm>
    </dsp:sp>
    <dsp:sp modelId="{55FDDEF1-972A-4617-BC09-CC75453EAFB0}">
      <dsp:nvSpPr>
        <dsp:cNvPr id="0" name=""/>
        <dsp:cNvSpPr/>
      </dsp:nvSpPr>
      <dsp:spPr>
        <a:xfrm>
          <a:off x="1831841" y="635087"/>
          <a:ext cx="1570150" cy="846782"/>
        </a:xfrm>
        <a:prstGeom prst="roundRect">
          <a:avLst/>
        </a:prstGeom>
        <a:solidFill>
          <a:schemeClr val="accent4">
            <a:hueOff val="-4284887"/>
            <a:satOff val="8781"/>
            <a:lumOff val="411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Continuous Updates to the Board of Trustees on Annual Success </a:t>
          </a:r>
        </a:p>
      </dsp:txBody>
      <dsp:txXfrm>
        <a:off x="1873177" y="676423"/>
        <a:ext cx="1487478" cy="764110"/>
      </dsp:txXfrm>
    </dsp:sp>
    <dsp:sp modelId="{0DBD47D3-3F1D-4267-811D-8F132E2E0E90}">
      <dsp:nvSpPr>
        <dsp:cNvPr id="0" name=""/>
        <dsp:cNvSpPr/>
      </dsp:nvSpPr>
      <dsp:spPr>
        <a:xfrm>
          <a:off x="3486326" y="635087"/>
          <a:ext cx="1570150" cy="846782"/>
        </a:xfrm>
        <a:prstGeom prst="roundRect">
          <a:avLst/>
        </a:prstGeom>
        <a:solidFill>
          <a:schemeClr val="accent4">
            <a:hueOff val="-8569774"/>
            <a:satOff val="17563"/>
            <a:lumOff val="8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Secure Funding and Operational Budget </a:t>
          </a:r>
        </a:p>
      </dsp:txBody>
      <dsp:txXfrm>
        <a:off x="3527662" y="676423"/>
        <a:ext cx="1487478" cy="76411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66F0E87-7712-4DCD-86AC-A7EAA0F446A5}" type="datetimeFigureOut">
              <a:rPr lang="en-US" smtClean="0"/>
              <a:t>2/25/2017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C699EAC-756E-4435-8D9A-39C9E1119008}" type="slidenum">
              <a:rPr lang="en-US" smtClean="0"/>
              <a:t>‹#›</a:t>
            </a:fld>
            <a:endParaRPr lang="en-US" dirty="0"/>
          </a:p>
        </p:txBody>
      </p:sp>
    </p:spTree>
    <p:extLst>
      <p:ext uri="{BB962C8B-B14F-4D97-AF65-F5344CB8AC3E}">
        <p14:creationId xmlns:p14="http://schemas.microsoft.com/office/powerpoint/2010/main" val="122445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57384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89212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8551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819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85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887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869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343360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2644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151017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6929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lnSpc>
                <a:spcPct val="137000"/>
              </a:lnSpc>
              <a:spcBef>
                <a:spcPts val="0"/>
              </a:spcBef>
              <a:buClr>
                <a:schemeClr val="dk2"/>
              </a:buClr>
              <a:buSzPct val="122222"/>
              <a:buFont typeface="Arial"/>
              <a:buNone/>
            </a:pPr>
            <a:endParaRPr lang="en" dirty="0"/>
          </a:p>
        </p:txBody>
      </p:sp>
    </p:spTree>
    <p:extLst>
      <p:ext uri="{BB962C8B-B14F-4D97-AF65-F5344CB8AC3E}">
        <p14:creationId xmlns:p14="http://schemas.microsoft.com/office/powerpoint/2010/main" val="215545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407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413181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2/25/2017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952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12239920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761559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59605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4276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0098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36905498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4335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1522509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1286387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19372738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90201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7596172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9241425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48A87A34-81AB-432B-8DAE-1953F412C126}" type="datetimeFigureOut">
              <a:rPr lang="en-US" smtClean="0"/>
              <a:pPr/>
              <a:t>2/25/2017</a:t>
            </a:fld>
            <a:endParaRPr lang="en-US" dirty="0"/>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pPr lvl="0" algn="r">
              <a:spcBef>
                <a:spcPts val="0"/>
              </a:spcBef>
              <a:buNone/>
            </a:pPr>
            <a:fld id="{00000000-1234-1234-1234-123412341234}" type="slidenum">
              <a:rPr lang="en" sz="1000" smtClean="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6521708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heath.gwu.edu/students-autism-college-classroom"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294900" y="1474886"/>
            <a:ext cx="8455500" cy="1852500"/>
          </a:xfrm>
          <a:prstGeom prst="rect">
            <a:avLst/>
          </a:prstGeom>
        </p:spPr>
        <p:txBody>
          <a:bodyPr lIns="91425" tIns="91425" rIns="91425" bIns="91425" anchor="ctr" anchorCtr="0">
            <a:noAutofit/>
          </a:bodyPr>
          <a:lstStyle/>
          <a:p>
            <a:pPr lvl="0" algn="ctr">
              <a:spcBef>
                <a:spcPts val="0"/>
              </a:spcBef>
              <a:buNone/>
            </a:pPr>
            <a:r>
              <a:rPr lang="en" sz="4800" dirty="0"/>
              <a:t>Phase 5 </a:t>
            </a:r>
          </a:p>
        </p:txBody>
      </p:sp>
      <p:sp>
        <p:nvSpPr>
          <p:cNvPr id="59" name="Shape 59"/>
          <p:cNvSpPr txBox="1">
            <a:spLocks noGrp="1"/>
          </p:cNvSpPr>
          <p:nvPr>
            <p:ph type="subTitle" idx="1"/>
          </p:nvPr>
        </p:nvSpPr>
        <p:spPr>
          <a:xfrm>
            <a:off x="294900" y="4158372"/>
            <a:ext cx="8455500" cy="1029300"/>
          </a:xfrm>
          <a:prstGeom prst="rect">
            <a:avLst/>
          </a:prstGeom>
        </p:spPr>
        <p:txBody>
          <a:bodyPr lIns="91425" tIns="91425" rIns="91425" bIns="91425" anchor="ctr" anchorCtr="0">
            <a:noAutofit/>
          </a:bodyPr>
          <a:lstStyle/>
          <a:p>
            <a:pPr lvl="0" algn="ctr" rtl="0">
              <a:spcBef>
                <a:spcPts val="0"/>
              </a:spcBef>
              <a:buNone/>
            </a:pPr>
            <a:r>
              <a:rPr lang="en" sz="1200" dirty="0"/>
              <a:t>Indiana </a:t>
            </a:r>
            <a:r>
              <a:rPr lang="en-US" sz="1200" dirty="0"/>
              <a:t>University</a:t>
            </a:r>
            <a:r>
              <a:rPr lang="en" sz="1200" dirty="0"/>
              <a:t> of </a:t>
            </a:r>
            <a:r>
              <a:rPr lang="en" sz="1200" dirty="0" smtClean="0"/>
              <a:t>Pennsylvania</a:t>
            </a:r>
            <a:endParaRPr lang="en" sz="1200" dirty="0"/>
          </a:p>
          <a:p>
            <a:pPr lvl="0">
              <a:spcBef>
                <a:spcPts val="0"/>
              </a:spcBef>
            </a:pPr>
            <a:r>
              <a:rPr lang="en-US" sz="1400" dirty="0"/>
              <a:t>Ashley Baksis, Julieze Benjamin &amp; Ashley Reese (team leader)</a:t>
            </a:r>
            <a:endParaRPr lang="en" sz="1200" dirty="0"/>
          </a:p>
        </p:txBody>
      </p:sp>
      <p:sp>
        <p:nvSpPr>
          <p:cNvPr id="2" name="Rectangle 1"/>
          <p:cNvSpPr/>
          <p:nvPr/>
        </p:nvSpPr>
        <p:spPr>
          <a:xfrm>
            <a:off x="1932575" y="2896555"/>
            <a:ext cx="5180150" cy="646331"/>
          </a:xfrm>
          <a:prstGeom prst="rect">
            <a:avLst/>
          </a:prstGeom>
        </p:spPr>
        <p:txBody>
          <a:bodyPr wrap="square">
            <a:spAutoFit/>
          </a:bodyPr>
          <a:lstStyle/>
          <a:p>
            <a:pPr lvl="0" algn="ctr"/>
            <a:r>
              <a:rPr lang="en" b="1" dirty="0"/>
              <a:t> An Integrated Approach to </a:t>
            </a:r>
          </a:p>
          <a:p>
            <a:pPr lvl="0" algn="ctr"/>
            <a:r>
              <a:rPr lang="en" b="1" dirty="0"/>
              <a:t>Supporting Students on the Autism Spectrum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6725" y="317475"/>
            <a:ext cx="5308050" cy="755700"/>
          </a:xfrm>
          <a:prstGeom prst="rect">
            <a:avLst/>
          </a:prstGeom>
        </p:spPr>
        <p:txBody>
          <a:bodyPr lIns="91425" tIns="91425" rIns="91425" bIns="91425" anchor="t" anchorCtr="0">
            <a:noAutofit/>
          </a:bodyPr>
          <a:lstStyle/>
          <a:p>
            <a:pPr lvl="0" algn="ctr">
              <a:spcBef>
                <a:spcPts val="0"/>
              </a:spcBef>
              <a:buNone/>
            </a:pPr>
            <a:r>
              <a:rPr lang="en" sz="3300" dirty="0"/>
              <a:t>Structure Contributes </a:t>
            </a:r>
            <a:r>
              <a:rPr lang="en" sz="3300" dirty="0" smtClean="0"/>
              <a:t>to </a:t>
            </a:r>
            <a:r>
              <a:rPr lang="en" sz="3300" dirty="0"/>
              <a:t>Success</a:t>
            </a:r>
          </a:p>
        </p:txBody>
      </p:sp>
      <p:sp>
        <p:nvSpPr>
          <p:cNvPr id="127" name="Shape 127"/>
          <p:cNvSpPr txBox="1">
            <a:spLocks noGrp="1"/>
          </p:cNvSpPr>
          <p:nvPr>
            <p:ph type="body" idx="1"/>
          </p:nvPr>
        </p:nvSpPr>
        <p:spPr>
          <a:xfrm>
            <a:off x="483149" y="903568"/>
            <a:ext cx="5141626" cy="3940200"/>
          </a:xfrm>
          <a:prstGeom prst="rect">
            <a:avLst/>
          </a:prstGeom>
        </p:spPr>
        <p:txBody>
          <a:bodyPr lIns="91425" tIns="91425" rIns="91425" bIns="91425" anchor="t" anchorCtr="0">
            <a:noAutofit/>
          </a:bodyPr>
          <a:lstStyle/>
          <a:p>
            <a:pPr lvl="0">
              <a:spcBef>
                <a:spcPts val="0"/>
              </a:spcBef>
              <a:buNone/>
            </a:pPr>
            <a:endParaRPr sz="1400" b="1" dirty="0"/>
          </a:p>
          <a:p>
            <a:pPr lvl="0">
              <a:lnSpc>
                <a:spcPct val="150000"/>
              </a:lnSpc>
              <a:spcBef>
                <a:spcPts val="0"/>
              </a:spcBef>
              <a:buNone/>
            </a:pPr>
            <a:endParaRPr lang="en-US" sz="1400" b="1" dirty="0">
              <a:solidFill>
                <a:schemeClr val="tx1"/>
              </a:solidFill>
            </a:endParaRPr>
          </a:p>
          <a:p>
            <a:pPr>
              <a:lnSpc>
                <a:spcPct val="150000"/>
              </a:lnSpc>
            </a:pPr>
            <a:r>
              <a:rPr lang="en-US" sz="1400" dirty="0">
                <a:solidFill>
                  <a:schemeClr val="tx1"/>
                </a:solidFill>
              </a:rPr>
              <a:t>Research </a:t>
            </a:r>
            <a:r>
              <a:rPr lang="en-US" sz="1400" dirty="0" smtClean="0">
                <a:solidFill>
                  <a:schemeClr val="tx1"/>
                </a:solidFill>
              </a:rPr>
              <a:t>shows </a:t>
            </a:r>
            <a:r>
              <a:rPr lang="en-US" sz="1400" dirty="0">
                <a:solidFill>
                  <a:schemeClr val="tx1"/>
                </a:solidFill>
              </a:rPr>
              <a:t>that students with Autism Spectrum Disorder benefit from structured </a:t>
            </a:r>
            <a:r>
              <a:rPr lang="en-US" sz="1400" dirty="0" smtClean="0">
                <a:solidFill>
                  <a:schemeClr val="tx1"/>
                </a:solidFill>
              </a:rPr>
              <a:t>environments</a:t>
            </a:r>
            <a:endParaRPr lang="en-US" sz="1400" dirty="0">
              <a:solidFill>
                <a:schemeClr val="tx1"/>
              </a:solidFill>
            </a:endParaRPr>
          </a:p>
          <a:p>
            <a:pPr lvl="0">
              <a:lnSpc>
                <a:spcPct val="150000"/>
              </a:lnSpc>
              <a:spcBef>
                <a:spcPts val="0"/>
              </a:spcBef>
              <a:buNone/>
            </a:pPr>
            <a:r>
              <a:rPr lang="en-US" sz="1400" dirty="0">
                <a:solidFill>
                  <a:schemeClr val="tx1"/>
                </a:solidFill>
              </a:rPr>
              <a:t> </a:t>
            </a:r>
          </a:p>
          <a:p>
            <a:pPr>
              <a:lnSpc>
                <a:spcPct val="150000"/>
              </a:lnSpc>
            </a:pPr>
            <a:r>
              <a:rPr lang="en-US" sz="1400" dirty="0">
                <a:solidFill>
                  <a:schemeClr val="tx1"/>
                </a:solidFill>
              </a:rPr>
              <a:t>As </a:t>
            </a:r>
            <a:r>
              <a:rPr lang="en-US" sz="1400" dirty="0" smtClean="0">
                <a:solidFill>
                  <a:schemeClr val="tx1"/>
                </a:solidFill>
              </a:rPr>
              <a:t>professionals, </a:t>
            </a:r>
            <a:r>
              <a:rPr lang="en-US" sz="1400" dirty="0">
                <a:solidFill>
                  <a:schemeClr val="tx1"/>
                </a:solidFill>
              </a:rPr>
              <a:t>it is our </a:t>
            </a:r>
            <a:r>
              <a:rPr lang="en-US" sz="1400" dirty="0" smtClean="0">
                <a:solidFill>
                  <a:schemeClr val="tx1"/>
                </a:solidFill>
              </a:rPr>
              <a:t>responsibility </a:t>
            </a:r>
            <a:r>
              <a:rPr lang="en-US" sz="1400" dirty="0">
                <a:solidFill>
                  <a:schemeClr val="tx1"/>
                </a:solidFill>
              </a:rPr>
              <a:t>to create an environment that provides structure and support to ALL </a:t>
            </a:r>
            <a:r>
              <a:rPr lang="en-US" sz="1400" dirty="0" smtClean="0">
                <a:solidFill>
                  <a:schemeClr val="tx1"/>
                </a:solidFill>
              </a:rPr>
              <a:t>students as outlined by the CAS standards</a:t>
            </a:r>
            <a:endParaRPr lang="en-US" sz="1400" dirty="0">
              <a:solidFill>
                <a:schemeClr val="tx1"/>
              </a:solidFill>
            </a:endParaRPr>
          </a:p>
          <a:p>
            <a:pPr lvl="0">
              <a:lnSpc>
                <a:spcPct val="150000"/>
              </a:lnSpc>
              <a:spcBef>
                <a:spcPts val="0"/>
              </a:spcBef>
              <a:buNone/>
            </a:pPr>
            <a:endParaRPr lang="en-US" sz="1400" dirty="0" smtClean="0">
              <a:solidFill>
                <a:schemeClr val="tx1"/>
              </a:solidFill>
            </a:endParaRPr>
          </a:p>
          <a:p>
            <a:pPr lvl="0">
              <a:lnSpc>
                <a:spcPct val="150000"/>
              </a:lnSpc>
              <a:spcBef>
                <a:spcPts val="0"/>
              </a:spcBef>
              <a:buNone/>
            </a:pPr>
            <a:endParaRPr lang="en-US" sz="1400" dirty="0">
              <a:solidFill>
                <a:schemeClr val="tx1"/>
              </a:solidFill>
            </a:endParaRPr>
          </a:p>
          <a:p>
            <a:pPr lvl="0">
              <a:lnSpc>
                <a:spcPct val="150000"/>
              </a:lnSpc>
              <a:spcBef>
                <a:spcPts val="0"/>
              </a:spcBef>
              <a:buNone/>
            </a:pPr>
            <a:r>
              <a:rPr lang="en-US" sz="1400" b="1" dirty="0">
                <a:solidFill>
                  <a:schemeClr val="tx1"/>
                </a:solidFill>
              </a:rPr>
              <a:t>Phase 5 will be created to establish the structure that is </a:t>
            </a:r>
            <a:r>
              <a:rPr lang="en-US" sz="1400" b="1" dirty="0" smtClean="0">
                <a:solidFill>
                  <a:schemeClr val="tx1"/>
                </a:solidFill>
              </a:rPr>
              <a:t>essential </a:t>
            </a:r>
            <a:r>
              <a:rPr lang="en-US" sz="1400" b="1" dirty="0">
                <a:solidFill>
                  <a:schemeClr val="tx1"/>
                </a:solidFill>
              </a:rPr>
              <a:t>to the success of Autism Spectrum Disorder </a:t>
            </a:r>
            <a:r>
              <a:rPr lang="en-US" sz="1400" b="1" dirty="0" smtClean="0">
                <a:solidFill>
                  <a:schemeClr val="tx1"/>
                </a:solidFill>
              </a:rPr>
              <a:t>students</a:t>
            </a:r>
            <a:endParaRPr sz="1400" b="1" dirty="0">
              <a:solidFill>
                <a:schemeClr val="tx1"/>
              </a:solidFill>
            </a:endParaRPr>
          </a:p>
        </p:txBody>
      </p:sp>
      <p:graphicFrame>
        <p:nvGraphicFramePr>
          <p:cNvPr id="7" name="Diagram 6"/>
          <p:cNvGraphicFramePr/>
          <p:nvPr>
            <p:extLst>
              <p:ext uri="{D42A27DB-BD31-4B8C-83A1-F6EECF244321}">
                <p14:modId xmlns:p14="http://schemas.microsoft.com/office/powerpoint/2010/main" val="2461056302"/>
              </p:ext>
            </p:extLst>
          </p:nvPr>
        </p:nvGraphicFramePr>
        <p:xfrm>
          <a:off x="5791199" y="598099"/>
          <a:ext cx="395215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68590987"/>
              </p:ext>
            </p:extLst>
          </p:nvPr>
        </p:nvGraphicFramePr>
        <p:xfrm>
          <a:off x="440089" y="551738"/>
          <a:ext cx="8217159" cy="446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60570" y="980598"/>
            <a:ext cx="2435291" cy="553998"/>
          </a:xfrm>
          <a:prstGeom prst="rect">
            <a:avLst/>
          </a:prstGeom>
          <a:noFill/>
        </p:spPr>
        <p:txBody>
          <a:bodyPr wrap="square" rtlCol="0">
            <a:spAutoFit/>
          </a:bodyPr>
          <a:lstStyle/>
          <a:p>
            <a:pPr algn="ctr"/>
            <a:r>
              <a:rPr lang="en-US" sz="1500" dirty="0" smtClean="0"/>
              <a:t>SELF ADVOCACY &amp; </a:t>
            </a:r>
          </a:p>
          <a:p>
            <a:pPr algn="ctr"/>
            <a:r>
              <a:rPr lang="en-US" sz="1500" dirty="0" smtClean="0"/>
              <a:t>SUPPORT NETWORKS</a:t>
            </a:r>
            <a:endParaRPr lang="en-US" sz="1500" dirty="0"/>
          </a:p>
        </p:txBody>
      </p:sp>
      <p:sp>
        <p:nvSpPr>
          <p:cNvPr id="7" name="TextBox 6"/>
          <p:cNvSpPr txBox="1"/>
          <p:nvPr/>
        </p:nvSpPr>
        <p:spPr>
          <a:xfrm>
            <a:off x="4710398" y="3637094"/>
            <a:ext cx="2435291" cy="892552"/>
          </a:xfrm>
          <a:prstGeom prst="rect">
            <a:avLst/>
          </a:prstGeom>
          <a:noFill/>
        </p:spPr>
        <p:txBody>
          <a:bodyPr wrap="square" rtlCol="0">
            <a:spAutoFit/>
          </a:bodyPr>
          <a:lstStyle/>
          <a:p>
            <a:pPr algn="ctr"/>
            <a:r>
              <a:rPr lang="en-US" sz="1300" dirty="0">
                <a:latin typeface="Corbel" panose="020B0503020204020204" pitchFamily="34" charset="0"/>
              </a:rPr>
              <a:t>Interpersonal communication</a:t>
            </a:r>
          </a:p>
          <a:p>
            <a:pPr algn="ctr"/>
            <a:r>
              <a:rPr lang="en-US" sz="1300" dirty="0">
                <a:latin typeface="Corbel" panose="020B0503020204020204" pitchFamily="34" charset="0"/>
              </a:rPr>
              <a:t>Relationship skills</a:t>
            </a:r>
          </a:p>
          <a:p>
            <a:pPr algn="ctr"/>
            <a:r>
              <a:rPr lang="en-US" sz="1300" dirty="0">
                <a:latin typeface="Corbel" panose="020B0503020204020204" pitchFamily="34" charset="0"/>
              </a:rPr>
              <a:t>Healthy boundaries</a:t>
            </a:r>
          </a:p>
          <a:p>
            <a:pPr algn="ctr"/>
            <a:r>
              <a:rPr lang="en-US" sz="1300" dirty="0">
                <a:latin typeface="Corbel" panose="020B0503020204020204" pitchFamily="34" charset="0"/>
              </a:rPr>
              <a:t>Campus engagement </a:t>
            </a:r>
            <a:endParaRPr lang="en-US" sz="1300" dirty="0">
              <a:solidFill>
                <a:schemeClr val="dk1"/>
              </a:solidFill>
              <a:latin typeface="Corbel" panose="020B0503020204020204" pitchFamily="34" charset="0"/>
            </a:endParaRPr>
          </a:p>
        </p:txBody>
      </p:sp>
      <p:sp>
        <p:nvSpPr>
          <p:cNvPr id="8" name="TextBox 7"/>
          <p:cNvSpPr txBox="1"/>
          <p:nvPr/>
        </p:nvSpPr>
        <p:spPr>
          <a:xfrm>
            <a:off x="499181" y="963368"/>
            <a:ext cx="2435291" cy="553998"/>
          </a:xfrm>
          <a:prstGeom prst="rect">
            <a:avLst/>
          </a:prstGeom>
          <a:noFill/>
        </p:spPr>
        <p:txBody>
          <a:bodyPr wrap="square" rtlCol="0">
            <a:spAutoFit/>
          </a:bodyPr>
          <a:lstStyle/>
          <a:p>
            <a:pPr algn="ctr"/>
            <a:r>
              <a:rPr lang="en-US" sz="1500" cap="all" dirty="0">
                <a:latin typeface="Corbel" panose="020B0503020204020204" pitchFamily="34" charset="0"/>
              </a:rPr>
              <a:t>BEHAVIORAL </a:t>
            </a:r>
            <a:r>
              <a:rPr lang="en-US" sz="1500" cap="all" dirty="0" smtClean="0">
                <a:latin typeface="Corbel" panose="020B0503020204020204" pitchFamily="34" charset="0"/>
              </a:rPr>
              <a:t>&amp;</a:t>
            </a:r>
          </a:p>
          <a:p>
            <a:pPr algn="ctr"/>
            <a:r>
              <a:rPr lang="en-US" sz="1500" cap="all" dirty="0" smtClean="0">
                <a:latin typeface="Corbel" panose="020B0503020204020204" pitchFamily="34" charset="0"/>
              </a:rPr>
              <a:t>SAFETY </a:t>
            </a:r>
            <a:r>
              <a:rPr lang="en-US" sz="1500" cap="all" dirty="0">
                <a:latin typeface="Corbel" panose="020B0503020204020204" pitchFamily="34" charset="0"/>
              </a:rPr>
              <a:t>COACHING</a:t>
            </a:r>
            <a:endParaRPr lang="en-US" sz="1500" dirty="0">
              <a:latin typeface="Corbel" panose="020B0503020204020204" pitchFamily="34" charset="0"/>
            </a:endParaRPr>
          </a:p>
        </p:txBody>
      </p:sp>
      <p:sp>
        <p:nvSpPr>
          <p:cNvPr id="9" name="TextBox 8"/>
          <p:cNvSpPr txBox="1"/>
          <p:nvPr/>
        </p:nvSpPr>
        <p:spPr>
          <a:xfrm>
            <a:off x="6055552" y="963368"/>
            <a:ext cx="2435291" cy="553998"/>
          </a:xfrm>
          <a:prstGeom prst="rect">
            <a:avLst/>
          </a:prstGeom>
          <a:noFill/>
        </p:spPr>
        <p:txBody>
          <a:bodyPr wrap="square" rtlCol="0">
            <a:spAutoFit/>
          </a:bodyPr>
          <a:lstStyle/>
          <a:p>
            <a:pPr algn="ctr"/>
            <a:r>
              <a:rPr lang="en-US" sz="1500" cap="all" dirty="0"/>
              <a:t>ACADEMIC </a:t>
            </a:r>
            <a:r>
              <a:rPr lang="en-US" sz="1500" cap="all" dirty="0" smtClean="0"/>
              <a:t>SKILLS</a:t>
            </a:r>
          </a:p>
          <a:p>
            <a:pPr algn="ctr"/>
            <a:r>
              <a:rPr lang="en-US" sz="1500" cap="all" dirty="0" smtClean="0"/>
              <a:t>&amp; </a:t>
            </a:r>
            <a:r>
              <a:rPr lang="en-US" sz="1500" cap="all" dirty="0"/>
              <a:t>SUCCESS</a:t>
            </a:r>
            <a:endParaRPr lang="en-US" sz="1500" dirty="0">
              <a:latin typeface="Corbel" panose="020B0503020204020204" pitchFamily="34" charset="0"/>
            </a:endParaRPr>
          </a:p>
        </p:txBody>
      </p:sp>
      <p:sp>
        <p:nvSpPr>
          <p:cNvPr id="10" name="TextBox 9"/>
          <p:cNvSpPr txBox="1"/>
          <p:nvPr/>
        </p:nvSpPr>
        <p:spPr>
          <a:xfrm>
            <a:off x="4663730" y="2782392"/>
            <a:ext cx="2435291" cy="553998"/>
          </a:xfrm>
          <a:prstGeom prst="rect">
            <a:avLst/>
          </a:prstGeom>
          <a:noFill/>
        </p:spPr>
        <p:txBody>
          <a:bodyPr wrap="square" rtlCol="0">
            <a:spAutoFit/>
          </a:bodyPr>
          <a:lstStyle/>
          <a:p>
            <a:pPr algn="ctr"/>
            <a:r>
              <a:rPr lang="en-US" sz="1500" cap="all" dirty="0">
                <a:latin typeface="Corbel" panose="020B0503020204020204" pitchFamily="34" charset="0"/>
              </a:rPr>
              <a:t>PERSONAL </a:t>
            </a:r>
            <a:r>
              <a:rPr lang="en-US" sz="1500" cap="all" dirty="0" smtClean="0">
                <a:latin typeface="Corbel" panose="020B0503020204020204" pitchFamily="34" charset="0"/>
              </a:rPr>
              <a:t>&amp;</a:t>
            </a:r>
          </a:p>
          <a:p>
            <a:pPr algn="ctr"/>
            <a:r>
              <a:rPr lang="en-US" sz="1500" cap="all" dirty="0" smtClean="0">
                <a:latin typeface="Corbel" panose="020B0503020204020204" pitchFamily="34" charset="0"/>
              </a:rPr>
              <a:t>SOCIAL COMPETENCE</a:t>
            </a:r>
            <a:endParaRPr lang="en-US" sz="1500" dirty="0">
              <a:latin typeface="Corbel" panose="020B0503020204020204" pitchFamily="34" charset="0"/>
            </a:endParaRPr>
          </a:p>
        </p:txBody>
      </p:sp>
      <p:sp>
        <p:nvSpPr>
          <p:cNvPr id="11" name="TextBox 10"/>
          <p:cNvSpPr txBox="1"/>
          <p:nvPr/>
        </p:nvSpPr>
        <p:spPr>
          <a:xfrm>
            <a:off x="1922088" y="2988532"/>
            <a:ext cx="2435291" cy="323165"/>
          </a:xfrm>
          <a:prstGeom prst="rect">
            <a:avLst/>
          </a:prstGeom>
          <a:noFill/>
        </p:spPr>
        <p:txBody>
          <a:bodyPr wrap="square" rtlCol="0">
            <a:spAutoFit/>
          </a:bodyPr>
          <a:lstStyle/>
          <a:p>
            <a:pPr algn="ctr"/>
            <a:r>
              <a:rPr lang="en-US" sz="1500" cap="all" dirty="0">
                <a:latin typeface="Corbel" panose="020B0503020204020204" pitchFamily="34" charset="0"/>
              </a:rPr>
              <a:t>INDEPENDENT LIVING</a:t>
            </a:r>
            <a:endParaRPr lang="en-US" sz="1500" dirty="0">
              <a:latin typeface="Corbel" panose="020B0503020204020204" pitchFamily="34" charset="0"/>
            </a:endParaRPr>
          </a:p>
        </p:txBody>
      </p:sp>
      <p:sp>
        <p:nvSpPr>
          <p:cNvPr id="12" name="TextBox 11"/>
          <p:cNvSpPr txBox="1"/>
          <p:nvPr/>
        </p:nvSpPr>
        <p:spPr>
          <a:xfrm>
            <a:off x="1886328" y="3637094"/>
            <a:ext cx="2435291" cy="892552"/>
          </a:xfrm>
          <a:prstGeom prst="rect">
            <a:avLst/>
          </a:prstGeom>
          <a:noFill/>
        </p:spPr>
        <p:txBody>
          <a:bodyPr wrap="square" rtlCol="0">
            <a:spAutoFit/>
          </a:bodyPr>
          <a:lstStyle/>
          <a:p>
            <a:pPr algn="ctr"/>
            <a:r>
              <a:rPr lang="en-US" sz="1300" dirty="0">
                <a:latin typeface="Corbel" panose="020B0503020204020204" pitchFamily="34" charset="0"/>
              </a:rPr>
              <a:t>Residential living</a:t>
            </a:r>
          </a:p>
          <a:p>
            <a:pPr algn="ctr"/>
            <a:r>
              <a:rPr lang="en-US" sz="1300" dirty="0">
                <a:latin typeface="Corbel" panose="020B0503020204020204" pitchFamily="34" charset="0"/>
              </a:rPr>
              <a:t>Medication management</a:t>
            </a:r>
          </a:p>
          <a:p>
            <a:pPr algn="ctr"/>
            <a:r>
              <a:rPr lang="en-US" sz="1300" dirty="0" smtClean="0">
                <a:latin typeface="Corbel" panose="020B0503020204020204" pitchFamily="34" charset="0"/>
              </a:rPr>
              <a:t>Personal wellness</a:t>
            </a:r>
            <a:endParaRPr lang="en-US" sz="1300" dirty="0">
              <a:latin typeface="Corbel" panose="020B0503020204020204" pitchFamily="34" charset="0"/>
            </a:endParaRPr>
          </a:p>
          <a:p>
            <a:pPr algn="ctr"/>
            <a:r>
              <a:rPr lang="en-US" sz="1300" dirty="0" smtClean="0">
                <a:latin typeface="Corbel" panose="020B0503020204020204" pitchFamily="34" charset="0"/>
              </a:rPr>
              <a:t>Financial </a:t>
            </a:r>
            <a:r>
              <a:rPr lang="en-US" sz="1300" dirty="0">
                <a:latin typeface="Corbel" panose="020B0503020204020204" pitchFamily="34" charset="0"/>
              </a:rPr>
              <a:t>l</a:t>
            </a:r>
            <a:r>
              <a:rPr lang="en-US" sz="1300" dirty="0" smtClean="0">
                <a:latin typeface="Corbel" panose="020B0503020204020204" pitchFamily="34" charset="0"/>
              </a:rPr>
              <a:t>iteracy </a:t>
            </a:r>
            <a:r>
              <a:rPr lang="en-US" sz="1300" dirty="0">
                <a:latin typeface="Corbel" panose="020B0503020204020204" pitchFamily="34" charset="0"/>
              </a:rPr>
              <a:t> </a:t>
            </a:r>
            <a:endParaRPr lang="en-US" sz="1300" dirty="0">
              <a:solidFill>
                <a:schemeClr val="dk1"/>
              </a:solidFill>
              <a:latin typeface="Corbel" panose="020B0503020204020204" pitchFamily="34" charset="0"/>
            </a:endParaRPr>
          </a:p>
        </p:txBody>
      </p:sp>
      <p:sp>
        <p:nvSpPr>
          <p:cNvPr id="13" name="TextBox 12"/>
          <p:cNvSpPr txBox="1"/>
          <p:nvPr/>
        </p:nvSpPr>
        <p:spPr>
          <a:xfrm>
            <a:off x="3331022" y="1786565"/>
            <a:ext cx="2435291" cy="907941"/>
          </a:xfrm>
          <a:prstGeom prst="rect">
            <a:avLst/>
          </a:prstGeom>
          <a:noFill/>
        </p:spPr>
        <p:txBody>
          <a:bodyPr wrap="square" rtlCol="0">
            <a:spAutoFit/>
          </a:bodyPr>
          <a:lstStyle/>
          <a:p>
            <a:pPr algn="ctr"/>
            <a:r>
              <a:rPr lang="en-US" sz="1300" dirty="0">
                <a:latin typeface="Corbel" panose="020B0503020204020204" pitchFamily="34" charset="0"/>
              </a:rPr>
              <a:t>Partnership </a:t>
            </a:r>
            <a:r>
              <a:rPr lang="en-US" sz="1300" dirty="0" smtClean="0">
                <a:latin typeface="Corbel" panose="020B0503020204020204" pitchFamily="34" charset="0"/>
              </a:rPr>
              <a:t>with: Parents/guardians</a:t>
            </a:r>
          </a:p>
          <a:p>
            <a:pPr algn="ctr"/>
            <a:r>
              <a:rPr lang="en-US" sz="1300" dirty="0" smtClean="0">
                <a:latin typeface="Corbel" panose="020B0503020204020204" pitchFamily="34" charset="0"/>
              </a:rPr>
              <a:t>Student </a:t>
            </a:r>
            <a:r>
              <a:rPr lang="en-US" sz="1300" dirty="0">
                <a:latin typeface="Corbel" panose="020B0503020204020204" pitchFamily="34" charset="0"/>
              </a:rPr>
              <a:t>Affairs </a:t>
            </a:r>
            <a:endParaRPr lang="en-US" sz="1300" dirty="0" smtClean="0">
              <a:latin typeface="Corbel" panose="020B0503020204020204" pitchFamily="34" charset="0"/>
            </a:endParaRPr>
          </a:p>
          <a:p>
            <a:pPr algn="ctr"/>
            <a:r>
              <a:rPr lang="en-US" sz="1300" dirty="0" smtClean="0">
                <a:latin typeface="Corbel" panose="020B0503020204020204" pitchFamily="34" charset="0"/>
              </a:rPr>
              <a:t> </a:t>
            </a:r>
            <a:r>
              <a:rPr lang="en-US" sz="1300" dirty="0">
                <a:latin typeface="Corbel" panose="020B0503020204020204" pitchFamily="34" charset="0"/>
              </a:rPr>
              <a:t>Academic Affairs</a:t>
            </a:r>
            <a:r>
              <a:rPr lang="en-US" sz="1400" dirty="0">
                <a:latin typeface="Corbel" panose="020B0503020204020204" pitchFamily="34" charset="0"/>
              </a:rPr>
              <a:t> </a:t>
            </a:r>
            <a:endParaRPr lang="en-US" sz="1400" dirty="0">
              <a:solidFill>
                <a:schemeClr val="dk1"/>
              </a:solidFill>
              <a:latin typeface="Corbel" panose="020B0503020204020204" pitchFamily="34" charset="0"/>
            </a:endParaRPr>
          </a:p>
        </p:txBody>
      </p:sp>
      <p:sp>
        <p:nvSpPr>
          <p:cNvPr id="14" name="TextBox 13"/>
          <p:cNvSpPr txBox="1"/>
          <p:nvPr/>
        </p:nvSpPr>
        <p:spPr>
          <a:xfrm>
            <a:off x="499181" y="1818729"/>
            <a:ext cx="2435291" cy="892552"/>
          </a:xfrm>
          <a:prstGeom prst="rect">
            <a:avLst/>
          </a:prstGeom>
          <a:noFill/>
        </p:spPr>
        <p:txBody>
          <a:bodyPr wrap="square" rtlCol="0">
            <a:spAutoFit/>
          </a:bodyPr>
          <a:lstStyle/>
          <a:p>
            <a:pPr algn="ctr"/>
            <a:r>
              <a:rPr lang="en-US" sz="1300" dirty="0">
                <a:latin typeface="Corbel" panose="020B0503020204020204" pitchFamily="34" charset="0"/>
              </a:rPr>
              <a:t>Safety and security skills</a:t>
            </a:r>
          </a:p>
          <a:p>
            <a:pPr algn="ctr"/>
            <a:r>
              <a:rPr lang="en-US" sz="1300" dirty="0">
                <a:latin typeface="Corbel" panose="020B0503020204020204" pitchFamily="34" charset="0"/>
              </a:rPr>
              <a:t>Behavioral instruction</a:t>
            </a:r>
          </a:p>
          <a:p>
            <a:pPr algn="ctr"/>
            <a:r>
              <a:rPr lang="en-US" sz="1300" dirty="0">
                <a:latin typeface="Corbel" panose="020B0503020204020204" pitchFamily="34" charset="0"/>
              </a:rPr>
              <a:t>Self-care strategies</a:t>
            </a:r>
          </a:p>
          <a:p>
            <a:pPr algn="ctr"/>
            <a:r>
              <a:rPr lang="en-US" sz="1300" dirty="0">
                <a:latin typeface="Corbel" panose="020B0503020204020204" pitchFamily="34" charset="0"/>
              </a:rPr>
              <a:t>Conflict Resolution</a:t>
            </a:r>
            <a:endParaRPr lang="en-US" sz="1300" dirty="0">
              <a:solidFill>
                <a:schemeClr val="dk1"/>
              </a:solidFill>
              <a:latin typeface="Corbel" panose="020B0503020204020204" pitchFamily="34" charset="0"/>
            </a:endParaRPr>
          </a:p>
        </p:txBody>
      </p:sp>
      <p:sp>
        <p:nvSpPr>
          <p:cNvPr id="15" name="TextBox 14"/>
          <p:cNvSpPr txBox="1"/>
          <p:nvPr/>
        </p:nvSpPr>
        <p:spPr>
          <a:xfrm>
            <a:off x="6162863" y="1786565"/>
            <a:ext cx="2435291" cy="892552"/>
          </a:xfrm>
          <a:prstGeom prst="rect">
            <a:avLst/>
          </a:prstGeom>
          <a:noFill/>
        </p:spPr>
        <p:txBody>
          <a:bodyPr wrap="square" rtlCol="0">
            <a:spAutoFit/>
          </a:bodyPr>
          <a:lstStyle/>
          <a:p>
            <a:pPr algn="ctr"/>
            <a:r>
              <a:rPr lang="en-US" sz="1300" dirty="0" smtClean="0"/>
              <a:t>Organization </a:t>
            </a:r>
            <a:r>
              <a:rPr lang="en-US" sz="1300" dirty="0"/>
              <a:t>skills</a:t>
            </a:r>
          </a:p>
          <a:p>
            <a:pPr algn="ctr"/>
            <a:r>
              <a:rPr lang="en-US" sz="1300" dirty="0" smtClean="0"/>
              <a:t>Career </a:t>
            </a:r>
            <a:r>
              <a:rPr lang="en-US" sz="1300" dirty="0"/>
              <a:t>exploration</a:t>
            </a:r>
          </a:p>
          <a:p>
            <a:pPr algn="ctr"/>
            <a:r>
              <a:rPr lang="en-US" sz="1300" dirty="0"/>
              <a:t>Time management</a:t>
            </a:r>
          </a:p>
          <a:p>
            <a:pPr algn="ctr"/>
            <a:r>
              <a:rPr lang="en-US" sz="1300" dirty="0" smtClean="0"/>
              <a:t>Employment skills</a:t>
            </a:r>
            <a:endParaRPr lang="en-US" sz="1300" dirty="0"/>
          </a:p>
        </p:txBody>
      </p:sp>
      <p:sp>
        <p:nvSpPr>
          <p:cNvPr id="16" name="TextBox 15"/>
          <p:cNvSpPr txBox="1"/>
          <p:nvPr/>
        </p:nvSpPr>
        <p:spPr>
          <a:xfrm>
            <a:off x="1650738" y="156674"/>
            <a:ext cx="5842525" cy="523220"/>
          </a:xfrm>
          <a:prstGeom prst="rect">
            <a:avLst/>
          </a:prstGeom>
          <a:noFill/>
        </p:spPr>
        <p:txBody>
          <a:bodyPr wrap="square" rtlCol="0">
            <a:spAutoFit/>
          </a:bodyPr>
          <a:lstStyle/>
          <a:p>
            <a:pPr algn="ctr"/>
            <a:r>
              <a:rPr lang="en-US" sz="2800" dirty="0"/>
              <a:t>Phase 5: </a:t>
            </a:r>
            <a:r>
              <a:rPr lang="en-US" sz="2800" dirty="0" smtClean="0"/>
              <a:t>An </a:t>
            </a:r>
            <a:r>
              <a:rPr lang="en-US" sz="2800" dirty="0"/>
              <a:t>Integrated Approach</a:t>
            </a:r>
          </a:p>
        </p:txBody>
      </p:sp>
      <p:sp>
        <p:nvSpPr>
          <p:cNvPr id="17" name="Rectangle 16"/>
          <p:cNvSpPr/>
          <p:nvPr/>
        </p:nvSpPr>
        <p:spPr>
          <a:xfrm>
            <a:off x="138398" y="4714934"/>
            <a:ext cx="4572000" cy="230832"/>
          </a:xfrm>
          <a:prstGeom prst="rect">
            <a:avLst/>
          </a:prstGeom>
        </p:spPr>
        <p:txBody>
          <a:bodyPr>
            <a:spAutoFit/>
          </a:bodyPr>
          <a:lstStyle/>
          <a:p>
            <a:r>
              <a:rPr lang="en-US" sz="900" dirty="0" smtClean="0"/>
              <a:t>(Wolf, Brown, &amp; Bork, 2009)</a:t>
            </a:r>
            <a:endParaRPr lang="en-US" sz="900" dirty="0"/>
          </a:p>
        </p:txBody>
      </p:sp>
    </p:spTree>
    <p:extLst>
      <p:ext uri="{BB962C8B-B14F-4D97-AF65-F5344CB8AC3E}">
        <p14:creationId xmlns:p14="http://schemas.microsoft.com/office/powerpoint/2010/main" val="82185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29" y="246482"/>
            <a:ext cx="7406640" cy="1017270"/>
          </a:xfrm>
        </p:spPr>
        <p:txBody>
          <a:bodyPr/>
          <a:lstStyle/>
          <a:p>
            <a:r>
              <a:rPr lang="en-US" dirty="0"/>
              <a:t>Short </a:t>
            </a:r>
            <a:r>
              <a:rPr lang="en-US" dirty="0" smtClean="0"/>
              <a:t>Term </a:t>
            </a:r>
            <a:r>
              <a:rPr lang="en-US" dirty="0"/>
              <a:t>Plan</a:t>
            </a:r>
          </a:p>
        </p:txBody>
      </p:sp>
      <p:sp>
        <p:nvSpPr>
          <p:cNvPr id="3" name="Content Placeholder 2"/>
          <p:cNvSpPr>
            <a:spLocks noGrp="1"/>
          </p:cNvSpPr>
          <p:nvPr>
            <p:ph sz="half" idx="1"/>
          </p:nvPr>
        </p:nvSpPr>
        <p:spPr>
          <a:xfrm>
            <a:off x="5041396" y="972287"/>
            <a:ext cx="3566160" cy="3017520"/>
          </a:xfrm>
        </p:spPr>
        <p:txBody>
          <a:bodyPr>
            <a:normAutofit/>
          </a:bodyPr>
          <a:lstStyle/>
          <a:p>
            <a:pPr marL="34290" indent="0">
              <a:lnSpc>
                <a:spcPct val="150000"/>
              </a:lnSpc>
              <a:buNone/>
            </a:pPr>
            <a:r>
              <a:rPr lang="en-US" sz="1400" b="1" dirty="0">
                <a:solidFill>
                  <a:schemeClr val="tx1"/>
                </a:solidFill>
              </a:rPr>
              <a:t>Phase 5 Application &amp; Selection </a:t>
            </a:r>
          </a:p>
          <a:p>
            <a:pPr lvl="1">
              <a:lnSpc>
                <a:spcPct val="150000"/>
              </a:lnSpc>
            </a:pPr>
            <a:r>
              <a:rPr lang="en-US" sz="1400" dirty="0">
                <a:solidFill>
                  <a:schemeClr val="tx1"/>
                </a:solidFill>
              </a:rPr>
              <a:t>Advertise through the Admissions Office and Disability Services (Application)</a:t>
            </a:r>
          </a:p>
          <a:p>
            <a:pPr lvl="1">
              <a:lnSpc>
                <a:spcPct val="150000"/>
              </a:lnSpc>
            </a:pPr>
            <a:r>
              <a:rPr lang="en-US" sz="1400" dirty="0">
                <a:solidFill>
                  <a:schemeClr val="tx1"/>
                </a:solidFill>
              </a:rPr>
              <a:t>Select 25 first year residential students to participate in the Phase 5 </a:t>
            </a:r>
          </a:p>
        </p:txBody>
      </p:sp>
      <p:sp>
        <p:nvSpPr>
          <p:cNvPr id="4" name="Content Placeholder 3"/>
          <p:cNvSpPr>
            <a:spLocks noGrp="1"/>
          </p:cNvSpPr>
          <p:nvPr>
            <p:ph sz="half" idx="2"/>
          </p:nvPr>
        </p:nvSpPr>
        <p:spPr>
          <a:xfrm>
            <a:off x="435076" y="1056352"/>
            <a:ext cx="4350775" cy="3017520"/>
          </a:xfrm>
        </p:spPr>
        <p:txBody>
          <a:bodyPr>
            <a:noAutofit/>
          </a:bodyPr>
          <a:lstStyle/>
          <a:p>
            <a:pPr marL="34290" indent="0">
              <a:buNone/>
            </a:pPr>
            <a:r>
              <a:rPr lang="en-US" sz="1400" b="1" dirty="0">
                <a:solidFill>
                  <a:schemeClr val="tx1"/>
                </a:solidFill>
              </a:rPr>
              <a:t>Launch Phase 5 an integrated support for ASD Students </a:t>
            </a:r>
          </a:p>
          <a:p>
            <a:pPr lvl="1">
              <a:lnSpc>
                <a:spcPct val="150000"/>
              </a:lnSpc>
            </a:pPr>
            <a:r>
              <a:rPr lang="en-US" sz="1400" dirty="0">
                <a:solidFill>
                  <a:schemeClr val="tx1"/>
                </a:solidFill>
              </a:rPr>
              <a:t>Pre-Orientation for ASD Students </a:t>
            </a:r>
            <a:r>
              <a:rPr lang="en-US" sz="1400" dirty="0" smtClean="0">
                <a:solidFill>
                  <a:schemeClr val="tx1"/>
                </a:solidFill>
              </a:rPr>
              <a:t>(1 </a:t>
            </a:r>
            <a:r>
              <a:rPr lang="en-US" sz="1400" dirty="0">
                <a:solidFill>
                  <a:schemeClr val="tx1"/>
                </a:solidFill>
              </a:rPr>
              <a:t>week duration)</a:t>
            </a:r>
          </a:p>
          <a:p>
            <a:pPr lvl="1">
              <a:lnSpc>
                <a:spcPct val="150000"/>
              </a:lnSpc>
            </a:pPr>
            <a:r>
              <a:rPr lang="en-US" sz="1400" dirty="0">
                <a:solidFill>
                  <a:schemeClr val="tx1"/>
                </a:solidFill>
              </a:rPr>
              <a:t>Engagement and Programming: 1 credit course, weekly meetings, and monthly newsletter </a:t>
            </a:r>
          </a:p>
          <a:p>
            <a:pPr lvl="1">
              <a:lnSpc>
                <a:spcPct val="150000"/>
              </a:lnSpc>
            </a:pPr>
            <a:r>
              <a:rPr lang="en-US" sz="1400" dirty="0">
                <a:solidFill>
                  <a:schemeClr val="tx1"/>
                </a:solidFill>
              </a:rPr>
              <a:t>Create a sustainable Phase 5 structure (Student Affairs and Academic Affairs integration) </a:t>
            </a:r>
          </a:p>
        </p:txBody>
      </p:sp>
      <p:graphicFrame>
        <p:nvGraphicFramePr>
          <p:cNvPr id="5" name="Content Placeholder 4"/>
          <p:cNvGraphicFramePr>
            <a:graphicFrameLocks/>
          </p:cNvGraphicFramePr>
          <p:nvPr>
            <p:extLst>
              <p:ext uri="{D42A27DB-BD31-4B8C-83A1-F6EECF244321}">
                <p14:modId xmlns:p14="http://schemas.microsoft.com/office/powerpoint/2010/main" val="3034934702"/>
              </p:ext>
            </p:extLst>
          </p:nvPr>
        </p:nvGraphicFramePr>
        <p:xfrm>
          <a:off x="4725781" y="2597741"/>
          <a:ext cx="4018935" cy="228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46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000" dirty="0" smtClean="0"/>
              <a:t>Engagement </a:t>
            </a:r>
            <a:r>
              <a:rPr lang="en-US" sz="3000" dirty="0"/>
              <a:t>and Programing </a:t>
            </a:r>
          </a:p>
        </p:txBody>
      </p:sp>
      <p:sp>
        <p:nvSpPr>
          <p:cNvPr id="5" name="Content Placeholder 4"/>
          <p:cNvSpPr>
            <a:spLocks noGrp="1"/>
          </p:cNvSpPr>
          <p:nvPr>
            <p:ph type="body" idx="1"/>
          </p:nvPr>
        </p:nvSpPr>
        <p:spPr>
          <a:xfrm>
            <a:off x="311700" y="1578076"/>
            <a:ext cx="1959551" cy="2086897"/>
          </a:xfrm>
          <a:noFill/>
        </p:spPr>
        <p:txBody>
          <a:bodyPr>
            <a:noAutofit/>
          </a:bodyPr>
          <a:lstStyle/>
          <a:p>
            <a:pPr marL="34290" indent="0">
              <a:lnSpc>
                <a:spcPct val="150000"/>
              </a:lnSpc>
              <a:buNone/>
            </a:pPr>
            <a:r>
              <a:rPr lang="en-US" sz="1400" b="1" dirty="0" smtClean="0">
                <a:solidFill>
                  <a:schemeClr val="tx1"/>
                </a:solidFill>
              </a:rPr>
              <a:t>Once selected, students will attend a week long</a:t>
            </a:r>
            <a:r>
              <a:rPr lang="en-US" sz="1400" b="1" dirty="0">
                <a:solidFill>
                  <a:schemeClr val="tx1"/>
                </a:solidFill>
              </a:rPr>
              <a:t> </a:t>
            </a:r>
            <a:r>
              <a:rPr lang="en-US" sz="1400" b="1" dirty="0" smtClean="0">
                <a:solidFill>
                  <a:schemeClr val="tx1"/>
                </a:solidFill>
              </a:rPr>
              <a:t>pre-orientation for introduction to </a:t>
            </a:r>
            <a:r>
              <a:rPr lang="en-US" sz="1400" b="1" dirty="0">
                <a:solidFill>
                  <a:schemeClr val="tx1"/>
                </a:solidFill>
              </a:rPr>
              <a:t>the Phase 5 </a:t>
            </a:r>
            <a:r>
              <a:rPr lang="en-US" sz="1400" b="1" dirty="0" smtClean="0">
                <a:solidFill>
                  <a:schemeClr val="tx1"/>
                </a:solidFill>
              </a:rPr>
              <a:t>program</a:t>
            </a:r>
            <a:endParaRPr lang="en-US" sz="1400" b="1" dirty="0">
              <a:solidFill>
                <a:schemeClr val="tx1"/>
              </a:solidFill>
            </a:endParaRPr>
          </a:p>
        </p:txBody>
      </p:sp>
      <p:graphicFrame>
        <p:nvGraphicFramePr>
          <p:cNvPr id="7" name="Diagram 6"/>
          <p:cNvGraphicFramePr/>
          <p:nvPr>
            <p:extLst>
              <p:ext uri="{D42A27DB-BD31-4B8C-83A1-F6EECF244321}">
                <p14:modId xmlns:p14="http://schemas.microsoft.com/office/powerpoint/2010/main" val="1845186529"/>
              </p:ext>
            </p:extLst>
          </p:nvPr>
        </p:nvGraphicFramePr>
        <p:xfrm>
          <a:off x="2756730" y="5895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15210" y="4689469"/>
            <a:ext cx="6752169" cy="230832"/>
          </a:xfrm>
          <a:prstGeom prst="rect">
            <a:avLst/>
          </a:prstGeom>
        </p:spPr>
        <p:txBody>
          <a:bodyPr wrap="none">
            <a:spAutoFit/>
          </a:bodyPr>
          <a:lstStyle/>
          <a:p>
            <a:pPr lvl="0"/>
            <a:r>
              <a:rPr lang="en-US" sz="900" dirty="0">
                <a:solidFill>
                  <a:srgbClr val="000000"/>
                </a:solidFill>
              </a:rPr>
              <a:t>(Emerging practices for supporting students on the autism spectrum in higher education: </a:t>
            </a:r>
            <a:r>
              <a:rPr lang="en-US" sz="900" dirty="0" smtClean="0">
                <a:solidFill>
                  <a:srgbClr val="000000"/>
                </a:solidFill>
              </a:rPr>
              <a:t>A guide </a:t>
            </a:r>
            <a:r>
              <a:rPr lang="en-US" sz="900" dirty="0">
                <a:solidFill>
                  <a:srgbClr val="000000"/>
                </a:solidFill>
              </a:rPr>
              <a:t>for higher education </a:t>
            </a:r>
            <a:r>
              <a:rPr lang="en-US" sz="900" dirty="0" smtClean="0">
                <a:solidFill>
                  <a:srgbClr val="000000"/>
                </a:solidFill>
              </a:rPr>
              <a:t>professionals, 2014)</a:t>
            </a:r>
            <a:endParaRPr lang="en-US" sz="900" dirty="0">
              <a:solidFill>
                <a:srgbClr val="000000"/>
              </a:solidFill>
            </a:endParaRPr>
          </a:p>
        </p:txBody>
      </p:sp>
    </p:spTree>
    <p:extLst>
      <p:ext uri="{BB962C8B-B14F-4D97-AF65-F5344CB8AC3E}">
        <p14:creationId xmlns:p14="http://schemas.microsoft.com/office/powerpoint/2010/main" val="419162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693" y="73742"/>
            <a:ext cx="7500319" cy="805992"/>
          </a:xfrm>
        </p:spPr>
        <p:txBody>
          <a:bodyPr>
            <a:normAutofit/>
          </a:bodyPr>
          <a:lstStyle/>
          <a:p>
            <a:r>
              <a:rPr lang="en-US" dirty="0" smtClean="0"/>
              <a:t>Program Budget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75495371"/>
              </p:ext>
            </p:extLst>
          </p:nvPr>
        </p:nvGraphicFramePr>
        <p:xfrm>
          <a:off x="457199" y="805992"/>
          <a:ext cx="8079948" cy="4114800"/>
        </p:xfrm>
        <a:graphic>
          <a:graphicData uri="http://schemas.openxmlformats.org/drawingml/2006/table">
            <a:tbl>
              <a:tblPr firstRow="1" bandRow="1">
                <a:tableStyleId>{5C22544A-7EE6-4342-B048-85BDC9FD1C3A}</a:tableStyleId>
              </a:tblPr>
              <a:tblGrid>
                <a:gridCol w="1695451">
                  <a:extLst>
                    <a:ext uri="{9D8B030D-6E8A-4147-A177-3AD203B41FA5}">
                      <a16:colId xmlns="" xmlns:a16="http://schemas.microsoft.com/office/drawing/2014/main" val="542617631"/>
                    </a:ext>
                  </a:extLst>
                </a:gridCol>
                <a:gridCol w="1571625">
                  <a:extLst>
                    <a:ext uri="{9D8B030D-6E8A-4147-A177-3AD203B41FA5}">
                      <a16:colId xmlns="" xmlns:a16="http://schemas.microsoft.com/office/drawing/2014/main" val="4249966690"/>
                    </a:ext>
                  </a:extLst>
                </a:gridCol>
                <a:gridCol w="2124075">
                  <a:extLst>
                    <a:ext uri="{9D8B030D-6E8A-4147-A177-3AD203B41FA5}">
                      <a16:colId xmlns="" xmlns:a16="http://schemas.microsoft.com/office/drawing/2014/main" val="2289042578"/>
                    </a:ext>
                  </a:extLst>
                </a:gridCol>
                <a:gridCol w="1362075">
                  <a:extLst>
                    <a:ext uri="{9D8B030D-6E8A-4147-A177-3AD203B41FA5}">
                      <a16:colId xmlns="" xmlns:a16="http://schemas.microsoft.com/office/drawing/2014/main" val="56072717"/>
                    </a:ext>
                  </a:extLst>
                </a:gridCol>
                <a:gridCol w="1326722">
                  <a:extLst>
                    <a:ext uri="{9D8B030D-6E8A-4147-A177-3AD203B41FA5}">
                      <a16:colId xmlns="" xmlns:a16="http://schemas.microsoft.com/office/drawing/2014/main" val="3437718412"/>
                    </a:ext>
                  </a:extLst>
                </a:gridCol>
              </a:tblGrid>
              <a:tr h="291547">
                <a:tc>
                  <a:txBody>
                    <a:bodyPr/>
                    <a:lstStyle/>
                    <a:p>
                      <a:endParaRPr lang="en-US" dirty="0"/>
                    </a:p>
                  </a:txBody>
                  <a:tcPr/>
                </a:tc>
                <a:tc>
                  <a:txBody>
                    <a:bodyPr/>
                    <a:lstStyle/>
                    <a:p>
                      <a:r>
                        <a:rPr lang="en-US" dirty="0" smtClean="0"/>
                        <a:t>Purpose</a:t>
                      </a:r>
                      <a:endParaRPr lang="en-US" dirty="0"/>
                    </a:p>
                  </a:txBody>
                  <a:tcPr/>
                </a:tc>
                <a:tc>
                  <a:txBody>
                    <a:bodyPr/>
                    <a:lstStyle/>
                    <a:p>
                      <a:r>
                        <a:rPr lang="en-US" dirty="0" smtClean="0"/>
                        <a:t>Participants</a:t>
                      </a:r>
                      <a:r>
                        <a:rPr lang="en-US" baseline="0" dirty="0" smtClean="0"/>
                        <a:t> </a:t>
                      </a:r>
                      <a:endParaRPr lang="en-US" dirty="0"/>
                    </a:p>
                  </a:txBody>
                  <a:tcPr/>
                </a:tc>
                <a:tc>
                  <a:txBody>
                    <a:bodyPr/>
                    <a:lstStyle/>
                    <a:p>
                      <a:r>
                        <a:rPr lang="en-US" dirty="0" smtClean="0"/>
                        <a:t>Price/Each</a:t>
                      </a:r>
                      <a:endParaRPr lang="en-US" dirty="0"/>
                    </a:p>
                  </a:txBody>
                  <a:tcPr/>
                </a:tc>
                <a:tc>
                  <a:txBody>
                    <a:bodyPr/>
                    <a:lstStyle/>
                    <a:p>
                      <a:r>
                        <a:rPr lang="en-US" dirty="0" smtClean="0"/>
                        <a:t>Total</a:t>
                      </a:r>
                      <a:endParaRPr lang="en-US" dirty="0"/>
                    </a:p>
                  </a:txBody>
                  <a:tcPr/>
                </a:tc>
                <a:extLst>
                  <a:ext uri="{0D108BD9-81ED-4DB2-BD59-A6C34878D82A}">
                    <a16:rowId xmlns="" xmlns:a16="http://schemas.microsoft.com/office/drawing/2014/main" val="2400298360"/>
                  </a:ext>
                </a:extLst>
              </a:tr>
              <a:tr h="695227">
                <a:tc>
                  <a:txBody>
                    <a:bodyPr/>
                    <a:lstStyle/>
                    <a:p>
                      <a:r>
                        <a:rPr lang="en-US" b="1" dirty="0" smtClean="0"/>
                        <a:t>Housing</a:t>
                      </a:r>
                      <a:endParaRPr lang="en-US" b="1" dirty="0"/>
                    </a:p>
                  </a:txBody>
                  <a:tcPr/>
                </a:tc>
                <a:tc>
                  <a:txBody>
                    <a:bodyPr/>
                    <a:lstStyle/>
                    <a:p>
                      <a:r>
                        <a:rPr lang="en-US" dirty="0" smtClean="0"/>
                        <a:t>Pre-Orientation</a:t>
                      </a:r>
                    </a:p>
                    <a:p>
                      <a:endParaRPr lang="en-US" dirty="0"/>
                    </a:p>
                  </a:txBody>
                  <a:tcPr/>
                </a:tc>
                <a:tc>
                  <a:txBody>
                    <a:bodyPr/>
                    <a:lstStyle/>
                    <a:p>
                      <a:r>
                        <a:rPr lang="en-US" dirty="0" smtClean="0"/>
                        <a:t>25 Students </a:t>
                      </a:r>
                    </a:p>
                    <a:p>
                      <a:r>
                        <a:rPr lang="en-US" dirty="0" smtClean="0"/>
                        <a:t>1 Graduate</a:t>
                      </a:r>
                      <a:r>
                        <a:rPr lang="en-US" baseline="0" dirty="0" smtClean="0"/>
                        <a:t> Assistant</a:t>
                      </a:r>
                    </a:p>
                    <a:p>
                      <a:r>
                        <a:rPr lang="en-US" baseline="0" dirty="0" smtClean="0"/>
                        <a:t>1 Upper-class student</a:t>
                      </a:r>
                    </a:p>
                  </a:txBody>
                  <a:tcPr/>
                </a:tc>
                <a:tc>
                  <a:txBody>
                    <a:bodyPr/>
                    <a:lstStyle/>
                    <a:p>
                      <a:r>
                        <a:rPr lang="en-US" dirty="0" smtClean="0"/>
                        <a:t>Subsidized</a:t>
                      </a:r>
                      <a:r>
                        <a:rPr lang="en-US" baseline="0" dirty="0" smtClean="0"/>
                        <a:t> by internal funding </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Subsidized</a:t>
                      </a:r>
                      <a:r>
                        <a:rPr lang="en-US" baseline="0" dirty="0" smtClean="0"/>
                        <a:t> by internal funding </a:t>
                      </a:r>
                      <a:endParaRPr lang="en-US" dirty="0" smtClean="0"/>
                    </a:p>
                    <a:p>
                      <a:endParaRPr lang="en-US" dirty="0"/>
                    </a:p>
                  </a:txBody>
                  <a:tcPr/>
                </a:tc>
                <a:extLst>
                  <a:ext uri="{0D108BD9-81ED-4DB2-BD59-A6C34878D82A}">
                    <a16:rowId xmlns="" xmlns:a16="http://schemas.microsoft.com/office/drawing/2014/main" val="2229903914"/>
                  </a:ext>
                </a:extLst>
              </a:tr>
              <a:tr h="89706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1" dirty="0" smtClean="0"/>
                        <a:t>Dining</a:t>
                      </a:r>
                      <a:endParaRPr lang="en-US"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Pre-Orientation</a:t>
                      </a:r>
                    </a:p>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25 Students</a:t>
                      </a:r>
                    </a:p>
                    <a:p>
                      <a:r>
                        <a:rPr lang="en-US" baseline="0" dirty="0" smtClean="0"/>
                        <a:t>1 Faculty &amp; 1 Staff member</a:t>
                      </a:r>
                    </a:p>
                    <a:p>
                      <a:r>
                        <a:rPr lang="en-US" dirty="0" smtClean="0"/>
                        <a:t>1 Graduate</a:t>
                      </a:r>
                      <a:r>
                        <a:rPr lang="en-US" baseline="0" dirty="0" smtClean="0"/>
                        <a:t> Assistant</a:t>
                      </a:r>
                    </a:p>
                    <a:p>
                      <a:r>
                        <a:rPr lang="en-US" baseline="0" dirty="0" smtClean="0"/>
                        <a:t>1 Upper-class student</a:t>
                      </a:r>
                    </a:p>
                  </a:txBody>
                  <a:tcPr/>
                </a:tc>
                <a:tc>
                  <a:txBody>
                    <a:bodyPr/>
                    <a:lstStyle/>
                    <a:p>
                      <a:r>
                        <a:rPr lang="en-US" dirty="0" smtClean="0"/>
                        <a:t>$20.00</a:t>
                      </a:r>
                      <a:r>
                        <a:rPr lang="en-US" baseline="0" dirty="0" smtClean="0"/>
                        <a:t> per person/ per day</a:t>
                      </a:r>
                      <a:endParaRPr lang="en-US" dirty="0" smtClean="0"/>
                    </a:p>
                  </a:txBody>
                  <a:tcPr/>
                </a:tc>
                <a:tc>
                  <a:txBody>
                    <a:bodyPr/>
                    <a:lstStyle/>
                    <a:p>
                      <a:r>
                        <a:rPr lang="en-US" dirty="0" smtClean="0"/>
                        <a:t>$4,060.00</a:t>
                      </a:r>
                    </a:p>
                  </a:txBody>
                  <a:tcPr/>
                </a:tc>
                <a:extLst>
                  <a:ext uri="{0D108BD9-81ED-4DB2-BD59-A6C34878D82A}">
                    <a16:rowId xmlns="" xmlns:a16="http://schemas.microsoft.com/office/drawing/2014/main" val="4141099188"/>
                  </a:ext>
                </a:extLst>
              </a:tr>
              <a:tr h="2969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1" dirty="0" smtClean="0"/>
                        <a:t>T-shirts</a:t>
                      </a:r>
                      <a:endParaRPr lang="en-US" b="1" baseline="0" dirty="0" smtClean="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Pre-Orientation</a:t>
                      </a:r>
                      <a:endParaRPr lang="en-US" dirty="0"/>
                    </a:p>
                  </a:txBody>
                  <a:tcPr/>
                </a:tc>
                <a:tc>
                  <a:txBody>
                    <a:bodyPr/>
                    <a:lstStyle/>
                    <a:p>
                      <a:r>
                        <a:rPr lang="en-US" dirty="0" smtClean="0"/>
                        <a:t>29 t-shirts</a:t>
                      </a:r>
                      <a:endParaRPr lang="en-US" dirty="0"/>
                    </a:p>
                  </a:txBody>
                  <a:tcPr/>
                </a:tc>
                <a:tc>
                  <a:txBody>
                    <a:bodyPr/>
                    <a:lstStyle/>
                    <a:p>
                      <a:r>
                        <a:rPr lang="en-US" dirty="0" smtClean="0"/>
                        <a:t>$3.00 per shirt</a:t>
                      </a:r>
                    </a:p>
                  </a:txBody>
                  <a:tcPr/>
                </a:tc>
                <a:tc>
                  <a:txBody>
                    <a:bodyPr/>
                    <a:lstStyle/>
                    <a:p>
                      <a:r>
                        <a:rPr lang="en-US" dirty="0" smtClean="0"/>
                        <a:t>$87.00</a:t>
                      </a:r>
                    </a:p>
                  </a:txBody>
                  <a:tcPr/>
                </a:tc>
                <a:extLst>
                  <a:ext uri="{0D108BD9-81ED-4DB2-BD59-A6C34878D82A}">
                    <a16:rowId xmlns="" xmlns:a16="http://schemas.microsoft.com/office/drawing/2014/main" val="1035250066"/>
                  </a:ext>
                </a:extLst>
              </a:tr>
              <a:tr h="493387">
                <a:tc>
                  <a:txBody>
                    <a:bodyPr/>
                    <a:lstStyle/>
                    <a:p>
                      <a:r>
                        <a:rPr lang="en-US" b="1" dirty="0" smtClean="0"/>
                        <a:t>Printing Cost</a:t>
                      </a:r>
                    </a:p>
                    <a:p>
                      <a:r>
                        <a:rPr lang="en-US" b="1" dirty="0" smtClean="0"/>
                        <a:t>(5 page handout)</a:t>
                      </a:r>
                      <a:endParaRPr lang="en-US"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Pre-Orientation</a:t>
                      </a:r>
                    </a:p>
                  </a:txBody>
                  <a:tcPr/>
                </a:tc>
                <a:tc>
                  <a:txBody>
                    <a:bodyPr/>
                    <a:lstStyle/>
                    <a:p>
                      <a:r>
                        <a:rPr lang="en-US" dirty="0" smtClean="0"/>
                        <a:t>25</a:t>
                      </a:r>
                      <a:endParaRPr lang="en-US" dirty="0"/>
                    </a:p>
                  </a:txBody>
                  <a:tcPr/>
                </a:tc>
                <a:tc>
                  <a:txBody>
                    <a:bodyPr/>
                    <a:lstStyle/>
                    <a:p>
                      <a:r>
                        <a:rPr lang="en-US" dirty="0" smtClean="0"/>
                        <a:t>$0.50</a:t>
                      </a:r>
                      <a:r>
                        <a:rPr lang="en-US" baseline="0" dirty="0" smtClean="0"/>
                        <a:t> per program</a:t>
                      </a:r>
                      <a:endParaRPr lang="en-US" dirty="0"/>
                    </a:p>
                  </a:txBody>
                  <a:tcPr/>
                </a:tc>
                <a:tc>
                  <a:txBody>
                    <a:bodyPr/>
                    <a:lstStyle/>
                    <a:p>
                      <a:r>
                        <a:rPr lang="en-US" dirty="0" smtClean="0"/>
                        <a:t>$12.50</a:t>
                      </a:r>
                    </a:p>
                    <a:p>
                      <a:endParaRPr lang="en-US" dirty="0"/>
                    </a:p>
                  </a:txBody>
                  <a:tcPr/>
                </a:tc>
                <a:extLst>
                  <a:ext uri="{0D108BD9-81ED-4DB2-BD59-A6C34878D82A}">
                    <a16:rowId xmlns="" xmlns:a16="http://schemas.microsoft.com/office/drawing/2014/main" val="3297723929"/>
                  </a:ext>
                </a:extLst>
              </a:tr>
              <a:tr h="291547">
                <a:tc>
                  <a:txBody>
                    <a:bodyPr/>
                    <a:lstStyle/>
                    <a:p>
                      <a:r>
                        <a:rPr lang="en-US" b="1" dirty="0" smtClean="0"/>
                        <a:t>Phase 5 Office</a:t>
                      </a:r>
                      <a:endParaRPr lang="en-US" b="1" dirty="0"/>
                    </a:p>
                  </a:txBody>
                  <a:tcPr/>
                </a:tc>
                <a:tc>
                  <a:txBody>
                    <a:bodyPr/>
                    <a:lstStyle/>
                    <a:p>
                      <a:r>
                        <a:rPr lang="en-US" dirty="0" smtClean="0"/>
                        <a:t>Office Space </a:t>
                      </a:r>
                      <a:endParaRPr lang="en-US" dirty="0"/>
                    </a:p>
                  </a:txBody>
                  <a:tcPr/>
                </a:tc>
                <a:tc>
                  <a:txBody>
                    <a:bodyPr/>
                    <a:lstStyle/>
                    <a:p>
                      <a:r>
                        <a:rPr lang="en-US" dirty="0" smtClean="0"/>
                        <a:t>N/A</a:t>
                      </a:r>
                      <a:endParaRPr lang="en-US" dirty="0"/>
                    </a:p>
                  </a:txBody>
                  <a:tcPr/>
                </a:tc>
                <a:tc>
                  <a:txBody>
                    <a:bodyPr/>
                    <a:lstStyle/>
                    <a:p>
                      <a:r>
                        <a:rPr lang="en-US" dirty="0" smtClean="0"/>
                        <a:t>FREE</a:t>
                      </a:r>
                      <a:endParaRPr lang="en-US" dirty="0"/>
                    </a:p>
                  </a:txBody>
                  <a:tcPr/>
                </a:tc>
                <a:tc>
                  <a:txBody>
                    <a:bodyPr/>
                    <a:lstStyle/>
                    <a:p>
                      <a:r>
                        <a:rPr lang="en-US" dirty="0" smtClean="0"/>
                        <a:t>FREE</a:t>
                      </a:r>
                      <a:endParaRPr lang="en-US" dirty="0"/>
                    </a:p>
                  </a:txBody>
                  <a:tcPr/>
                </a:tc>
                <a:extLst>
                  <a:ext uri="{0D108BD9-81ED-4DB2-BD59-A6C34878D82A}">
                    <a16:rowId xmlns="" xmlns:a16="http://schemas.microsoft.com/office/drawing/2014/main" val="943208561"/>
                  </a:ext>
                </a:extLst>
              </a:tr>
              <a:tr h="493387">
                <a:tc>
                  <a:txBody>
                    <a:bodyPr/>
                    <a:lstStyle/>
                    <a:p>
                      <a:r>
                        <a:rPr lang="en-US" b="1" dirty="0" smtClean="0"/>
                        <a:t>Staff</a:t>
                      </a:r>
                      <a:endParaRPr lang="en-US"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baseline="0" dirty="0" smtClean="0"/>
                        <a:t>Honorarium </a:t>
                      </a:r>
                      <a:endParaRPr lang="en-US" dirty="0" smtClean="0"/>
                    </a:p>
                    <a:p>
                      <a:endParaRPr lang="en-US" dirty="0"/>
                    </a:p>
                  </a:txBody>
                  <a:tcPr/>
                </a:tc>
                <a:tc>
                  <a:txBody>
                    <a:bodyPr/>
                    <a:lstStyle/>
                    <a:p>
                      <a:r>
                        <a:rPr lang="en-US" dirty="0" smtClean="0"/>
                        <a:t>Service</a:t>
                      </a:r>
                      <a:r>
                        <a:rPr lang="en-US" baseline="0" dirty="0" smtClean="0"/>
                        <a:t> and/or flex-time for faculty &amp; staff member</a:t>
                      </a:r>
                    </a:p>
                  </a:txBody>
                  <a:tcPr/>
                </a:tc>
                <a:tc>
                  <a:txBody>
                    <a:bodyPr/>
                    <a:lstStyle/>
                    <a:p>
                      <a:r>
                        <a:rPr lang="en-US" dirty="0" smtClean="0"/>
                        <a:t>N/A</a:t>
                      </a:r>
                      <a:endParaRPr lang="en-US" dirty="0"/>
                    </a:p>
                  </a:txBody>
                  <a:tcPr/>
                </a:tc>
                <a:tc>
                  <a:txBody>
                    <a:bodyPr/>
                    <a:lstStyle/>
                    <a:p>
                      <a:r>
                        <a:rPr lang="en-US" dirty="0" smtClean="0"/>
                        <a:t>N/A</a:t>
                      </a:r>
                      <a:endParaRPr lang="en-US" dirty="0"/>
                    </a:p>
                  </a:txBody>
                  <a:tcPr/>
                </a:tc>
                <a:extLst>
                  <a:ext uri="{0D108BD9-81ED-4DB2-BD59-A6C34878D82A}">
                    <a16:rowId xmlns="" xmlns:a16="http://schemas.microsoft.com/office/drawing/2014/main" val="1452420215"/>
                  </a:ext>
                </a:extLst>
              </a:tr>
              <a:tr h="291547">
                <a:tc>
                  <a:txBody>
                    <a:bodyPr/>
                    <a:lstStyle/>
                    <a:p>
                      <a:r>
                        <a:rPr lang="en-US" b="1" baseline="0" dirty="0" smtClean="0"/>
                        <a:t>Operations</a:t>
                      </a:r>
                      <a:endParaRPr lang="en-US"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Resource Materials</a:t>
                      </a:r>
                    </a:p>
                  </a:txBody>
                  <a:tcPr/>
                </a:tc>
                <a:tc>
                  <a:txBody>
                    <a:bodyPr/>
                    <a:lstStyle/>
                    <a:p>
                      <a:r>
                        <a:rPr lang="en-US" dirty="0" smtClean="0"/>
                        <a:t>N/A</a:t>
                      </a:r>
                      <a:endParaRPr lang="en-US" dirty="0"/>
                    </a:p>
                  </a:txBody>
                  <a:tcPr/>
                </a:tc>
                <a:tc>
                  <a:txBody>
                    <a:bodyPr/>
                    <a:lstStyle/>
                    <a:p>
                      <a:r>
                        <a:rPr lang="en-US" dirty="0" smtClean="0"/>
                        <a:t>$1750.00 </a:t>
                      </a:r>
                      <a:endParaRPr lang="en-US" dirty="0"/>
                    </a:p>
                  </a:txBody>
                  <a:tcPr/>
                </a:tc>
                <a:tc>
                  <a:txBody>
                    <a:bodyPr/>
                    <a:lstStyle/>
                    <a:p>
                      <a:r>
                        <a:rPr lang="en-US" dirty="0" smtClean="0"/>
                        <a:t>$1750.00 </a:t>
                      </a:r>
                      <a:endParaRPr lang="en-US" dirty="0"/>
                    </a:p>
                  </a:txBody>
                  <a:tcPr/>
                </a:tc>
                <a:extLst>
                  <a:ext uri="{0D108BD9-81ED-4DB2-BD59-A6C34878D82A}">
                    <a16:rowId xmlns="" xmlns:a16="http://schemas.microsoft.com/office/drawing/2014/main" val="3903927396"/>
                  </a:ext>
                </a:extLst>
              </a:tr>
              <a:tr h="291547">
                <a:tc>
                  <a:txBody>
                    <a:bodyPr/>
                    <a:lstStyle/>
                    <a:p>
                      <a:r>
                        <a:rPr lang="en-US" b="1" u="sng" dirty="0" smtClean="0"/>
                        <a:t>Total</a:t>
                      </a:r>
                      <a:r>
                        <a:rPr lang="en-US" b="1" u="sng" baseline="0" dirty="0" smtClean="0"/>
                        <a:t> Expected  Cost </a:t>
                      </a:r>
                      <a:endParaRPr lang="en-US" b="1" u="sng"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$5,909.50</a:t>
                      </a:r>
                      <a:r>
                        <a:rPr lang="en-US" baseline="0" dirty="0" smtClean="0"/>
                        <a:t> </a:t>
                      </a:r>
                      <a:endParaRPr lang="en-US" dirty="0"/>
                    </a:p>
                  </a:txBody>
                  <a:tcPr/>
                </a:tc>
                <a:extLst>
                  <a:ext uri="{0D108BD9-81ED-4DB2-BD59-A6C34878D82A}">
                    <a16:rowId xmlns="" xmlns:a16="http://schemas.microsoft.com/office/drawing/2014/main" val="4080106833"/>
                  </a:ext>
                </a:extLst>
              </a:tr>
            </a:tbl>
          </a:graphicData>
        </a:graphic>
      </p:graphicFrame>
    </p:spTree>
    <p:extLst>
      <p:ext uri="{BB962C8B-B14F-4D97-AF65-F5344CB8AC3E}">
        <p14:creationId xmlns:p14="http://schemas.microsoft.com/office/powerpoint/2010/main" val="4259060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35975"/>
            <a:ext cx="7406640" cy="1017270"/>
          </a:xfrm>
        </p:spPr>
        <p:txBody>
          <a:bodyPr/>
          <a:lstStyle/>
          <a:p>
            <a:r>
              <a:rPr lang="en-US" dirty="0" smtClean="0"/>
              <a:t>Long Term </a:t>
            </a:r>
            <a:r>
              <a:rPr lang="en-US" dirty="0"/>
              <a:t>Plan</a:t>
            </a:r>
          </a:p>
        </p:txBody>
      </p:sp>
      <p:sp>
        <p:nvSpPr>
          <p:cNvPr id="3" name="Content Placeholder 2"/>
          <p:cNvSpPr>
            <a:spLocks noGrp="1"/>
          </p:cNvSpPr>
          <p:nvPr>
            <p:ph sz="half" idx="1"/>
          </p:nvPr>
        </p:nvSpPr>
        <p:spPr>
          <a:xfrm>
            <a:off x="4623619" y="1157013"/>
            <a:ext cx="4069448" cy="3017520"/>
          </a:xfrm>
        </p:spPr>
        <p:txBody>
          <a:bodyPr>
            <a:normAutofit/>
          </a:bodyPr>
          <a:lstStyle/>
          <a:p>
            <a:pPr marL="34290" indent="0">
              <a:lnSpc>
                <a:spcPct val="150000"/>
              </a:lnSpc>
              <a:buNone/>
            </a:pPr>
            <a:r>
              <a:rPr lang="en-US" sz="1400" b="1" dirty="0">
                <a:solidFill>
                  <a:schemeClr val="tx1"/>
                </a:solidFill>
              </a:rPr>
              <a:t>Assessment and Evaluation </a:t>
            </a:r>
            <a:endParaRPr lang="en-US" sz="1400" b="1" dirty="0" smtClean="0">
              <a:solidFill>
                <a:schemeClr val="tx1"/>
              </a:solidFill>
            </a:endParaRPr>
          </a:p>
          <a:p>
            <a:pPr lvl="1">
              <a:lnSpc>
                <a:spcPct val="150000"/>
              </a:lnSpc>
            </a:pPr>
            <a:r>
              <a:rPr lang="en-US" sz="1400" dirty="0" smtClean="0">
                <a:solidFill>
                  <a:schemeClr val="tx1"/>
                </a:solidFill>
              </a:rPr>
              <a:t>Direct assessment (pre-orientation and end of the year skills assessment)</a:t>
            </a:r>
          </a:p>
          <a:p>
            <a:pPr lvl="1">
              <a:lnSpc>
                <a:spcPct val="150000"/>
              </a:lnSpc>
            </a:pPr>
            <a:r>
              <a:rPr lang="en-US" sz="1400" dirty="0" smtClean="0">
                <a:solidFill>
                  <a:schemeClr val="tx1"/>
                </a:solidFill>
              </a:rPr>
              <a:t>Indirect </a:t>
            </a:r>
            <a:r>
              <a:rPr lang="en-US" sz="1400" dirty="0">
                <a:solidFill>
                  <a:schemeClr val="tx1"/>
                </a:solidFill>
              </a:rPr>
              <a:t>assessment (semester student satisfaction survey and parent/guardian survey)</a:t>
            </a:r>
          </a:p>
        </p:txBody>
      </p:sp>
      <p:sp>
        <p:nvSpPr>
          <p:cNvPr id="4" name="Content Placeholder 3"/>
          <p:cNvSpPr>
            <a:spLocks noGrp="1"/>
          </p:cNvSpPr>
          <p:nvPr>
            <p:ph sz="half" idx="2"/>
          </p:nvPr>
        </p:nvSpPr>
        <p:spPr>
          <a:xfrm>
            <a:off x="501814" y="1245503"/>
            <a:ext cx="3566160" cy="3017520"/>
          </a:xfrm>
        </p:spPr>
        <p:txBody>
          <a:bodyPr>
            <a:normAutofit/>
          </a:bodyPr>
          <a:lstStyle/>
          <a:p>
            <a:pPr marL="34290" indent="0">
              <a:buNone/>
            </a:pPr>
            <a:r>
              <a:rPr lang="en-US" sz="1400" b="1" dirty="0" smtClean="0">
                <a:solidFill>
                  <a:schemeClr val="tx1"/>
                </a:solidFill>
              </a:rPr>
              <a:t>Secure Funding and Operation Budget </a:t>
            </a:r>
          </a:p>
          <a:p>
            <a:pPr lvl="1">
              <a:lnSpc>
                <a:spcPct val="150000"/>
              </a:lnSpc>
            </a:pPr>
            <a:r>
              <a:rPr lang="en-US" sz="1400" dirty="0" smtClean="0">
                <a:solidFill>
                  <a:schemeClr val="tx1"/>
                </a:solidFill>
              </a:rPr>
              <a:t>Pre-Orientation cost</a:t>
            </a:r>
          </a:p>
          <a:p>
            <a:pPr lvl="1">
              <a:lnSpc>
                <a:spcPct val="150000"/>
              </a:lnSpc>
            </a:pPr>
            <a:r>
              <a:rPr lang="en-US" sz="1400" dirty="0" smtClean="0">
                <a:solidFill>
                  <a:schemeClr val="tx1"/>
                </a:solidFill>
              </a:rPr>
              <a:t>Office and meeting space</a:t>
            </a:r>
          </a:p>
          <a:p>
            <a:pPr lvl="1">
              <a:lnSpc>
                <a:spcPct val="150000"/>
              </a:lnSpc>
            </a:pPr>
            <a:r>
              <a:rPr lang="en-US" sz="1400" dirty="0" smtClean="0">
                <a:solidFill>
                  <a:schemeClr val="tx1"/>
                </a:solidFill>
              </a:rPr>
              <a:t>Support </a:t>
            </a:r>
            <a:r>
              <a:rPr lang="en-US" sz="1400" dirty="0">
                <a:solidFill>
                  <a:schemeClr val="tx1"/>
                </a:solidFill>
              </a:rPr>
              <a:t>s</a:t>
            </a:r>
            <a:r>
              <a:rPr lang="en-US" sz="1400" dirty="0" smtClean="0">
                <a:solidFill>
                  <a:schemeClr val="tx1"/>
                </a:solidFill>
              </a:rPr>
              <a:t>ervice </a:t>
            </a:r>
            <a:r>
              <a:rPr lang="en-US" sz="1400" dirty="0">
                <a:solidFill>
                  <a:schemeClr val="tx1"/>
                </a:solidFill>
              </a:rPr>
              <a:t>r</a:t>
            </a:r>
            <a:r>
              <a:rPr lang="en-US" sz="1400" dirty="0" smtClean="0">
                <a:solidFill>
                  <a:schemeClr val="tx1"/>
                </a:solidFill>
              </a:rPr>
              <a:t>esources </a:t>
            </a:r>
          </a:p>
          <a:p>
            <a:pPr lvl="1">
              <a:lnSpc>
                <a:spcPct val="150000"/>
              </a:lnSpc>
            </a:pPr>
            <a:r>
              <a:rPr lang="en-US" sz="1400" dirty="0" smtClean="0">
                <a:solidFill>
                  <a:schemeClr val="tx1"/>
                </a:solidFill>
              </a:rPr>
              <a:t>Staffing </a:t>
            </a:r>
            <a:endParaRPr lang="en-US" sz="1400" dirty="0">
              <a:solidFill>
                <a:schemeClr val="tx1"/>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462528106"/>
              </p:ext>
            </p:extLst>
          </p:nvPr>
        </p:nvGraphicFramePr>
        <p:xfrm>
          <a:off x="377928" y="2762005"/>
          <a:ext cx="5233834" cy="211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03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311700" y="358219"/>
            <a:ext cx="2437656" cy="4909313"/>
          </a:xfrm>
          <a:noFill/>
        </p:spPr>
        <p:txBody>
          <a:bodyPr>
            <a:normAutofit/>
          </a:bodyPr>
          <a:lstStyle/>
          <a:p>
            <a:pPr marL="34290" indent="0">
              <a:lnSpc>
                <a:spcPct val="150000"/>
              </a:lnSpc>
              <a:buNone/>
            </a:pPr>
            <a:r>
              <a:rPr lang="en-US" sz="3200" b="1" dirty="0" smtClean="0">
                <a:solidFill>
                  <a:schemeClr val="tx1"/>
                </a:solidFill>
              </a:rPr>
              <a:t>What Students With Autism Want You To Know…..</a:t>
            </a:r>
            <a:endParaRPr lang="en-US" sz="3200" b="1" dirty="0">
              <a:solidFill>
                <a:schemeClr val="tx1"/>
              </a:solidFill>
            </a:endParaRPr>
          </a:p>
        </p:txBody>
      </p:sp>
      <p:graphicFrame>
        <p:nvGraphicFramePr>
          <p:cNvPr id="7" name="Diagram 6"/>
          <p:cNvGraphicFramePr/>
          <p:nvPr>
            <p:extLst>
              <p:ext uri="{D42A27DB-BD31-4B8C-83A1-F6EECF244321}">
                <p14:modId xmlns:p14="http://schemas.microsoft.com/office/powerpoint/2010/main" val="3570535959"/>
              </p:ext>
            </p:extLst>
          </p:nvPr>
        </p:nvGraphicFramePr>
        <p:xfrm>
          <a:off x="2749356" y="8377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8965" y="4786341"/>
            <a:ext cx="2149311" cy="230832"/>
          </a:xfrm>
          <a:prstGeom prst="rect">
            <a:avLst/>
          </a:prstGeom>
          <a:noFill/>
        </p:spPr>
        <p:txBody>
          <a:bodyPr wrap="square" rtlCol="0">
            <a:spAutoFit/>
          </a:bodyPr>
          <a:lstStyle/>
          <a:p>
            <a:r>
              <a:rPr lang="en-US" sz="900" dirty="0" smtClean="0"/>
              <a:t>(Autism Speaks, 2017)</a:t>
            </a:r>
            <a:endParaRPr lang="en-US" sz="900" dirty="0"/>
          </a:p>
        </p:txBody>
      </p:sp>
    </p:spTree>
    <p:extLst>
      <p:ext uri="{BB962C8B-B14F-4D97-AF65-F5344CB8AC3E}">
        <p14:creationId xmlns:p14="http://schemas.microsoft.com/office/powerpoint/2010/main" val="1063209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a:t>
            </a:r>
          </a:p>
        </p:txBody>
      </p:sp>
      <p:sp>
        <p:nvSpPr>
          <p:cNvPr id="3" name="Text Placeholder 2"/>
          <p:cNvSpPr>
            <a:spLocks noGrp="1"/>
          </p:cNvSpPr>
          <p:nvPr>
            <p:ph type="body" idx="1"/>
          </p:nvPr>
        </p:nvSpPr>
        <p:spPr/>
        <p:txBody>
          <a:bodyPr>
            <a:normAutofit lnSpcReduction="10000"/>
          </a:bodyPr>
          <a:lstStyle/>
          <a:p>
            <a:r>
              <a:rPr lang="en-US" dirty="0">
                <a:solidFill>
                  <a:schemeClr val="tx1"/>
                </a:solidFill>
              </a:rPr>
              <a:t>Anderson, Deanne. (2015). CT students with disabilities need to choose college wisely. 	Retrieved from http://ctviewpoints.org/2015/08/11/choosing-a-college/.</a:t>
            </a:r>
          </a:p>
          <a:p>
            <a:r>
              <a:rPr lang="en-US" dirty="0">
                <a:solidFill>
                  <a:schemeClr val="tx1"/>
                </a:solidFill>
              </a:rPr>
              <a:t>Evans, N. J., Forney, D. S., Guido, F. M., Patton, L. D., &amp; Renn, K. A. (2010).  </a:t>
            </a:r>
            <a:r>
              <a:rPr lang="en-US" i="1" dirty="0">
                <a:solidFill>
                  <a:schemeClr val="tx1"/>
                </a:solidFill>
              </a:rPr>
              <a:t>Student 	development in college: Theory, research, and practice</a:t>
            </a:r>
            <a:r>
              <a:rPr lang="en-US" dirty="0">
                <a:solidFill>
                  <a:schemeClr val="tx1"/>
                </a:solidFill>
              </a:rPr>
              <a:t> (2nd edition).  San Francisco, CA: 	Jossey Bass.</a:t>
            </a:r>
          </a:p>
          <a:p>
            <a:r>
              <a:rPr lang="en-US" dirty="0">
                <a:solidFill>
                  <a:schemeClr val="tx1"/>
                </a:solidFill>
              </a:rPr>
              <a:t>Emerging practices for supporting students on the autism spectrum in higher education: A 	guide for higher education professionals. (2014). Retrieved from https://www.rit.edu/~w-	ssp/documents/ASDinHigherEdGuide.pdf</a:t>
            </a:r>
          </a:p>
          <a:p>
            <a:r>
              <a:rPr lang="en-US" dirty="0">
                <a:solidFill>
                  <a:schemeClr val="tx1"/>
                </a:solidFill>
              </a:rPr>
              <a:t>Grogan, Gina. (2016). </a:t>
            </a:r>
            <a:r>
              <a:rPr lang="en-US" i="1" dirty="0">
                <a:solidFill>
                  <a:schemeClr val="tx1"/>
                </a:solidFill>
              </a:rPr>
              <a:t>Supporting Students with Autism in Higher Education through Teacher </a:t>
            </a:r>
          </a:p>
          <a:p>
            <a:pPr marL="34290" indent="0">
              <a:buNone/>
            </a:pPr>
            <a:r>
              <a:rPr lang="en-US" i="1" dirty="0">
                <a:solidFill>
                  <a:schemeClr val="tx1"/>
                </a:solidFill>
              </a:rPr>
              <a:t>	Educator Programs</a:t>
            </a:r>
            <a:r>
              <a:rPr lang="en-US" dirty="0">
                <a:solidFill>
                  <a:schemeClr val="tx1"/>
                </a:solidFill>
              </a:rPr>
              <a:t>. Retrieved http://files.eric.ed.gov/fulltext/EJ1083126.pdf</a:t>
            </a:r>
          </a:p>
          <a:p>
            <a:r>
              <a:rPr lang="en-US" dirty="0">
                <a:solidFill>
                  <a:schemeClr val="tx1"/>
                </a:solidFill>
              </a:rPr>
              <a:t>Roux, A., Shattuck, P., Rast, J., Rava, J., and Anderson, K. </a:t>
            </a:r>
            <a:r>
              <a:rPr lang="en-US" i="1" dirty="0">
                <a:solidFill>
                  <a:schemeClr val="tx1"/>
                </a:solidFill>
              </a:rPr>
              <a:t>National Autism Indicators Report: 	Transition into Young Adulthood</a:t>
            </a:r>
            <a:r>
              <a:rPr lang="en-US" dirty="0">
                <a:solidFill>
                  <a:schemeClr val="tx1"/>
                </a:solidFill>
              </a:rPr>
              <a:t>. Philadelphia, PA: Life Course Outcomes Research 	Program, A.J. Drexel Autism Institute, Drexel University, 2015.</a:t>
            </a:r>
          </a:p>
          <a:p>
            <a:r>
              <a:rPr lang="en-US" dirty="0">
                <a:solidFill>
                  <a:schemeClr val="tx1"/>
                </a:solidFill>
              </a:rPr>
              <a:t>White,S.W., Ollendick, T.C., Bray, B.C. (2011). </a:t>
            </a:r>
            <a:r>
              <a:rPr lang="en-US" i="1" dirty="0">
                <a:solidFill>
                  <a:schemeClr val="tx1"/>
                </a:solidFill>
              </a:rPr>
              <a:t>College student on the autism spectrum: 	Prevalence and associated problems</a:t>
            </a:r>
            <a:r>
              <a:rPr lang="en-US" dirty="0">
                <a:solidFill>
                  <a:schemeClr val="tx1"/>
                </a:solidFill>
              </a:rPr>
              <a:t>.  </a:t>
            </a:r>
          </a:p>
          <a:p>
            <a:endParaRPr lang="en-US" dirty="0"/>
          </a:p>
        </p:txBody>
      </p:sp>
    </p:spTree>
    <p:extLst>
      <p:ext uri="{BB962C8B-B14F-4D97-AF65-F5344CB8AC3E}">
        <p14:creationId xmlns:p14="http://schemas.microsoft.com/office/powerpoint/2010/main" val="387122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Continued</a:t>
            </a:r>
          </a:p>
        </p:txBody>
      </p:sp>
      <p:sp>
        <p:nvSpPr>
          <p:cNvPr id="3" name="Text Placeholder 2"/>
          <p:cNvSpPr>
            <a:spLocks noGrp="1"/>
          </p:cNvSpPr>
          <p:nvPr>
            <p:ph type="body" idx="1"/>
          </p:nvPr>
        </p:nvSpPr>
        <p:spPr/>
        <p:txBody>
          <a:bodyPr>
            <a:normAutofit lnSpcReduction="10000"/>
          </a:bodyPr>
          <a:lstStyle/>
          <a:p>
            <a:r>
              <a:rPr lang="en-US" dirty="0">
                <a:solidFill>
                  <a:schemeClr val="tx1"/>
                </a:solidFill>
              </a:rPr>
              <a:t>Whitman, Thomas. (2000). </a:t>
            </a:r>
            <a:r>
              <a:rPr lang="en-US" i="1" dirty="0">
                <a:solidFill>
                  <a:schemeClr val="tx1"/>
                </a:solidFill>
              </a:rPr>
              <a:t>The development of autism: A self-regulatory perspective. </a:t>
            </a:r>
          </a:p>
          <a:p>
            <a:r>
              <a:rPr lang="en-US" dirty="0">
                <a:solidFill>
                  <a:schemeClr val="tx1"/>
                </a:solidFill>
              </a:rPr>
              <a:t>Wolf, L. E., Brown, J. T., &amp; Bork, G. R. K. (2009). </a:t>
            </a:r>
            <a:r>
              <a:rPr lang="en-US" i="1" dirty="0">
                <a:solidFill>
                  <a:schemeClr val="tx1"/>
                </a:solidFill>
              </a:rPr>
              <a:t>Students with Asperger syndrome: A guide for 	college personnel. </a:t>
            </a:r>
          </a:p>
          <a:p>
            <a:r>
              <a:rPr lang="en-US" dirty="0">
                <a:solidFill>
                  <a:schemeClr val="tx1"/>
                </a:solidFill>
              </a:rPr>
              <a:t>U.S Department of Education, National Center for Education Statistics. (2015). Digest of 	Education </a:t>
            </a:r>
          </a:p>
          <a:p>
            <a:r>
              <a:rPr lang="en-US" dirty="0">
                <a:solidFill>
                  <a:schemeClr val="tx1"/>
                </a:solidFill>
              </a:rPr>
              <a:t>Zedaker, Hannah. (2016). Rise in autism prevalence causing more demand for local services. 	Retrieved from https://communityimpact.com/houston/healthcare/2016/07/13/rise-	autism-prevalence-causing-demand-local-services/ </a:t>
            </a:r>
          </a:p>
          <a:p>
            <a:r>
              <a:rPr lang="en-US" dirty="0">
                <a:solidFill>
                  <a:schemeClr val="tx1"/>
                </a:solidFill>
              </a:rPr>
              <a:t>[“Not every disability is visible”] Retrieved from 	http://www2.warwick.ac.uk/services/equalops/disability/</a:t>
            </a:r>
          </a:p>
          <a:p>
            <a:r>
              <a:rPr lang="en-US" dirty="0">
                <a:solidFill>
                  <a:schemeClr val="tx1"/>
                </a:solidFill>
              </a:rPr>
              <a:t>https://www.autismspeaks.org/family-services/tool-kits/transition-tool-kit/post-secondary-	educational-opportunities</a:t>
            </a:r>
          </a:p>
          <a:p>
            <a:r>
              <a:rPr lang="en-US" dirty="0">
                <a:solidFill>
                  <a:schemeClr val="tx1"/>
                </a:solidFill>
              </a:rPr>
              <a:t>https://www.autismspeaks.org/blog/2016/04/02/10-things-people-autism-want-you-know</a:t>
            </a:r>
          </a:p>
          <a:p>
            <a:r>
              <a:rPr lang="en-US" dirty="0">
                <a:solidFill>
                  <a:schemeClr val="tx1"/>
                </a:solidFill>
              </a:rPr>
              <a:t>https://www.heath.gwu.edu/students-autism-college-classroom</a:t>
            </a:r>
          </a:p>
          <a:p>
            <a:r>
              <a:rPr lang="en-US" dirty="0">
                <a:solidFill>
                  <a:schemeClr val="tx1"/>
                </a:solidFill>
              </a:rPr>
              <a:t>https://childmind.org/article/going-to-college-with-autism/</a:t>
            </a:r>
          </a:p>
          <a:p>
            <a:pPr marL="34290" indent="0">
              <a:buNone/>
            </a:pPr>
            <a:endParaRPr lang="en-US" dirty="0"/>
          </a:p>
        </p:txBody>
      </p:sp>
    </p:spTree>
    <p:extLst>
      <p:ext uri="{BB962C8B-B14F-4D97-AF65-F5344CB8AC3E}">
        <p14:creationId xmlns:p14="http://schemas.microsoft.com/office/powerpoint/2010/main" val="216183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itle 1"/>
          <p:cNvSpPr>
            <a:spLocks noGrp="1"/>
          </p:cNvSpPr>
          <p:nvPr>
            <p:ph type="title"/>
          </p:nvPr>
        </p:nvSpPr>
        <p:spPr>
          <a:xfrm>
            <a:off x="694411" y="106471"/>
            <a:ext cx="7406640" cy="1017270"/>
          </a:xfrm>
        </p:spPr>
        <p:txBody>
          <a:bodyPr/>
          <a:lstStyle/>
          <a:p>
            <a:r>
              <a:rPr lang="en-US" dirty="0"/>
              <a:t>Presented by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9049941"/>
              </p:ext>
            </p:extLst>
          </p:nvPr>
        </p:nvGraphicFramePr>
        <p:xfrm>
          <a:off x="857250" y="1227551"/>
          <a:ext cx="7404100" cy="3344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6" name="Title 5"/>
          <p:cNvSpPr>
            <a:spLocks noGrp="1"/>
          </p:cNvSpPr>
          <p:nvPr>
            <p:ph type="title"/>
          </p:nvPr>
        </p:nvSpPr>
        <p:spPr>
          <a:xfrm>
            <a:off x="1084115" y="2254758"/>
            <a:ext cx="7202456" cy="786926"/>
          </a:xfrm>
        </p:spPr>
        <p:txBody>
          <a:bodyPr/>
          <a:lstStyle/>
          <a:p>
            <a:pPr algn="ctr"/>
            <a:r>
              <a:rPr lang="en-US" dirty="0"/>
              <a:t>“Not Every Disability is </a:t>
            </a:r>
            <a:r>
              <a:rPr lang="en-US" dirty="0" smtClean="0"/>
              <a:t>Visible</a:t>
            </a:r>
            <a:r>
              <a:rPr lang="en-US" dirty="0"/>
              <a:t>”</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077" y="292619"/>
            <a:ext cx="8048533" cy="1962127"/>
          </a:xfrm>
          <a:prstGeom prst="rect">
            <a:avLst/>
          </a:prstGeom>
        </p:spPr>
      </p:pic>
      <p:sp>
        <p:nvSpPr>
          <p:cNvPr id="11" name="TextBox 10"/>
          <p:cNvSpPr txBox="1"/>
          <p:nvPr/>
        </p:nvSpPr>
        <p:spPr>
          <a:xfrm>
            <a:off x="1919565" y="3755243"/>
            <a:ext cx="5531556" cy="923330"/>
          </a:xfrm>
          <a:prstGeom prst="rect">
            <a:avLst/>
          </a:prstGeom>
          <a:noFill/>
        </p:spPr>
        <p:txBody>
          <a:bodyPr wrap="square" rtlCol="0">
            <a:spAutoFit/>
          </a:bodyPr>
          <a:lstStyle/>
          <a:p>
            <a:pPr algn="ctr"/>
            <a:r>
              <a:rPr lang="en-US" dirty="0"/>
              <a:t>The Phase 5 committee seeks to create a campus wide initiative that supports students on the Autism </a:t>
            </a:r>
            <a:r>
              <a:rPr lang="en-US" dirty="0" smtClean="0"/>
              <a:t>Spectrum through Academic, </a:t>
            </a:r>
            <a:r>
              <a:rPr lang="en-US" dirty="0"/>
              <a:t>Personal, and Behavioral </a:t>
            </a:r>
            <a:r>
              <a:rPr lang="en-US" dirty="0" smtClean="0"/>
              <a:t>facets</a:t>
            </a:r>
            <a:endParaRPr lang="en-US" dirty="0"/>
          </a:p>
        </p:txBody>
      </p:sp>
      <p:sp>
        <p:nvSpPr>
          <p:cNvPr id="2" name="Rectangle 1"/>
          <p:cNvSpPr/>
          <p:nvPr/>
        </p:nvSpPr>
        <p:spPr>
          <a:xfrm>
            <a:off x="78828" y="4757613"/>
            <a:ext cx="5842700" cy="230832"/>
          </a:xfrm>
          <a:prstGeom prst="rect">
            <a:avLst/>
          </a:prstGeom>
        </p:spPr>
        <p:txBody>
          <a:bodyPr wrap="square">
            <a:spAutoFit/>
          </a:bodyPr>
          <a:lstStyle/>
          <a:p>
            <a:r>
              <a:rPr lang="en-US" sz="900" dirty="0" smtClean="0"/>
              <a:t>(The University of Warwick</a:t>
            </a:r>
            <a:r>
              <a:rPr lang="en-US" sz="900" dirty="0"/>
              <a:t>, 2016; </a:t>
            </a:r>
            <a:r>
              <a:rPr lang="en-US" sz="900" dirty="0" smtClean="0"/>
              <a:t>Anderson, 2015)</a:t>
            </a:r>
            <a:endParaRPr lang="en-US"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82625"/>
            <a:ext cx="7716732" cy="755700"/>
          </a:xfrm>
          <a:prstGeom prst="rect">
            <a:avLst/>
          </a:prstGeom>
        </p:spPr>
        <p:txBody>
          <a:bodyPr lIns="91425" tIns="91425" rIns="91425" bIns="91425" anchor="b" anchorCtr="0">
            <a:noAutofit/>
          </a:bodyPr>
          <a:lstStyle/>
          <a:p>
            <a:pPr lvl="0" rtl="0">
              <a:spcBef>
                <a:spcPts val="0"/>
              </a:spcBef>
              <a:buNone/>
            </a:pPr>
            <a:r>
              <a:rPr lang="en" sz="3300" dirty="0" smtClean="0"/>
              <a:t>Autism </a:t>
            </a:r>
            <a:r>
              <a:rPr lang="en" sz="3300" dirty="0"/>
              <a:t>Spectrum Disorders (</a:t>
            </a:r>
            <a:r>
              <a:rPr lang="en" sz="3300" dirty="0" smtClean="0"/>
              <a:t>ASD)</a:t>
            </a:r>
            <a:endParaRPr lang="en" sz="3300" dirty="0"/>
          </a:p>
        </p:txBody>
      </p:sp>
      <p:pic>
        <p:nvPicPr>
          <p:cNvPr id="89" name="Shape 89"/>
          <p:cNvPicPr preferRelativeResize="0"/>
          <p:nvPr/>
        </p:nvPicPr>
        <p:blipFill>
          <a:blip r:embed="rId3">
            <a:extLst>
              <a:ext uri="{28A0092B-C50C-407E-A947-70E740481C1C}">
                <a14:useLocalDpi xmlns:a14="http://schemas.microsoft.com/office/drawing/2010/main"/>
              </a:ext>
            </a:extLst>
          </a:blip>
          <a:stretch>
            <a:fillRect/>
          </a:stretch>
        </p:blipFill>
        <p:spPr>
          <a:xfrm>
            <a:off x="4629743" y="838325"/>
            <a:ext cx="4232639" cy="3527200"/>
          </a:xfrm>
          <a:prstGeom prst="rect">
            <a:avLst/>
          </a:prstGeom>
          <a:noFill/>
          <a:ln>
            <a:noFill/>
          </a:ln>
        </p:spPr>
      </p:pic>
      <p:sp>
        <p:nvSpPr>
          <p:cNvPr id="2" name="TextBox 1"/>
          <p:cNvSpPr txBox="1"/>
          <p:nvPr/>
        </p:nvSpPr>
        <p:spPr>
          <a:xfrm>
            <a:off x="-126124" y="4702349"/>
            <a:ext cx="3386434" cy="714042"/>
          </a:xfrm>
          <a:prstGeom prst="rect">
            <a:avLst/>
          </a:prstGeom>
          <a:noFill/>
        </p:spPr>
        <p:txBody>
          <a:bodyPr wrap="square" rtlCol="0">
            <a:spAutoFit/>
          </a:bodyPr>
          <a:lstStyle/>
          <a:p>
            <a:pPr marL="228600">
              <a:lnSpc>
                <a:spcPct val="150000"/>
              </a:lnSpc>
            </a:pPr>
            <a:r>
              <a:rPr lang="en" sz="900" dirty="0" smtClean="0"/>
              <a:t>(White</a:t>
            </a:r>
            <a:r>
              <a:rPr lang="en" sz="900" dirty="0"/>
              <a:t>, </a:t>
            </a:r>
            <a:r>
              <a:rPr lang="en" sz="900" dirty="0" smtClean="0"/>
              <a:t>Ollendik &amp; </a:t>
            </a:r>
            <a:r>
              <a:rPr lang="en" sz="900" dirty="0"/>
              <a:t>Bray, </a:t>
            </a:r>
            <a:r>
              <a:rPr lang="en" sz="900" dirty="0" smtClean="0"/>
              <a:t>2011;</a:t>
            </a:r>
            <a:r>
              <a:rPr lang="en" sz="900" dirty="0"/>
              <a:t> </a:t>
            </a:r>
            <a:r>
              <a:rPr lang="en" sz="900" dirty="0" smtClean="0"/>
              <a:t>Whitman</a:t>
            </a:r>
            <a:r>
              <a:rPr lang="en" sz="900" dirty="0"/>
              <a:t>, </a:t>
            </a:r>
            <a:r>
              <a:rPr lang="en" sz="900" dirty="0" smtClean="0"/>
              <a:t>2000, p.22 )</a:t>
            </a:r>
            <a:endParaRPr lang="en" sz="900" dirty="0"/>
          </a:p>
          <a:p>
            <a:pPr marL="228600" lvl="0">
              <a:lnSpc>
                <a:spcPct val="150000"/>
              </a:lnSpc>
            </a:pPr>
            <a:endParaRPr lang="en" sz="2000" dirty="0"/>
          </a:p>
        </p:txBody>
      </p:sp>
      <p:sp>
        <p:nvSpPr>
          <p:cNvPr id="88" name="Shape 88"/>
          <p:cNvSpPr txBox="1">
            <a:spLocks noGrp="1"/>
          </p:cNvSpPr>
          <p:nvPr>
            <p:ph type="body" idx="1"/>
          </p:nvPr>
        </p:nvSpPr>
        <p:spPr>
          <a:xfrm>
            <a:off x="235500" y="968225"/>
            <a:ext cx="5631900" cy="3811165"/>
          </a:xfrm>
          <a:prstGeom prst="rect">
            <a:avLst/>
          </a:prstGeom>
        </p:spPr>
        <p:txBody>
          <a:bodyPr lIns="91425" tIns="91425" rIns="91425" bIns="91425" anchor="t" anchorCtr="0">
            <a:noAutofit/>
          </a:bodyPr>
          <a:lstStyle/>
          <a:p>
            <a:pPr marL="457200" lvl="0" indent="-228600" rtl="0">
              <a:lnSpc>
                <a:spcPct val="150000"/>
              </a:lnSpc>
              <a:spcBef>
                <a:spcPts val="0"/>
              </a:spcBef>
              <a:buChar char="●"/>
            </a:pPr>
            <a:r>
              <a:rPr lang="en" sz="1400" dirty="0">
                <a:solidFill>
                  <a:schemeClr val="tx1"/>
                </a:solidFill>
              </a:rPr>
              <a:t>ASD is an umbrella term for </a:t>
            </a:r>
            <a:r>
              <a:rPr lang="en" sz="1400" dirty="0" smtClean="0">
                <a:solidFill>
                  <a:schemeClr val="tx1"/>
                </a:solidFill>
              </a:rPr>
              <a:t>multiple </a:t>
            </a:r>
            <a:r>
              <a:rPr lang="en" sz="1400" dirty="0">
                <a:solidFill>
                  <a:schemeClr val="tx1"/>
                </a:solidFill>
              </a:rPr>
              <a:t>developmental disorders </a:t>
            </a:r>
          </a:p>
          <a:p>
            <a:pPr marL="457200" lvl="0" indent="-228600" rtl="0">
              <a:lnSpc>
                <a:spcPct val="150000"/>
              </a:lnSpc>
              <a:spcBef>
                <a:spcPts val="0"/>
              </a:spcBef>
              <a:buChar char="●"/>
            </a:pPr>
            <a:r>
              <a:rPr lang="en" sz="1400" dirty="0" smtClean="0">
                <a:solidFill>
                  <a:schemeClr val="tx1"/>
                </a:solidFill>
              </a:rPr>
              <a:t>Symptoms range </a:t>
            </a:r>
            <a:r>
              <a:rPr lang="en" sz="1400" dirty="0">
                <a:solidFill>
                  <a:schemeClr val="tx1"/>
                </a:solidFill>
              </a:rPr>
              <a:t>from </a:t>
            </a:r>
            <a:r>
              <a:rPr lang="en" sz="1400" dirty="0" smtClean="0">
                <a:solidFill>
                  <a:schemeClr val="tx1"/>
                </a:solidFill>
              </a:rPr>
              <a:t>mild </a:t>
            </a:r>
            <a:r>
              <a:rPr lang="en" sz="1400" dirty="0">
                <a:solidFill>
                  <a:schemeClr val="tx1"/>
                </a:solidFill>
              </a:rPr>
              <a:t>to </a:t>
            </a:r>
            <a:r>
              <a:rPr lang="en" sz="1400" dirty="0" smtClean="0">
                <a:solidFill>
                  <a:schemeClr val="tx1"/>
                </a:solidFill>
              </a:rPr>
              <a:t>severe </a:t>
            </a:r>
          </a:p>
          <a:p>
            <a:pPr marL="457200" lvl="0" indent="-228600" rtl="0">
              <a:lnSpc>
                <a:spcPct val="150000"/>
              </a:lnSpc>
              <a:spcBef>
                <a:spcPts val="0"/>
              </a:spcBef>
              <a:buChar char="●"/>
            </a:pPr>
            <a:r>
              <a:rPr lang="en" sz="1400" dirty="0" smtClean="0">
                <a:solidFill>
                  <a:schemeClr val="tx1"/>
                </a:solidFill>
              </a:rPr>
              <a:t>Invisible disability</a:t>
            </a:r>
          </a:p>
          <a:p>
            <a:pPr marL="228600" lvl="0" indent="0" rtl="0">
              <a:lnSpc>
                <a:spcPct val="150000"/>
              </a:lnSpc>
              <a:spcBef>
                <a:spcPts val="0"/>
              </a:spcBef>
              <a:buNone/>
            </a:pPr>
            <a:endParaRPr lang="en" sz="1400" dirty="0">
              <a:solidFill>
                <a:schemeClr val="tx1"/>
              </a:solidFill>
            </a:endParaRPr>
          </a:p>
          <a:p>
            <a:pPr marL="228600" lvl="0" indent="0" rtl="0">
              <a:lnSpc>
                <a:spcPct val="150000"/>
              </a:lnSpc>
              <a:spcBef>
                <a:spcPts val="0"/>
              </a:spcBef>
              <a:buNone/>
            </a:pPr>
            <a:r>
              <a:rPr lang="en" sz="1400" b="1" dirty="0" smtClean="0">
                <a:solidFill>
                  <a:schemeClr val="tx1"/>
                </a:solidFill>
              </a:rPr>
              <a:t>Characteristics </a:t>
            </a:r>
            <a:r>
              <a:rPr lang="en" sz="1400" b="1" dirty="0">
                <a:solidFill>
                  <a:schemeClr val="tx1"/>
                </a:solidFill>
              </a:rPr>
              <a:t>include: </a:t>
            </a:r>
          </a:p>
          <a:p>
            <a:pPr marL="800100" lvl="1" indent="-228600">
              <a:lnSpc>
                <a:spcPct val="150000"/>
              </a:lnSpc>
              <a:buChar char="●"/>
            </a:pPr>
            <a:r>
              <a:rPr lang="en" sz="1400" dirty="0" smtClean="0">
                <a:solidFill>
                  <a:schemeClr val="tx1"/>
                </a:solidFill>
              </a:rPr>
              <a:t>C</a:t>
            </a:r>
            <a:r>
              <a:rPr lang="en-US" sz="1400" dirty="0" smtClean="0">
                <a:solidFill>
                  <a:schemeClr val="tx1"/>
                </a:solidFill>
              </a:rPr>
              <a:t>ommunication </a:t>
            </a:r>
            <a:r>
              <a:rPr lang="en-US" sz="1400" dirty="0">
                <a:solidFill>
                  <a:schemeClr val="tx1"/>
                </a:solidFill>
              </a:rPr>
              <a:t>difficulties </a:t>
            </a:r>
            <a:endParaRPr lang="en" sz="1400" dirty="0" smtClean="0">
              <a:solidFill>
                <a:schemeClr val="tx1"/>
              </a:solidFill>
            </a:endParaRPr>
          </a:p>
          <a:p>
            <a:pPr marL="800100" lvl="1" indent="-228600">
              <a:lnSpc>
                <a:spcPct val="150000"/>
              </a:lnSpc>
              <a:buChar char="●"/>
            </a:pPr>
            <a:r>
              <a:rPr lang="en" sz="1400" dirty="0" smtClean="0">
                <a:solidFill>
                  <a:schemeClr val="tx1"/>
                </a:solidFill>
              </a:rPr>
              <a:t>Social </a:t>
            </a:r>
            <a:r>
              <a:rPr lang="en" sz="1400" dirty="0">
                <a:solidFill>
                  <a:schemeClr val="tx1"/>
                </a:solidFill>
              </a:rPr>
              <a:t>and/or </a:t>
            </a:r>
            <a:r>
              <a:rPr lang="en" sz="1400" dirty="0" smtClean="0">
                <a:solidFill>
                  <a:schemeClr val="tx1"/>
                </a:solidFill>
              </a:rPr>
              <a:t>interpersonal incongruence</a:t>
            </a:r>
            <a:endParaRPr lang="en" sz="1400" dirty="0">
              <a:solidFill>
                <a:schemeClr val="tx1"/>
              </a:solidFill>
            </a:endParaRPr>
          </a:p>
          <a:p>
            <a:pPr marL="800100" lvl="1" indent="-228600">
              <a:lnSpc>
                <a:spcPct val="150000"/>
              </a:lnSpc>
              <a:buChar char="●"/>
            </a:pPr>
            <a:r>
              <a:rPr lang="en" sz="1400" dirty="0">
                <a:solidFill>
                  <a:schemeClr val="tx1"/>
                </a:solidFill>
              </a:rPr>
              <a:t>Repetitive and </a:t>
            </a:r>
            <a:r>
              <a:rPr lang="en" sz="1400" dirty="0" smtClean="0">
                <a:solidFill>
                  <a:schemeClr val="tx1"/>
                </a:solidFill>
              </a:rPr>
              <a:t>restrictive </a:t>
            </a:r>
            <a:r>
              <a:rPr lang="en" sz="1400" dirty="0">
                <a:solidFill>
                  <a:schemeClr val="tx1"/>
                </a:solidFill>
              </a:rPr>
              <a:t>b</a:t>
            </a:r>
            <a:r>
              <a:rPr lang="en" sz="1400" dirty="0" smtClean="0">
                <a:solidFill>
                  <a:schemeClr val="tx1"/>
                </a:solidFill>
              </a:rPr>
              <a:t>ehaviors </a:t>
            </a:r>
          </a:p>
          <a:p>
            <a:pPr marL="800100" lvl="1" indent="-228600">
              <a:lnSpc>
                <a:spcPct val="150000"/>
              </a:lnSpc>
              <a:buChar char="●"/>
            </a:pPr>
            <a:r>
              <a:rPr lang="en" sz="1400" dirty="0" smtClean="0">
                <a:solidFill>
                  <a:schemeClr val="tx1"/>
                </a:solidFill>
              </a:rPr>
              <a:t>Hypersensitive focus on objects and tasks </a:t>
            </a:r>
          </a:p>
          <a:p>
            <a:pPr marL="800100" lvl="1" indent="-228600">
              <a:lnSpc>
                <a:spcPct val="150000"/>
              </a:lnSpc>
              <a:buChar char="●"/>
            </a:pPr>
            <a:r>
              <a:rPr lang="en" sz="1400" dirty="0">
                <a:solidFill>
                  <a:schemeClr val="tx1"/>
                </a:solidFill>
              </a:rPr>
              <a:t>D</a:t>
            </a:r>
            <a:r>
              <a:rPr lang="en" sz="1400" dirty="0" smtClean="0">
                <a:solidFill>
                  <a:schemeClr val="tx1"/>
                </a:solidFill>
              </a:rPr>
              <a:t>eveloped cognitive/intellectual capabilities </a:t>
            </a:r>
            <a:endParaRPr lang="en" sz="1400" dirty="0">
              <a:solidFill>
                <a:schemeClr val="tx1"/>
              </a:solidFill>
            </a:endParaRPr>
          </a:p>
          <a:p>
            <a:pPr marL="571500" lvl="1" indent="0" algn="r">
              <a:lnSpc>
                <a:spcPct val="150000"/>
              </a:lnSpc>
              <a:buNone/>
            </a:pPr>
            <a:r>
              <a:rPr lang="en" sz="1400" dirty="0">
                <a:solidFill>
                  <a:schemeClr val="tx1"/>
                </a:solidFill>
              </a:rPr>
              <a:t>		</a:t>
            </a:r>
          </a:p>
          <a:p>
            <a:pPr lvl="0" rtl="0">
              <a:spcBef>
                <a:spcPts val="0"/>
              </a:spcBef>
              <a:buNone/>
            </a:pPr>
            <a:endParaRPr sz="900" dirty="0"/>
          </a:p>
        </p:txBody>
      </p:sp>
      <p:sp>
        <p:nvSpPr>
          <p:cNvPr id="90" name="Shape 90"/>
          <p:cNvSpPr txBox="1"/>
          <p:nvPr/>
        </p:nvSpPr>
        <p:spPr>
          <a:xfrm>
            <a:off x="5867400" y="4664189"/>
            <a:ext cx="3694990" cy="433701"/>
          </a:xfrm>
          <a:prstGeom prst="rect">
            <a:avLst/>
          </a:prstGeom>
          <a:noFill/>
          <a:ln>
            <a:noFill/>
          </a:ln>
        </p:spPr>
        <p:txBody>
          <a:bodyPr lIns="91425" tIns="91425" rIns="91425" bIns="91425" anchor="ctr" anchorCtr="0">
            <a:noAutofit/>
          </a:bodyPr>
          <a:lstStyle/>
          <a:p>
            <a:pPr lvl="0" rtl="0">
              <a:spcBef>
                <a:spcPts val="0"/>
              </a:spcBef>
              <a:buNone/>
            </a:pPr>
            <a:r>
              <a:rPr lang="en" sz="900" u="sng" dirty="0"/>
              <a:t>https://csd.wisc.edu/slp-autism-spectrum-disorder.htm</a:t>
            </a:r>
            <a:r>
              <a:rPr lang="en" sz="900" dirty="0"/>
              <a:t> (Image)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 dirty="0" smtClean="0"/>
              <a:t>Exponential Increase </a:t>
            </a:r>
            <a:endParaRPr lang="en" dirty="0"/>
          </a:p>
        </p:txBody>
      </p:sp>
      <p:sp>
        <p:nvSpPr>
          <p:cNvPr id="79" name="Shape 79"/>
          <p:cNvSpPr txBox="1">
            <a:spLocks noGrp="1"/>
          </p:cNvSpPr>
          <p:nvPr>
            <p:ph type="body" idx="1"/>
          </p:nvPr>
        </p:nvSpPr>
        <p:spPr>
          <a:xfrm>
            <a:off x="66369" y="1017725"/>
            <a:ext cx="4425856" cy="3334800"/>
          </a:xfrm>
          <a:prstGeom prst="rect">
            <a:avLst/>
          </a:prstGeom>
        </p:spPr>
        <p:txBody>
          <a:bodyPr lIns="91425" tIns="91425" rIns="91425" bIns="91425" anchor="t" anchorCtr="0">
            <a:noAutofit/>
          </a:bodyPr>
          <a:lstStyle/>
          <a:p>
            <a:pPr marL="457200" lvl="0" indent="-301625">
              <a:lnSpc>
                <a:spcPct val="100000"/>
              </a:lnSpc>
              <a:spcBef>
                <a:spcPts val="1100"/>
              </a:spcBef>
              <a:spcAft>
                <a:spcPts val="1100"/>
              </a:spcAft>
              <a:buSzPct val="95833"/>
              <a:buFont typeface="Arial"/>
              <a:buChar char="●"/>
            </a:pPr>
            <a:r>
              <a:rPr lang="en-US" dirty="0" smtClean="0">
                <a:solidFill>
                  <a:schemeClr val="tx1"/>
                </a:solidFill>
                <a:highlight>
                  <a:srgbClr val="FFFFFF"/>
                </a:highlight>
                <a:ea typeface="Arial"/>
                <a:cs typeface="Arial"/>
                <a:sym typeface="Arial"/>
              </a:rPr>
              <a:t>It is </a:t>
            </a:r>
            <a:r>
              <a:rPr lang="en-US" dirty="0">
                <a:solidFill>
                  <a:schemeClr val="tx1"/>
                </a:solidFill>
                <a:highlight>
                  <a:srgbClr val="FFFFFF"/>
                </a:highlight>
                <a:ea typeface="Arial"/>
                <a:cs typeface="Arial"/>
                <a:sym typeface="Arial"/>
              </a:rPr>
              <a:t>estimated that </a:t>
            </a:r>
            <a:r>
              <a:rPr lang="en-US" dirty="0" smtClean="0">
                <a:solidFill>
                  <a:schemeClr val="tx1"/>
                </a:solidFill>
                <a:highlight>
                  <a:srgbClr val="FFFFFF"/>
                </a:highlight>
                <a:ea typeface="Arial"/>
                <a:cs typeface="Arial"/>
                <a:sym typeface="Arial"/>
              </a:rPr>
              <a:t>students with ASD comprise </a:t>
            </a:r>
            <a:r>
              <a:rPr lang="en-US" dirty="0">
                <a:solidFill>
                  <a:schemeClr val="tx1"/>
                </a:solidFill>
                <a:highlight>
                  <a:srgbClr val="FFFFFF"/>
                </a:highlight>
                <a:ea typeface="Arial"/>
                <a:cs typeface="Arial"/>
                <a:sym typeface="Arial"/>
              </a:rPr>
              <a:t>anywhere from 0.7 percent to 1.9 percent of the college population </a:t>
            </a:r>
            <a:endParaRPr lang="en-US" dirty="0" smtClean="0">
              <a:solidFill>
                <a:schemeClr val="tx1"/>
              </a:solidFill>
              <a:highlight>
                <a:srgbClr val="FFFFFF"/>
              </a:highlight>
              <a:ea typeface="Arial"/>
              <a:cs typeface="Arial"/>
              <a:sym typeface="Arial"/>
            </a:endParaRPr>
          </a:p>
          <a:p>
            <a:pPr marL="457200" lvl="0" indent="-301625">
              <a:lnSpc>
                <a:spcPct val="100000"/>
              </a:lnSpc>
              <a:spcBef>
                <a:spcPts val="1100"/>
              </a:spcBef>
              <a:spcAft>
                <a:spcPts val="1100"/>
              </a:spcAft>
              <a:buSzPct val="95833"/>
              <a:buFont typeface="Arial"/>
              <a:buChar char="●"/>
            </a:pPr>
            <a:r>
              <a:rPr lang="en-US" dirty="0" smtClean="0">
                <a:solidFill>
                  <a:schemeClr val="tx1"/>
                </a:solidFill>
                <a:highlight>
                  <a:srgbClr val="FFFFFF"/>
                </a:highlight>
                <a:ea typeface="Arial"/>
                <a:cs typeface="Arial"/>
                <a:sym typeface="Arial"/>
              </a:rPr>
              <a:t>Of those enrolled in higher education 80</a:t>
            </a:r>
            <a:r>
              <a:rPr lang="en-US" dirty="0">
                <a:solidFill>
                  <a:schemeClr val="tx1"/>
                </a:solidFill>
                <a:highlight>
                  <a:srgbClr val="FFFFFF"/>
                </a:highlight>
                <a:ea typeface="Arial"/>
                <a:cs typeface="Arial"/>
                <a:sym typeface="Arial"/>
              </a:rPr>
              <a:t>% </a:t>
            </a:r>
            <a:r>
              <a:rPr lang="en-US" dirty="0" smtClean="0">
                <a:solidFill>
                  <a:schemeClr val="tx1"/>
                </a:solidFill>
                <a:highlight>
                  <a:srgbClr val="FFFFFF"/>
                </a:highlight>
                <a:ea typeface="Arial"/>
                <a:cs typeface="Arial"/>
                <a:sym typeface="Arial"/>
              </a:rPr>
              <a:t>do not persist</a:t>
            </a:r>
            <a:endParaRPr lang="en" dirty="0" smtClean="0">
              <a:solidFill>
                <a:schemeClr val="tx1"/>
              </a:solidFill>
              <a:highlight>
                <a:srgbClr val="FFFFFF"/>
              </a:highlight>
              <a:ea typeface="Arial"/>
              <a:cs typeface="Arial"/>
              <a:sym typeface="Arial"/>
            </a:endParaRPr>
          </a:p>
          <a:p>
            <a:pPr marL="457200" indent="-301625">
              <a:lnSpc>
                <a:spcPct val="100000"/>
              </a:lnSpc>
              <a:spcBef>
                <a:spcPts val="1100"/>
              </a:spcBef>
              <a:spcAft>
                <a:spcPts val="1100"/>
              </a:spcAft>
              <a:buSzPct val="95833"/>
              <a:buFont typeface="Arial"/>
              <a:buChar char="●"/>
            </a:pPr>
            <a:r>
              <a:rPr lang="en" dirty="0" smtClean="0">
                <a:solidFill>
                  <a:schemeClr val="tx1"/>
                </a:solidFill>
                <a:highlight>
                  <a:srgbClr val="FFFFFF"/>
                </a:highlight>
                <a:ea typeface="Arial"/>
                <a:cs typeface="Arial"/>
                <a:sym typeface="Arial"/>
              </a:rPr>
              <a:t>We recognize that the number of students who self-report </a:t>
            </a:r>
            <a:r>
              <a:rPr lang="en-US" dirty="0">
                <a:solidFill>
                  <a:schemeClr val="tx1"/>
                </a:solidFill>
                <a:highlight>
                  <a:srgbClr val="FFFFFF"/>
                </a:highlight>
                <a:ea typeface="Arial"/>
                <a:cs typeface="Arial"/>
                <a:sym typeface="Arial"/>
              </a:rPr>
              <a:t>a diagnosis of </a:t>
            </a:r>
            <a:r>
              <a:rPr lang="en-US" dirty="0" smtClean="0">
                <a:solidFill>
                  <a:schemeClr val="tx1"/>
                </a:solidFill>
                <a:highlight>
                  <a:srgbClr val="FFFFFF"/>
                </a:highlight>
                <a:ea typeface="Arial"/>
                <a:cs typeface="Arial"/>
                <a:sym typeface="Arial"/>
              </a:rPr>
              <a:t>ASD has risen and will likely continue</a:t>
            </a:r>
          </a:p>
          <a:p>
            <a:pPr marL="457200" indent="-301625">
              <a:lnSpc>
                <a:spcPct val="100000"/>
              </a:lnSpc>
              <a:spcBef>
                <a:spcPts val="1100"/>
              </a:spcBef>
              <a:spcAft>
                <a:spcPts val="1100"/>
              </a:spcAft>
              <a:buSzPct val="95833"/>
              <a:buFont typeface="Arial"/>
              <a:buChar char="●"/>
            </a:pPr>
            <a:r>
              <a:rPr lang="en-US" dirty="0" smtClean="0">
                <a:solidFill>
                  <a:schemeClr val="tx1"/>
                </a:solidFill>
                <a:highlight>
                  <a:srgbClr val="FFFFFF"/>
                </a:highlight>
                <a:ea typeface="Arial"/>
                <a:cs typeface="Arial"/>
                <a:sym typeface="Arial"/>
              </a:rPr>
              <a:t>With this information and our commitment to embrace diverse student populations, we propose the creation of a holistic support program</a:t>
            </a:r>
            <a:endParaRPr dirty="0">
              <a:highlight>
                <a:srgbClr val="FFFFFF"/>
              </a:highlight>
              <a:latin typeface="Arial"/>
              <a:ea typeface="Arial"/>
              <a:cs typeface="Arial"/>
              <a:sym typeface="Arial"/>
            </a:endParaRPr>
          </a:p>
          <a:p>
            <a:pPr lvl="0" rtl="0">
              <a:spcBef>
                <a:spcPts val="0"/>
              </a:spcBef>
              <a:buNone/>
            </a:pPr>
            <a:endParaRPr dirty="0">
              <a:highlight>
                <a:srgbClr val="FFFFFF"/>
              </a:highlight>
              <a:latin typeface="Arial"/>
              <a:ea typeface="Arial"/>
              <a:cs typeface="Arial"/>
              <a:sym typeface="Arial"/>
            </a:endParaRPr>
          </a:p>
        </p:txBody>
      </p:sp>
      <p:sp>
        <p:nvSpPr>
          <p:cNvPr id="80" name="Shape 80"/>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
              <a:t>https://communityimpact.com/houston/healthcare/2016/07/13/rise-autism-prevalence-causing-demand-local-services/</a:t>
            </a:r>
          </a:p>
        </p:txBody>
      </p:sp>
      <p:pic>
        <p:nvPicPr>
          <p:cNvPr id="81" name="Shape 81"/>
          <p:cNvPicPr preferRelativeResize="0"/>
          <p:nvPr/>
        </p:nvPicPr>
        <p:blipFill>
          <a:blip r:embed="rId3">
            <a:extLst>
              <a:ext uri="{28A0092B-C50C-407E-A947-70E740481C1C}">
                <a14:useLocalDpi xmlns:a14="http://schemas.microsoft.com/office/drawing/2010/main"/>
              </a:ext>
            </a:extLst>
          </a:blip>
          <a:stretch>
            <a:fillRect/>
          </a:stretch>
        </p:blipFill>
        <p:spPr>
          <a:xfrm>
            <a:off x="4537393" y="965888"/>
            <a:ext cx="4340075" cy="3654799"/>
          </a:xfrm>
          <a:prstGeom prst="rect">
            <a:avLst/>
          </a:prstGeom>
          <a:noFill/>
          <a:ln>
            <a:noFill/>
          </a:ln>
        </p:spPr>
      </p:pic>
      <p:sp>
        <p:nvSpPr>
          <p:cNvPr id="82" name="Shape 82"/>
          <p:cNvSpPr txBox="1"/>
          <p:nvPr/>
        </p:nvSpPr>
        <p:spPr>
          <a:xfrm>
            <a:off x="4492275" y="4028100"/>
            <a:ext cx="4572900" cy="1655400"/>
          </a:xfrm>
          <a:prstGeom prst="rect">
            <a:avLst/>
          </a:prstGeom>
          <a:noFill/>
          <a:ln>
            <a:noFill/>
          </a:ln>
        </p:spPr>
        <p:txBody>
          <a:bodyPr lIns="91425" tIns="91425" rIns="91425" bIns="91425" anchor="ctr" anchorCtr="0">
            <a:noAutofit/>
          </a:bodyPr>
          <a:lstStyle/>
          <a:p>
            <a:pPr lvl="0" rtl="0">
              <a:spcBef>
                <a:spcPts val="0"/>
              </a:spcBef>
              <a:buNone/>
            </a:pPr>
            <a:endParaRPr lang="en" sz="900" dirty="0"/>
          </a:p>
        </p:txBody>
      </p:sp>
      <p:sp>
        <p:nvSpPr>
          <p:cNvPr id="7" name="TextBox 6"/>
          <p:cNvSpPr txBox="1"/>
          <p:nvPr/>
        </p:nvSpPr>
        <p:spPr>
          <a:xfrm>
            <a:off x="-56755" y="4717930"/>
            <a:ext cx="5044392" cy="300082"/>
          </a:xfrm>
          <a:prstGeom prst="rect">
            <a:avLst/>
          </a:prstGeom>
          <a:noFill/>
        </p:spPr>
        <p:txBody>
          <a:bodyPr wrap="square" rtlCol="0">
            <a:spAutoFit/>
          </a:bodyPr>
          <a:lstStyle/>
          <a:p>
            <a:pPr marL="228600">
              <a:lnSpc>
                <a:spcPct val="150000"/>
              </a:lnSpc>
            </a:pPr>
            <a:r>
              <a:rPr lang="en" sz="900" u="sng" dirty="0" smtClean="0">
                <a:highlight>
                  <a:srgbClr val="FFFFFF"/>
                </a:highlight>
                <a:ea typeface="Arial"/>
                <a:cs typeface="Arial"/>
                <a:sym typeface="Arial"/>
              </a:rPr>
              <a:t>(</a:t>
            </a:r>
            <a:r>
              <a:rPr lang="en-US" sz="900" u="sng" dirty="0">
                <a:highlight>
                  <a:srgbClr val="FFFFFF"/>
                </a:highlight>
                <a:ea typeface="Arial"/>
                <a:cs typeface="Arial"/>
                <a:sym typeface="Arial"/>
                <a:hlinkClick r:id="rId4"/>
              </a:rPr>
              <a:t>https://</a:t>
            </a:r>
            <a:r>
              <a:rPr lang="en-US" sz="900" u="sng" dirty="0" smtClean="0">
                <a:highlight>
                  <a:srgbClr val="FFFFFF"/>
                </a:highlight>
                <a:ea typeface="Arial"/>
                <a:cs typeface="Arial"/>
                <a:sym typeface="Arial"/>
                <a:hlinkClick r:id="rId4"/>
              </a:rPr>
              <a:t>www.heath.gwu.edu/students-autism-college-classroom</a:t>
            </a:r>
            <a:r>
              <a:rPr lang="en-US" sz="900" u="sng" dirty="0" smtClean="0">
                <a:highlight>
                  <a:srgbClr val="FFFFFF"/>
                </a:highlight>
                <a:ea typeface="Arial"/>
                <a:cs typeface="Arial"/>
                <a:sym typeface="Arial"/>
              </a:rPr>
              <a:t>; Grogan, 2015; Zedaker, 2016</a:t>
            </a:r>
            <a:r>
              <a:rPr lang="en" sz="900" u="sng" dirty="0" smtClean="0">
                <a:highlight>
                  <a:srgbClr val="FFFFFF"/>
                </a:highlight>
                <a:ea typeface="Arial"/>
                <a:cs typeface="Arial"/>
                <a:sym typeface="Arial"/>
              </a:rPr>
              <a:t>)</a:t>
            </a:r>
            <a:endParaRPr lang="en" sz="900" u="sng" dirty="0">
              <a:highlight>
                <a:srgbClr val="FFFFFF"/>
              </a:highlight>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699" y="555599"/>
            <a:ext cx="4157062" cy="896819"/>
          </a:xfrm>
          <a:prstGeom prst="rect">
            <a:avLst/>
          </a:prstGeom>
        </p:spPr>
        <p:txBody>
          <a:bodyPr lIns="91425" tIns="91425" rIns="91425" bIns="91425" anchor="t" anchorCtr="0">
            <a:noAutofit/>
          </a:bodyPr>
          <a:lstStyle/>
          <a:p>
            <a:pPr lvl="0"/>
            <a:r>
              <a:rPr lang="en" sz="3300" dirty="0" smtClean="0"/>
              <a:t>Transition to College </a:t>
            </a:r>
            <a:endParaRPr lang="en" sz="3300" dirty="0"/>
          </a:p>
        </p:txBody>
      </p:sp>
      <p:graphicFrame>
        <p:nvGraphicFramePr>
          <p:cNvPr id="2" name="Diagram 1"/>
          <p:cNvGraphicFramePr/>
          <p:nvPr>
            <p:extLst>
              <p:ext uri="{D42A27DB-BD31-4B8C-83A1-F6EECF244321}">
                <p14:modId xmlns:p14="http://schemas.microsoft.com/office/powerpoint/2010/main" val="2857677545"/>
              </p:ext>
            </p:extLst>
          </p:nvPr>
        </p:nvGraphicFramePr>
        <p:xfrm>
          <a:off x="2142363" y="276999"/>
          <a:ext cx="8097012" cy="46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7139" y="1452418"/>
            <a:ext cx="2833510" cy="2900794"/>
          </a:xfrm>
          <a:prstGeom prst="rect">
            <a:avLst/>
          </a:prstGeom>
          <a:noFill/>
        </p:spPr>
        <p:txBody>
          <a:bodyPr wrap="square" rtlCol="0">
            <a:spAutoFit/>
          </a:bodyPr>
          <a:lstStyle/>
          <a:p>
            <a:r>
              <a:rPr lang="en-US" sz="1400" dirty="0" smtClean="0"/>
              <a:t>Students with ASD experience a shift within their rights, responsibilities</a:t>
            </a:r>
            <a:r>
              <a:rPr lang="en-US" sz="1400" dirty="0"/>
              <a:t>, and </a:t>
            </a:r>
            <a:r>
              <a:rPr lang="en-US" sz="1400" dirty="0" smtClean="0"/>
              <a:t>services when they transition </a:t>
            </a:r>
            <a:r>
              <a:rPr lang="en-US" sz="1400" dirty="0"/>
              <a:t>to </a:t>
            </a:r>
            <a:r>
              <a:rPr lang="en-US" sz="1400" dirty="0" smtClean="0"/>
              <a:t>college</a:t>
            </a:r>
            <a:endParaRPr lang="en-US" sz="1400" dirty="0"/>
          </a:p>
          <a:p>
            <a:endParaRPr lang="en-US" sz="1400" dirty="0" smtClean="0"/>
          </a:p>
          <a:p>
            <a:endParaRPr lang="en-US" sz="1400" dirty="0" smtClean="0"/>
          </a:p>
          <a:p>
            <a:endParaRPr lang="en-US" sz="1400" dirty="0"/>
          </a:p>
          <a:p>
            <a:r>
              <a:rPr lang="en-US" sz="1400" b="1" i="1" dirty="0"/>
              <a:t>“Approximately 26% of young adults on the autism spectrum receive no </a:t>
            </a:r>
            <a:r>
              <a:rPr lang="en-US" sz="1400" b="1" i="1" dirty="0" smtClean="0"/>
              <a:t>services”</a:t>
            </a:r>
            <a:endParaRPr lang="en-US" sz="1050" b="1" i="1" dirty="0" smtClean="0"/>
          </a:p>
          <a:p>
            <a:endParaRPr lang="en-US" sz="1050" b="1" i="1" dirty="0"/>
          </a:p>
          <a:p>
            <a:endParaRPr lang="en-US" sz="1400" dirty="0"/>
          </a:p>
          <a:p>
            <a:endParaRPr lang="en-US" dirty="0"/>
          </a:p>
        </p:txBody>
      </p:sp>
      <p:sp>
        <p:nvSpPr>
          <p:cNvPr id="3" name="TextBox 2"/>
          <p:cNvSpPr txBox="1"/>
          <p:nvPr/>
        </p:nvSpPr>
        <p:spPr>
          <a:xfrm>
            <a:off x="88996" y="4768182"/>
            <a:ext cx="3332934" cy="384721"/>
          </a:xfrm>
          <a:prstGeom prst="rect">
            <a:avLst/>
          </a:prstGeom>
          <a:noFill/>
        </p:spPr>
        <p:txBody>
          <a:bodyPr wrap="square" rtlCol="0">
            <a:spAutoFit/>
          </a:bodyPr>
          <a:lstStyle/>
          <a:p>
            <a:r>
              <a:rPr lang="en-US" sz="900" dirty="0" smtClean="0"/>
              <a:t>(Grogan, 205; Roux</a:t>
            </a:r>
            <a:r>
              <a:rPr lang="en-US" sz="900" dirty="0"/>
              <a:t>, Shattuck, Rast, </a:t>
            </a:r>
            <a:r>
              <a:rPr lang="en-US" sz="900" dirty="0" smtClean="0"/>
              <a:t>Rava</a:t>
            </a:r>
            <a:r>
              <a:rPr lang="en-US" sz="900" dirty="0"/>
              <a:t>, &amp; Anderson, </a:t>
            </a:r>
            <a:r>
              <a:rPr lang="en-US" sz="900" dirty="0" smtClean="0"/>
              <a:t>2015, </a:t>
            </a:r>
            <a:r>
              <a:rPr lang="en-US" sz="900" dirty="0"/>
              <a:t>p.25)</a:t>
            </a:r>
          </a:p>
          <a:p>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184900"/>
            <a:ext cx="8520600" cy="572700"/>
          </a:xfrm>
          <a:prstGeom prst="rect">
            <a:avLst/>
          </a:prstGeom>
        </p:spPr>
        <p:txBody>
          <a:bodyPr lIns="91425" tIns="91425" rIns="91425" bIns="91425" anchor="t" anchorCtr="0">
            <a:noAutofit/>
          </a:bodyPr>
          <a:lstStyle/>
          <a:p>
            <a:pPr lvl="0">
              <a:spcBef>
                <a:spcPts val="0"/>
              </a:spcBef>
              <a:buNone/>
            </a:pPr>
            <a:r>
              <a:rPr lang="en" dirty="0"/>
              <a:t>Legislation: Shift in </a:t>
            </a:r>
            <a:r>
              <a:rPr lang="en" dirty="0" smtClean="0"/>
              <a:t>Rights </a:t>
            </a:r>
            <a:r>
              <a:rPr lang="en" dirty="0"/>
              <a:t>&amp; R</a:t>
            </a:r>
            <a:r>
              <a:rPr lang="en" dirty="0" smtClean="0"/>
              <a:t>esponsibilities </a:t>
            </a:r>
            <a:endParaRPr lang="en" dirty="0"/>
          </a:p>
        </p:txBody>
      </p:sp>
      <p:graphicFrame>
        <p:nvGraphicFramePr>
          <p:cNvPr id="6" name="Table 5"/>
          <p:cNvGraphicFramePr>
            <a:graphicFrameLocks noGrp="1"/>
          </p:cNvGraphicFramePr>
          <p:nvPr>
            <p:extLst>
              <p:ext uri="{D42A27DB-BD31-4B8C-83A1-F6EECF244321}">
                <p14:modId xmlns:p14="http://schemas.microsoft.com/office/powerpoint/2010/main" val="3194147875"/>
              </p:ext>
            </p:extLst>
          </p:nvPr>
        </p:nvGraphicFramePr>
        <p:xfrm>
          <a:off x="671600" y="1028699"/>
          <a:ext cx="7800800" cy="3590926"/>
        </p:xfrm>
        <a:graphic>
          <a:graphicData uri="http://schemas.openxmlformats.org/drawingml/2006/table">
            <a:tbl>
              <a:tblPr firstRow="1" bandRow="1">
                <a:tableStyleId>{6E25E649-3F16-4E02-A733-19D2CDBF48F0}</a:tableStyleId>
              </a:tblPr>
              <a:tblGrid>
                <a:gridCol w="1108974">
                  <a:extLst>
                    <a:ext uri="{9D8B030D-6E8A-4147-A177-3AD203B41FA5}">
                      <a16:colId xmlns="" xmlns:a16="http://schemas.microsoft.com/office/drawing/2014/main" val="20000"/>
                    </a:ext>
                  </a:extLst>
                </a:gridCol>
                <a:gridCol w="1719776">
                  <a:extLst>
                    <a:ext uri="{9D8B030D-6E8A-4147-A177-3AD203B41FA5}">
                      <a16:colId xmlns="" xmlns:a16="http://schemas.microsoft.com/office/drawing/2014/main" val="20001"/>
                    </a:ext>
                  </a:extLst>
                </a:gridCol>
                <a:gridCol w="1428750">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943100">
                  <a:extLst>
                    <a:ext uri="{9D8B030D-6E8A-4147-A177-3AD203B41FA5}">
                      <a16:colId xmlns="" xmlns:a16="http://schemas.microsoft.com/office/drawing/2014/main" val="3002875981"/>
                    </a:ext>
                  </a:extLst>
                </a:gridCol>
              </a:tblGrid>
              <a:tr h="584899">
                <a:tc>
                  <a:txBody>
                    <a:bodyPr/>
                    <a:lstStyle/>
                    <a:p>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Individuals</a:t>
                      </a:r>
                      <a:r>
                        <a:rPr lang="en-US" sz="1200" baseline="0" dirty="0"/>
                        <a:t> with Disabilities Education Act, 1975</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Section 504</a:t>
                      </a:r>
                      <a:r>
                        <a:rPr lang="en-US" sz="1200" baseline="0" dirty="0"/>
                        <a:t>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Americans</a:t>
                      </a:r>
                      <a:r>
                        <a:rPr lang="en-US" sz="1200" baseline="0" dirty="0"/>
                        <a:t> with Disabilities Act, 1990</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Higher</a:t>
                      </a:r>
                      <a:r>
                        <a:rPr lang="en-US" sz="1200" baseline="0" dirty="0"/>
                        <a:t> Education Opportunity Act, 2008</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79176">
                <a:tc>
                  <a:txBody>
                    <a:bodyPr/>
                    <a:lstStyle/>
                    <a:p>
                      <a:r>
                        <a:rPr lang="en-US" sz="1200" dirty="0"/>
                        <a:t>Who is covered?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Students with educational disabilities from ages 3-21</a:t>
                      </a:r>
                      <a:r>
                        <a:rPr lang="en-US" sz="1200" baseline="0" dirty="0"/>
                        <a:t> (or until </a:t>
                      </a:r>
                      <a:r>
                        <a:rPr lang="en-US" sz="1200" baseline="0" dirty="0" smtClean="0"/>
                        <a:t>graduation)</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Protects</a:t>
                      </a:r>
                      <a:r>
                        <a:rPr lang="en-US" sz="1200" baseline="0" dirty="0"/>
                        <a:t> everyone with a disability from discrimination in educational settings</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Protects</a:t>
                      </a:r>
                      <a:r>
                        <a:rPr lang="en-US" sz="1200" baseline="0" dirty="0"/>
                        <a:t> everyone with a disability from discrimination </a:t>
                      </a:r>
                      <a:r>
                        <a:rPr lang="en-US" sz="1200" baseline="0" dirty="0" smtClean="0"/>
                        <a:t>within state and government entities</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Protects students with intellectual</a:t>
                      </a:r>
                      <a:r>
                        <a:rPr lang="en-US" sz="1200" baseline="0" dirty="0"/>
                        <a:t> disabilities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94430">
                <a:tc>
                  <a:txBody>
                    <a:bodyPr/>
                    <a:lstStyle/>
                    <a:p>
                      <a:r>
                        <a:rPr lang="en-US" sz="1200" dirty="0"/>
                        <a:t>Requirements</a:t>
                      </a:r>
                      <a:r>
                        <a:rPr lang="en-US" sz="1200" baseline="0" dirty="0"/>
                        <a:t> under the law</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Provides free public education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Provides equal opportunity in education; </a:t>
                      </a:r>
                      <a:r>
                        <a:rPr lang="en-US" sz="1200" baseline="0" dirty="0"/>
                        <a:t>prohibits discrimination based on </a:t>
                      </a:r>
                      <a:r>
                        <a:rPr lang="en-US" sz="1200" baseline="0" dirty="0" smtClean="0"/>
                        <a:t>disability</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Extends section </a:t>
                      </a:r>
                      <a:r>
                        <a:rPr lang="en-US" sz="1200" dirty="0"/>
                        <a:t>504 to include private</a:t>
                      </a:r>
                      <a:r>
                        <a:rPr lang="en-US" sz="1200" baseline="0" dirty="0"/>
                        <a:t> education; prohibits discrimination based on disability</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Improves</a:t>
                      </a:r>
                      <a:r>
                        <a:rPr lang="en-US" sz="1200" baseline="0" dirty="0"/>
                        <a:t> access  to postsecondary education at institutions that receive Federal funding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54435">
                <a:tc>
                  <a:txBody>
                    <a:bodyPr/>
                    <a:lstStyle/>
                    <a:p>
                      <a:r>
                        <a:rPr lang="en-US" sz="1200" dirty="0"/>
                        <a:t>Focus</a:t>
                      </a:r>
                      <a:r>
                        <a:rPr lang="en-US" sz="1200" baseline="0" dirty="0"/>
                        <a:t>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smtClean="0"/>
                        <a:t>Education </a:t>
                      </a:r>
                      <a:r>
                        <a:rPr lang="en-US" sz="1200" baseline="0" dirty="0"/>
                        <a:t>focused on student success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smtClean="0"/>
                        <a:t>Education focused </a:t>
                      </a:r>
                      <a:r>
                        <a:rPr lang="en-US" sz="1200" baseline="0" dirty="0"/>
                        <a:t>on reasonable accommodations and equal access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smtClean="0"/>
                        <a:t>Education </a:t>
                      </a:r>
                      <a:r>
                        <a:rPr lang="en-US" sz="1200" baseline="0" dirty="0"/>
                        <a:t>focused on equal access</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Improves access through financial</a:t>
                      </a:r>
                      <a:r>
                        <a:rPr lang="en-US" sz="1200" baseline="0" dirty="0"/>
                        <a:t> aid and transition programs </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 name="Rectangle 1"/>
          <p:cNvSpPr/>
          <p:nvPr/>
        </p:nvSpPr>
        <p:spPr>
          <a:xfrm>
            <a:off x="95492" y="4775308"/>
            <a:ext cx="1972943" cy="230832"/>
          </a:xfrm>
          <a:prstGeom prst="rect">
            <a:avLst/>
          </a:prstGeom>
        </p:spPr>
        <p:txBody>
          <a:bodyPr wrap="square">
            <a:spAutoFit/>
          </a:bodyPr>
          <a:lstStyle/>
          <a:p>
            <a:r>
              <a:rPr lang="en-US" sz="900" dirty="0"/>
              <a:t>(U.S. Department of Education, </a:t>
            </a:r>
            <a:r>
              <a:rPr lang="en-US" sz="900" dirty="0" smtClean="0"/>
              <a:t>2015) </a:t>
            </a:r>
            <a:endParaRPr lang="en-US"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smtClean="0"/>
              <a:t>Theory to Practice </a:t>
            </a:r>
            <a:endParaRPr lang="en-US" dirty="0"/>
          </a:p>
        </p:txBody>
      </p:sp>
      <p:sp>
        <p:nvSpPr>
          <p:cNvPr id="9" name="Text Placeholder 8"/>
          <p:cNvSpPr>
            <a:spLocks noGrp="1"/>
          </p:cNvSpPr>
          <p:nvPr>
            <p:ph type="body" idx="2"/>
          </p:nvPr>
        </p:nvSpPr>
        <p:spPr>
          <a:xfrm>
            <a:off x="311700" y="1314088"/>
            <a:ext cx="3279224" cy="1650075"/>
          </a:xfrm>
        </p:spPr>
        <p:txBody>
          <a:bodyPr/>
          <a:lstStyle/>
          <a:p>
            <a:pPr marL="34290" indent="0">
              <a:buNone/>
            </a:pPr>
            <a:r>
              <a:rPr lang="en-US" dirty="0" smtClean="0">
                <a:solidFill>
                  <a:schemeClr val="tx1"/>
                </a:solidFill>
              </a:rPr>
              <a:t>Students with ASD can be successful with the support of programs that assist them in learning to manage their emotions, become interdependent, develop mature interpersonal relationships, and develop a purpose (Chickering &amp; Reisser, 1993)</a:t>
            </a:r>
            <a:endParaRPr lang="en-US" dirty="0">
              <a:solidFill>
                <a:schemeClr val="tx1"/>
              </a:solidFill>
            </a:endParaRPr>
          </a:p>
        </p:txBody>
      </p:sp>
      <p:sp>
        <p:nvSpPr>
          <p:cNvPr id="10" name="Text Placeholder 5"/>
          <p:cNvSpPr txBox="1">
            <a:spLocks/>
          </p:cNvSpPr>
          <p:nvPr/>
        </p:nvSpPr>
        <p:spPr>
          <a:xfrm>
            <a:off x="1248594" y="3523450"/>
            <a:ext cx="4935153" cy="851325"/>
          </a:xfrm>
          <a:prstGeom prst="rect">
            <a:avLst/>
          </a:prstGeom>
        </p:spPr>
        <p:txBody>
          <a:bodyPr vert="horz" lIns="91425" tIns="91425" rIns="91425" bIns="91425" rtlCol="0" anchor="t" anchorCtr="0">
            <a:noAutofit/>
          </a:bodyPr>
          <a:lstStyle>
            <a:lvl1pPr marL="171450" lvl="0" indent="-137160" algn="l" defTabSz="685800" rtl="0" eaLnBrk="1" latinLnBrk="0" hangingPunct="1">
              <a:lnSpc>
                <a:spcPct val="90000"/>
              </a:lnSpc>
              <a:spcBef>
                <a:spcPts val="0"/>
              </a:spcBef>
              <a:buClr>
                <a:schemeClr val="accent1"/>
              </a:buClr>
              <a:buSzPct val="100000"/>
              <a:buFont typeface="Corbel" pitchFamily="34" charset="0"/>
              <a:buChar char="•"/>
              <a:defRPr sz="1400" kern="1200">
                <a:solidFill>
                  <a:schemeClr val="accent1"/>
                </a:solidFill>
                <a:latin typeface="+mn-lt"/>
                <a:ea typeface="+mn-ea"/>
                <a:cs typeface="+mn-cs"/>
              </a:defRPr>
            </a:lvl1pPr>
            <a:lvl2pPr marL="342900" lvl="1" indent="-13716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2pPr>
            <a:lvl3pPr marL="548640" lvl="2" indent="-13716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3pPr>
            <a:lvl4pPr marL="754380" lvl="3" indent="-13716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4pPr>
            <a:lvl5pPr marL="960120" lvl="4" indent="-13716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5pPr>
            <a:lvl6pPr marL="1200000" lvl="5" indent="-17145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6pPr>
            <a:lvl7pPr marL="1425000" lvl="6" indent="-17145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7pPr>
            <a:lvl8pPr marL="1650000" lvl="7" indent="-17145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8pPr>
            <a:lvl9pPr marL="1875000" lvl="8" indent="-171450" algn="l" defTabSz="685800" rtl="0" eaLnBrk="1" latinLnBrk="0" hangingPunct="1">
              <a:lnSpc>
                <a:spcPct val="90000"/>
              </a:lnSpc>
              <a:spcBef>
                <a:spcPts val="0"/>
              </a:spcBef>
              <a:spcAft>
                <a:spcPts val="300"/>
              </a:spcAft>
              <a:buClr>
                <a:schemeClr val="accent1"/>
              </a:buClr>
              <a:buSzPct val="100000"/>
              <a:buFont typeface="Corbel" pitchFamily="34" charset="0"/>
              <a:buChar char="•"/>
              <a:defRPr sz="1200" kern="1200">
                <a:solidFill>
                  <a:schemeClr val="accent1"/>
                </a:solidFill>
                <a:latin typeface="+mn-lt"/>
                <a:ea typeface="+mn-ea"/>
                <a:cs typeface="+mn-cs"/>
              </a:defRPr>
            </a:lvl9pPr>
          </a:lstStyle>
          <a:p>
            <a:pPr marL="0" indent="0">
              <a:lnSpc>
                <a:spcPct val="100000"/>
              </a:lnSpc>
              <a:buNone/>
            </a:pPr>
            <a:r>
              <a:rPr lang="en-US" b="1" dirty="0" smtClean="0">
                <a:solidFill>
                  <a:schemeClr val="tx1"/>
                </a:solidFill>
              </a:rPr>
              <a:t>“Approximately one in four young adults with autism was socially isolated. They never saw or talked with friends, and were never invited to social activities within the past year”</a:t>
            </a:r>
            <a:endParaRPr lang="en-US" b="1" dirty="0">
              <a:solidFill>
                <a:schemeClr val="tx1"/>
              </a:solidFill>
            </a:endParaRPr>
          </a:p>
        </p:txBody>
      </p:sp>
      <p:graphicFrame>
        <p:nvGraphicFramePr>
          <p:cNvPr id="11" name="Diagram 10"/>
          <p:cNvGraphicFramePr/>
          <p:nvPr>
            <p:extLst>
              <p:ext uri="{D42A27DB-BD31-4B8C-83A1-F6EECF244321}">
                <p14:modId xmlns:p14="http://schemas.microsoft.com/office/powerpoint/2010/main" val="4048664872"/>
              </p:ext>
            </p:extLst>
          </p:nvPr>
        </p:nvGraphicFramePr>
        <p:xfrm>
          <a:off x="4571997" y="148662"/>
          <a:ext cx="3898350" cy="4243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40228" y="4774168"/>
            <a:ext cx="3984075" cy="369332"/>
          </a:xfrm>
          <a:prstGeom prst="rect">
            <a:avLst/>
          </a:prstGeom>
          <a:noFill/>
        </p:spPr>
        <p:txBody>
          <a:bodyPr wrap="square" rtlCol="0">
            <a:spAutoFit/>
          </a:bodyPr>
          <a:lstStyle/>
          <a:p>
            <a:r>
              <a:rPr lang="en-US" sz="900" dirty="0"/>
              <a:t>(Roux, Shattuck, Rast, Rava, &amp; Anderson, </a:t>
            </a:r>
            <a:r>
              <a:rPr lang="en-US" sz="900" dirty="0" smtClean="0"/>
              <a:t>2015, p.55</a:t>
            </a:r>
            <a:r>
              <a:rPr lang="en-US" sz="900" dirty="0"/>
              <a:t>)</a:t>
            </a:r>
          </a:p>
          <a:p>
            <a:endParaRPr lang="en-US" sz="900" dirty="0"/>
          </a:p>
        </p:txBody>
      </p:sp>
    </p:spTree>
    <p:extLst>
      <p:ext uri="{BB962C8B-B14F-4D97-AF65-F5344CB8AC3E}">
        <p14:creationId xmlns:p14="http://schemas.microsoft.com/office/powerpoint/2010/main" val="2582738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55850"/>
            <a:ext cx="8520600" cy="572700"/>
          </a:xfrm>
          <a:prstGeom prst="rect">
            <a:avLst/>
          </a:prstGeom>
        </p:spPr>
        <p:txBody>
          <a:bodyPr lIns="91425" tIns="91425" rIns="91425" bIns="91425" anchor="t" anchorCtr="0">
            <a:noAutofit/>
          </a:bodyPr>
          <a:lstStyle/>
          <a:p>
            <a:pPr lvl="0">
              <a:spcBef>
                <a:spcPts val="0"/>
              </a:spcBef>
              <a:buNone/>
            </a:pPr>
            <a:r>
              <a:rPr lang="en-US" dirty="0"/>
              <a:t> What are other Universities </a:t>
            </a:r>
            <a:r>
              <a:rPr lang="en-US" dirty="0" smtClean="0"/>
              <a:t>doing?</a:t>
            </a:r>
            <a:endParaRPr lang="en" dirty="0"/>
          </a:p>
        </p:txBody>
      </p:sp>
      <p:graphicFrame>
        <p:nvGraphicFramePr>
          <p:cNvPr id="2" name="Diagram 1"/>
          <p:cNvGraphicFramePr/>
          <p:nvPr>
            <p:extLst>
              <p:ext uri="{D42A27DB-BD31-4B8C-83A1-F6EECF244321}">
                <p14:modId xmlns:p14="http://schemas.microsoft.com/office/powerpoint/2010/main" val="3849525798"/>
              </p:ext>
            </p:extLst>
          </p:nvPr>
        </p:nvGraphicFramePr>
        <p:xfrm>
          <a:off x="1695449" y="828550"/>
          <a:ext cx="642353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533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5065</TotalTime>
  <Words>1321</Words>
  <Application>Microsoft Office PowerPoint</Application>
  <PresentationFormat>On-screen Show (16:9)</PresentationFormat>
  <Paragraphs>263</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Playfair Display</vt:lpstr>
      <vt:lpstr>Basis</vt:lpstr>
      <vt:lpstr>Phase 5 </vt:lpstr>
      <vt:lpstr>Presented by </vt:lpstr>
      <vt:lpstr>“Not Every Disability is Visible”</vt:lpstr>
      <vt:lpstr>Autism Spectrum Disorders (ASD)</vt:lpstr>
      <vt:lpstr>Exponential Increase </vt:lpstr>
      <vt:lpstr>Transition to College </vt:lpstr>
      <vt:lpstr>Legislation: Shift in Rights &amp; Responsibilities </vt:lpstr>
      <vt:lpstr>Theory to Practice </vt:lpstr>
      <vt:lpstr> What are other Universities doing?</vt:lpstr>
      <vt:lpstr>Structure Contributes to Success</vt:lpstr>
      <vt:lpstr>PowerPoint Presentation</vt:lpstr>
      <vt:lpstr>Short Term Plan</vt:lpstr>
      <vt:lpstr>Engagement and Programing </vt:lpstr>
      <vt:lpstr>Program Budget</vt:lpstr>
      <vt:lpstr>Long Term Plan</vt:lpstr>
      <vt:lpstr>PowerPoint Presentation</vt:lpstr>
      <vt:lpstr>References </vt:lpstr>
      <vt:lpstr>References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5</dc:title>
  <dc:creator>Julieze Benjamin</dc:creator>
  <cp:lastModifiedBy>Darrell</cp:lastModifiedBy>
  <cp:revision>122</cp:revision>
  <cp:lastPrinted>2017-02-24T22:46:20Z</cp:lastPrinted>
  <dcterms:modified xsi:type="dcterms:W3CDTF">2017-02-25T22:23:28Z</dcterms:modified>
</cp:coreProperties>
</file>