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 id="2147483671" r:id="rId2"/>
  </p:sldMasterIdLst>
  <p:notesMasterIdLst>
    <p:notesMasterId r:id="rId20"/>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p:restoredTop sz="94643"/>
  </p:normalViewPr>
  <p:slideViewPr>
    <p:cSldViewPr snapToGrid="0" snapToObjects="1">
      <p:cViewPr varScale="1">
        <p:scale>
          <a:sx n="119" d="100"/>
          <a:sy n="119" d="100"/>
        </p:scale>
        <p:origin x="208"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notesMaster" Target="notesMasters/notesMaster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30005407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5" name="Shape 11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7171513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4" name="Shape 17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lnSpc>
                <a:spcPct val="115000"/>
              </a:lnSpc>
              <a:spcBef>
                <a:spcPts val="0"/>
              </a:spcBef>
              <a:spcAft>
                <a:spcPts val="1600"/>
              </a:spcAft>
              <a:buNone/>
            </a:pPr>
            <a:endParaRPr sz="1000"/>
          </a:p>
        </p:txBody>
      </p:sp>
    </p:spTree>
    <p:extLst>
      <p:ext uri="{BB962C8B-B14F-4D97-AF65-F5344CB8AC3E}">
        <p14:creationId xmlns:p14="http://schemas.microsoft.com/office/powerpoint/2010/main" val="43870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0" name="Shape 18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9956251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Shape 1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6" name="Shape 18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2791169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Shape 1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2" name="Shape 19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0141591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Shape 1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8" name="Shape 19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sz="1150">
              <a:solidFill>
                <a:srgbClr val="333333"/>
              </a:solidFill>
              <a:highlight>
                <a:srgbClr val="FFFFFF"/>
              </a:highlight>
              <a:latin typeface="Open Sans"/>
              <a:ea typeface="Open Sans"/>
              <a:cs typeface="Open Sans"/>
              <a:sym typeface="Open Sans"/>
            </a:endParaRPr>
          </a:p>
        </p:txBody>
      </p:sp>
    </p:spTree>
    <p:extLst>
      <p:ext uri="{BB962C8B-B14F-4D97-AF65-F5344CB8AC3E}">
        <p14:creationId xmlns:p14="http://schemas.microsoft.com/office/powerpoint/2010/main" val="3950605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4" name="Shape 20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9112656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8" name="Shape 21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5806146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4" name="Shape 22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23923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1" name="Shape 12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484243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8" name="Shape 12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511704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6957988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3" name="Shape 14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sz="1050">
              <a:solidFill>
                <a:srgbClr val="333333"/>
              </a:solidFill>
              <a:highlight>
                <a:srgbClr val="FFFFFF"/>
              </a:highlight>
            </a:endParaRPr>
          </a:p>
          <a:p>
            <a:pPr lvl="0">
              <a:spcBef>
                <a:spcPts val="0"/>
              </a:spcBef>
              <a:buNone/>
            </a:pPr>
            <a:endParaRPr/>
          </a:p>
        </p:txBody>
      </p:sp>
    </p:spTree>
    <p:extLst>
      <p:ext uri="{BB962C8B-B14F-4D97-AF65-F5344CB8AC3E}">
        <p14:creationId xmlns:p14="http://schemas.microsoft.com/office/powerpoint/2010/main" val="20361959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9" name="Shape 14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lnSpc>
                <a:spcPct val="115000"/>
              </a:lnSpc>
              <a:spcBef>
                <a:spcPts val="0"/>
              </a:spcBef>
              <a:spcAft>
                <a:spcPts val="800"/>
              </a:spcAft>
              <a:buNone/>
            </a:pPr>
            <a:endParaRPr/>
          </a:p>
        </p:txBody>
      </p:sp>
    </p:spTree>
    <p:extLst>
      <p:ext uri="{BB962C8B-B14F-4D97-AF65-F5344CB8AC3E}">
        <p14:creationId xmlns:p14="http://schemas.microsoft.com/office/powerpoint/2010/main" val="464540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Shape 1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5" name="Shape 15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2170746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1" name="Shape 16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5921401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Shape 1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7" name="Shape 16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660667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rgbClr val="006ACC"/>
        </a:solidFill>
        <a:effectLst/>
      </p:bgPr>
    </p:bg>
    <p:spTree>
      <p:nvGrpSpPr>
        <p:cNvPr id="1" name="Shape 9"/>
        <p:cNvGrpSpPr/>
        <p:nvPr/>
      </p:nvGrpSpPr>
      <p:grpSpPr>
        <a:xfrm>
          <a:off x="0" y="0"/>
          <a:ext cx="0" cy="0"/>
          <a:chOff x="0" y="0"/>
          <a:chExt cx="0" cy="0"/>
        </a:xfrm>
      </p:grpSpPr>
      <p:sp>
        <p:nvSpPr>
          <p:cNvPr id="10" name="Shape 10"/>
          <p:cNvSpPr/>
          <p:nvPr/>
        </p:nvSpPr>
        <p:spPr>
          <a:xfrm>
            <a:off x="2749050" y="748800"/>
            <a:ext cx="3645900" cy="3645900"/>
          </a:xfrm>
          <a:prstGeom prst="rect">
            <a:avLst/>
          </a:prstGeom>
          <a:solidFill>
            <a:srgbClr val="006ACC"/>
          </a:solidFill>
          <a:ln>
            <a:noFill/>
          </a:ln>
        </p:spPr>
        <p:txBody>
          <a:bodyPr lIns="91425" tIns="91425" rIns="91425" bIns="91425" anchor="ctr" anchorCtr="0">
            <a:noAutofit/>
          </a:bodyPr>
          <a:lstStyle/>
          <a:p>
            <a:pPr lvl="0">
              <a:spcBef>
                <a:spcPts val="0"/>
              </a:spcBef>
              <a:buNone/>
            </a:pPr>
            <a:endParaRPr/>
          </a:p>
        </p:txBody>
      </p:sp>
      <p:sp>
        <p:nvSpPr>
          <p:cNvPr id="11" name="Shape 11"/>
          <p:cNvSpPr/>
          <p:nvPr/>
        </p:nvSpPr>
        <p:spPr>
          <a:xfrm>
            <a:off x="2992950" y="992700"/>
            <a:ext cx="3158100" cy="3158100"/>
          </a:xfrm>
          <a:prstGeom prst="rect">
            <a:avLst/>
          </a:prstGeom>
          <a:noFill/>
          <a:ln w="28575" cap="flat" cmpd="sng">
            <a:solidFill>
              <a:schemeClr val="lt1"/>
            </a:solidFill>
            <a:prstDash val="solid"/>
            <a:miter/>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2" name="Shape 12"/>
          <p:cNvSpPr txBox="1">
            <a:spLocks noGrp="1"/>
          </p:cNvSpPr>
          <p:nvPr>
            <p:ph type="ctrTitle"/>
          </p:nvPr>
        </p:nvSpPr>
        <p:spPr>
          <a:xfrm>
            <a:off x="3096250" y="1627200"/>
            <a:ext cx="2951400" cy="1584300"/>
          </a:xfrm>
          <a:prstGeom prst="rect">
            <a:avLst/>
          </a:prstGeom>
        </p:spPr>
        <p:txBody>
          <a:bodyPr lIns="91425" tIns="91425" rIns="91425" bIns="91425" anchor="ctr" anchorCtr="0"/>
          <a:lstStyle>
            <a:lvl1pPr lvl="0" algn="ctr" rtl="0">
              <a:spcBef>
                <a:spcPts val="0"/>
              </a:spcBef>
              <a:buClr>
                <a:schemeClr val="lt1"/>
              </a:buClr>
              <a:buFont typeface="Lato"/>
              <a:defRPr>
                <a:solidFill>
                  <a:schemeClr val="lt1"/>
                </a:solidFill>
                <a:latin typeface="Lato"/>
                <a:ea typeface="Lato"/>
                <a:cs typeface="Lato"/>
                <a:sym typeface="Lato"/>
              </a:defRPr>
            </a:lvl1pPr>
            <a:lvl2pPr lvl="1" algn="ctr" rtl="0">
              <a:spcBef>
                <a:spcPts val="0"/>
              </a:spcBef>
              <a:buClr>
                <a:schemeClr val="lt1"/>
              </a:buClr>
              <a:buFont typeface="Lato"/>
              <a:defRPr>
                <a:solidFill>
                  <a:schemeClr val="lt1"/>
                </a:solidFill>
                <a:latin typeface="Lato"/>
                <a:ea typeface="Lato"/>
                <a:cs typeface="Lato"/>
                <a:sym typeface="Lato"/>
              </a:defRPr>
            </a:lvl2pPr>
            <a:lvl3pPr lvl="2" algn="ctr" rtl="0">
              <a:spcBef>
                <a:spcPts val="0"/>
              </a:spcBef>
              <a:buClr>
                <a:schemeClr val="lt1"/>
              </a:buClr>
              <a:buFont typeface="Lato"/>
              <a:defRPr>
                <a:solidFill>
                  <a:schemeClr val="lt1"/>
                </a:solidFill>
                <a:latin typeface="Lato"/>
                <a:ea typeface="Lato"/>
                <a:cs typeface="Lato"/>
                <a:sym typeface="Lato"/>
              </a:defRPr>
            </a:lvl3pPr>
            <a:lvl4pPr lvl="3" algn="ctr" rtl="0">
              <a:spcBef>
                <a:spcPts val="0"/>
              </a:spcBef>
              <a:buClr>
                <a:schemeClr val="lt1"/>
              </a:buClr>
              <a:buFont typeface="Lato"/>
              <a:defRPr>
                <a:solidFill>
                  <a:schemeClr val="lt1"/>
                </a:solidFill>
                <a:latin typeface="Lato"/>
                <a:ea typeface="Lato"/>
                <a:cs typeface="Lato"/>
                <a:sym typeface="Lato"/>
              </a:defRPr>
            </a:lvl4pPr>
            <a:lvl5pPr lvl="4" algn="ctr" rtl="0">
              <a:spcBef>
                <a:spcPts val="0"/>
              </a:spcBef>
              <a:buClr>
                <a:schemeClr val="lt1"/>
              </a:buClr>
              <a:buFont typeface="Lato"/>
              <a:defRPr>
                <a:solidFill>
                  <a:schemeClr val="lt1"/>
                </a:solidFill>
                <a:latin typeface="Lato"/>
                <a:ea typeface="Lato"/>
                <a:cs typeface="Lato"/>
                <a:sym typeface="Lato"/>
              </a:defRPr>
            </a:lvl5pPr>
            <a:lvl6pPr lvl="5" algn="ctr" rtl="0">
              <a:spcBef>
                <a:spcPts val="0"/>
              </a:spcBef>
              <a:buClr>
                <a:schemeClr val="lt1"/>
              </a:buClr>
              <a:buFont typeface="Lato"/>
              <a:defRPr>
                <a:solidFill>
                  <a:schemeClr val="lt1"/>
                </a:solidFill>
                <a:latin typeface="Lato"/>
                <a:ea typeface="Lato"/>
                <a:cs typeface="Lato"/>
                <a:sym typeface="Lato"/>
              </a:defRPr>
            </a:lvl6pPr>
            <a:lvl7pPr lvl="6" algn="ctr" rtl="0">
              <a:spcBef>
                <a:spcPts val="0"/>
              </a:spcBef>
              <a:buClr>
                <a:schemeClr val="lt1"/>
              </a:buClr>
              <a:buFont typeface="Lato"/>
              <a:defRPr>
                <a:solidFill>
                  <a:schemeClr val="lt1"/>
                </a:solidFill>
                <a:latin typeface="Lato"/>
                <a:ea typeface="Lato"/>
                <a:cs typeface="Lato"/>
                <a:sym typeface="Lato"/>
              </a:defRPr>
            </a:lvl7pPr>
            <a:lvl8pPr lvl="7" algn="ctr" rtl="0">
              <a:spcBef>
                <a:spcPts val="0"/>
              </a:spcBef>
              <a:buClr>
                <a:schemeClr val="lt1"/>
              </a:buClr>
              <a:buFont typeface="Lato"/>
              <a:defRPr>
                <a:solidFill>
                  <a:schemeClr val="lt1"/>
                </a:solidFill>
                <a:latin typeface="Lato"/>
                <a:ea typeface="Lato"/>
                <a:cs typeface="Lato"/>
                <a:sym typeface="Lato"/>
              </a:defRPr>
            </a:lvl8pPr>
            <a:lvl9pPr lvl="8" algn="ctr" rtl="0">
              <a:spcBef>
                <a:spcPts val="0"/>
              </a:spcBef>
              <a:buClr>
                <a:schemeClr val="lt1"/>
              </a:buClr>
              <a:buFont typeface="Lato"/>
              <a:defRPr>
                <a:solidFill>
                  <a:schemeClr val="lt1"/>
                </a:solidFill>
                <a:latin typeface="Lato"/>
                <a:ea typeface="Lato"/>
                <a:cs typeface="Lato"/>
                <a:sym typeface="Lato"/>
              </a:defRPr>
            </a:lvl9pPr>
          </a:lstStyle>
          <a:p>
            <a:endParaRPr/>
          </a:p>
        </p:txBody>
      </p:sp>
      <p:sp>
        <p:nvSpPr>
          <p:cNvPr id="13" name="Shape 13"/>
          <p:cNvSpPr txBox="1">
            <a:spLocks noGrp="1"/>
          </p:cNvSpPr>
          <p:nvPr>
            <p:ph type="subTitle" idx="1"/>
          </p:nvPr>
        </p:nvSpPr>
        <p:spPr>
          <a:xfrm>
            <a:off x="3096362" y="3266930"/>
            <a:ext cx="2951400" cy="701400"/>
          </a:xfrm>
          <a:prstGeom prst="rect">
            <a:avLst/>
          </a:prstGeom>
        </p:spPr>
        <p:txBody>
          <a:bodyPr lIns="91425" tIns="91425" rIns="91425" bIns="91425" anchor="b" anchorCtr="0"/>
          <a:lstStyle>
            <a:lvl1pPr lvl="0" algn="ctr" rtl="0">
              <a:lnSpc>
                <a:spcPct val="100000"/>
              </a:lnSpc>
              <a:spcBef>
                <a:spcPts val="0"/>
              </a:spcBef>
              <a:spcAft>
                <a:spcPts val="0"/>
              </a:spcAft>
              <a:buClr>
                <a:schemeClr val="lt1"/>
              </a:buClr>
              <a:buFont typeface="Playfair Display"/>
              <a:buNone/>
              <a:defRPr b="1">
                <a:solidFill>
                  <a:schemeClr val="lt1"/>
                </a:solidFill>
                <a:latin typeface="Playfair Display"/>
                <a:ea typeface="Playfair Display"/>
                <a:cs typeface="Playfair Display"/>
                <a:sym typeface="Playfair Display"/>
              </a:defRPr>
            </a:lvl1pPr>
            <a:lvl2pPr lvl="1" algn="ctr" rtl="0">
              <a:lnSpc>
                <a:spcPct val="100000"/>
              </a:lnSpc>
              <a:spcBef>
                <a:spcPts val="0"/>
              </a:spcBef>
              <a:spcAft>
                <a:spcPts val="0"/>
              </a:spcAft>
              <a:buClr>
                <a:schemeClr val="lt1"/>
              </a:buClr>
              <a:buSzPct val="100000"/>
              <a:buFont typeface="Playfair Display"/>
              <a:buNone/>
              <a:defRPr sz="1800" b="1">
                <a:solidFill>
                  <a:schemeClr val="lt1"/>
                </a:solidFill>
                <a:latin typeface="Playfair Display"/>
                <a:ea typeface="Playfair Display"/>
                <a:cs typeface="Playfair Display"/>
                <a:sym typeface="Playfair Display"/>
              </a:defRPr>
            </a:lvl2pPr>
            <a:lvl3pPr lvl="2" algn="ctr" rtl="0">
              <a:lnSpc>
                <a:spcPct val="100000"/>
              </a:lnSpc>
              <a:spcBef>
                <a:spcPts val="0"/>
              </a:spcBef>
              <a:spcAft>
                <a:spcPts val="0"/>
              </a:spcAft>
              <a:buClr>
                <a:schemeClr val="lt1"/>
              </a:buClr>
              <a:buSzPct val="100000"/>
              <a:buFont typeface="Playfair Display"/>
              <a:buNone/>
              <a:defRPr sz="1800" b="1">
                <a:solidFill>
                  <a:schemeClr val="lt1"/>
                </a:solidFill>
                <a:latin typeface="Playfair Display"/>
                <a:ea typeface="Playfair Display"/>
                <a:cs typeface="Playfair Display"/>
                <a:sym typeface="Playfair Display"/>
              </a:defRPr>
            </a:lvl3pPr>
            <a:lvl4pPr lvl="3" algn="ctr" rtl="0">
              <a:lnSpc>
                <a:spcPct val="100000"/>
              </a:lnSpc>
              <a:spcBef>
                <a:spcPts val="0"/>
              </a:spcBef>
              <a:spcAft>
                <a:spcPts val="0"/>
              </a:spcAft>
              <a:buClr>
                <a:schemeClr val="lt1"/>
              </a:buClr>
              <a:buSzPct val="100000"/>
              <a:buFont typeface="Playfair Display"/>
              <a:buNone/>
              <a:defRPr sz="1800" b="1">
                <a:solidFill>
                  <a:schemeClr val="lt1"/>
                </a:solidFill>
                <a:latin typeface="Playfair Display"/>
                <a:ea typeface="Playfair Display"/>
                <a:cs typeface="Playfair Display"/>
                <a:sym typeface="Playfair Display"/>
              </a:defRPr>
            </a:lvl4pPr>
            <a:lvl5pPr lvl="4" algn="ctr" rtl="0">
              <a:lnSpc>
                <a:spcPct val="100000"/>
              </a:lnSpc>
              <a:spcBef>
                <a:spcPts val="0"/>
              </a:spcBef>
              <a:spcAft>
                <a:spcPts val="0"/>
              </a:spcAft>
              <a:buClr>
                <a:schemeClr val="lt1"/>
              </a:buClr>
              <a:buSzPct val="100000"/>
              <a:buFont typeface="Playfair Display"/>
              <a:buNone/>
              <a:defRPr sz="1800" b="1">
                <a:solidFill>
                  <a:schemeClr val="lt1"/>
                </a:solidFill>
                <a:latin typeface="Playfair Display"/>
                <a:ea typeface="Playfair Display"/>
                <a:cs typeface="Playfair Display"/>
                <a:sym typeface="Playfair Display"/>
              </a:defRPr>
            </a:lvl5pPr>
            <a:lvl6pPr lvl="5" algn="ctr" rtl="0">
              <a:lnSpc>
                <a:spcPct val="100000"/>
              </a:lnSpc>
              <a:spcBef>
                <a:spcPts val="0"/>
              </a:spcBef>
              <a:spcAft>
                <a:spcPts val="0"/>
              </a:spcAft>
              <a:buClr>
                <a:schemeClr val="lt1"/>
              </a:buClr>
              <a:buSzPct val="100000"/>
              <a:buFont typeface="Playfair Display"/>
              <a:buNone/>
              <a:defRPr sz="1800" b="1">
                <a:solidFill>
                  <a:schemeClr val="lt1"/>
                </a:solidFill>
                <a:latin typeface="Playfair Display"/>
                <a:ea typeface="Playfair Display"/>
                <a:cs typeface="Playfair Display"/>
                <a:sym typeface="Playfair Display"/>
              </a:defRPr>
            </a:lvl6pPr>
            <a:lvl7pPr lvl="6" algn="ctr" rtl="0">
              <a:lnSpc>
                <a:spcPct val="100000"/>
              </a:lnSpc>
              <a:spcBef>
                <a:spcPts val="0"/>
              </a:spcBef>
              <a:spcAft>
                <a:spcPts val="0"/>
              </a:spcAft>
              <a:buClr>
                <a:schemeClr val="lt1"/>
              </a:buClr>
              <a:buSzPct val="100000"/>
              <a:buFont typeface="Playfair Display"/>
              <a:buNone/>
              <a:defRPr sz="1800" b="1">
                <a:solidFill>
                  <a:schemeClr val="lt1"/>
                </a:solidFill>
                <a:latin typeface="Playfair Display"/>
                <a:ea typeface="Playfair Display"/>
                <a:cs typeface="Playfair Display"/>
                <a:sym typeface="Playfair Display"/>
              </a:defRPr>
            </a:lvl7pPr>
            <a:lvl8pPr lvl="7" algn="ctr" rtl="0">
              <a:lnSpc>
                <a:spcPct val="100000"/>
              </a:lnSpc>
              <a:spcBef>
                <a:spcPts val="0"/>
              </a:spcBef>
              <a:spcAft>
                <a:spcPts val="0"/>
              </a:spcAft>
              <a:buClr>
                <a:schemeClr val="lt1"/>
              </a:buClr>
              <a:buSzPct val="100000"/>
              <a:buFont typeface="Playfair Display"/>
              <a:buNone/>
              <a:defRPr sz="1800" b="1">
                <a:solidFill>
                  <a:schemeClr val="lt1"/>
                </a:solidFill>
                <a:latin typeface="Playfair Display"/>
                <a:ea typeface="Playfair Display"/>
                <a:cs typeface="Playfair Display"/>
                <a:sym typeface="Playfair Display"/>
              </a:defRPr>
            </a:lvl8pPr>
            <a:lvl9pPr lvl="8" algn="ctr" rtl="0">
              <a:lnSpc>
                <a:spcPct val="100000"/>
              </a:lnSpc>
              <a:spcBef>
                <a:spcPts val="0"/>
              </a:spcBef>
              <a:spcAft>
                <a:spcPts val="0"/>
              </a:spcAft>
              <a:buClr>
                <a:schemeClr val="lt1"/>
              </a:buClr>
              <a:buSzPct val="100000"/>
              <a:buFont typeface="Playfair Display"/>
              <a:buNone/>
              <a:defRPr sz="1800" b="1">
                <a:solidFill>
                  <a:schemeClr val="lt1"/>
                </a:solidFill>
                <a:latin typeface="Playfair Display"/>
                <a:ea typeface="Playfair Display"/>
                <a:cs typeface="Playfair Display"/>
                <a:sym typeface="Playfair Display"/>
              </a:defRPr>
            </a:lvl9pPr>
          </a:lstStyle>
          <a:p>
            <a:endParaRPr/>
          </a:p>
        </p:txBody>
      </p:sp>
      <p:sp>
        <p:nvSpPr>
          <p:cNvPr id="14" name="Shape 14"/>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8"/>
        <p:cNvGrpSpPr/>
        <p:nvPr/>
      </p:nvGrpSpPr>
      <p:grpSpPr>
        <a:xfrm>
          <a:off x="0" y="0"/>
          <a:ext cx="0" cy="0"/>
          <a:chOff x="0" y="0"/>
          <a:chExt cx="0" cy="0"/>
        </a:xfrm>
      </p:grpSpPr>
      <p:sp>
        <p:nvSpPr>
          <p:cNvPr id="49" name="Shape 49"/>
          <p:cNvSpPr/>
          <p:nvPr/>
        </p:nvSpPr>
        <p:spPr>
          <a:xfrm>
            <a:off x="0" y="5045700"/>
            <a:ext cx="9144000" cy="978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50" name="Shape 50"/>
          <p:cNvSpPr txBox="1">
            <a:spLocks noGrp="1"/>
          </p:cNvSpPr>
          <p:nvPr>
            <p:ph type="title"/>
          </p:nvPr>
        </p:nvSpPr>
        <p:spPr>
          <a:xfrm>
            <a:off x="311700" y="1233100"/>
            <a:ext cx="8520600" cy="1610100"/>
          </a:xfrm>
          <a:prstGeom prst="rect">
            <a:avLst/>
          </a:prstGeom>
        </p:spPr>
        <p:txBody>
          <a:bodyPr lIns="91425" tIns="91425" rIns="91425" bIns="91425" anchor="b" anchorCtr="0"/>
          <a:lstStyle>
            <a:lvl1pPr lvl="0" algn="ctr" rtl="0">
              <a:spcBef>
                <a:spcPts val="0"/>
              </a:spcBef>
              <a:buSzPct val="100000"/>
              <a:buFont typeface="Lato"/>
              <a:defRPr sz="10000">
                <a:latin typeface="Lato"/>
                <a:ea typeface="Lato"/>
                <a:cs typeface="Lato"/>
                <a:sym typeface="Lato"/>
              </a:defRPr>
            </a:lvl1pPr>
            <a:lvl2pPr lvl="1" algn="ctr" rtl="0">
              <a:spcBef>
                <a:spcPts val="0"/>
              </a:spcBef>
              <a:buSzPct val="100000"/>
              <a:buFont typeface="Lato"/>
              <a:defRPr sz="10000">
                <a:latin typeface="Lato"/>
                <a:ea typeface="Lato"/>
                <a:cs typeface="Lato"/>
                <a:sym typeface="Lato"/>
              </a:defRPr>
            </a:lvl2pPr>
            <a:lvl3pPr lvl="2" algn="ctr" rtl="0">
              <a:spcBef>
                <a:spcPts val="0"/>
              </a:spcBef>
              <a:buSzPct val="100000"/>
              <a:buFont typeface="Lato"/>
              <a:defRPr sz="10000">
                <a:latin typeface="Lato"/>
                <a:ea typeface="Lato"/>
                <a:cs typeface="Lato"/>
                <a:sym typeface="Lato"/>
              </a:defRPr>
            </a:lvl3pPr>
            <a:lvl4pPr lvl="3" algn="ctr" rtl="0">
              <a:spcBef>
                <a:spcPts val="0"/>
              </a:spcBef>
              <a:buSzPct val="100000"/>
              <a:buFont typeface="Lato"/>
              <a:defRPr sz="10000">
                <a:latin typeface="Lato"/>
                <a:ea typeface="Lato"/>
                <a:cs typeface="Lato"/>
                <a:sym typeface="Lato"/>
              </a:defRPr>
            </a:lvl4pPr>
            <a:lvl5pPr lvl="4" algn="ctr" rtl="0">
              <a:spcBef>
                <a:spcPts val="0"/>
              </a:spcBef>
              <a:buSzPct val="100000"/>
              <a:buFont typeface="Lato"/>
              <a:defRPr sz="10000">
                <a:latin typeface="Lato"/>
                <a:ea typeface="Lato"/>
                <a:cs typeface="Lato"/>
                <a:sym typeface="Lato"/>
              </a:defRPr>
            </a:lvl5pPr>
            <a:lvl6pPr lvl="5" algn="ctr" rtl="0">
              <a:spcBef>
                <a:spcPts val="0"/>
              </a:spcBef>
              <a:buSzPct val="100000"/>
              <a:buFont typeface="Lato"/>
              <a:defRPr sz="10000">
                <a:latin typeface="Lato"/>
                <a:ea typeface="Lato"/>
                <a:cs typeface="Lato"/>
                <a:sym typeface="Lato"/>
              </a:defRPr>
            </a:lvl6pPr>
            <a:lvl7pPr lvl="6" algn="ctr" rtl="0">
              <a:spcBef>
                <a:spcPts val="0"/>
              </a:spcBef>
              <a:buSzPct val="100000"/>
              <a:buFont typeface="Lato"/>
              <a:defRPr sz="10000">
                <a:latin typeface="Lato"/>
                <a:ea typeface="Lato"/>
                <a:cs typeface="Lato"/>
                <a:sym typeface="Lato"/>
              </a:defRPr>
            </a:lvl7pPr>
            <a:lvl8pPr lvl="7" algn="ctr" rtl="0">
              <a:spcBef>
                <a:spcPts val="0"/>
              </a:spcBef>
              <a:buSzPct val="100000"/>
              <a:buFont typeface="Lato"/>
              <a:defRPr sz="10000">
                <a:latin typeface="Lato"/>
                <a:ea typeface="Lato"/>
                <a:cs typeface="Lato"/>
                <a:sym typeface="Lato"/>
              </a:defRPr>
            </a:lvl8pPr>
            <a:lvl9pPr lvl="8" algn="ctr" rtl="0">
              <a:spcBef>
                <a:spcPts val="0"/>
              </a:spcBef>
              <a:buSzPct val="100000"/>
              <a:buFont typeface="Lato"/>
              <a:defRPr sz="10000">
                <a:latin typeface="Lato"/>
                <a:ea typeface="Lato"/>
                <a:cs typeface="Lato"/>
                <a:sym typeface="Lato"/>
              </a:defRPr>
            </a:lvl9pPr>
          </a:lstStyle>
          <a:p>
            <a:endParaRPr/>
          </a:p>
        </p:txBody>
      </p:sp>
      <p:sp>
        <p:nvSpPr>
          <p:cNvPr id="51" name="Shape 51"/>
          <p:cNvSpPr txBox="1">
            <a:spLocks noGrp="1"/>
          </p:cNvSpPr>
          <p:nvPr>
            <p:ph type="body" idx="1"/>
          </p:nvPr>
        </p:nvSpPr>
        <p:spPr>
          <a:xfrm>
            <a:off x="311700" y="2919450"/>
            <a:ext cx="8520600" cy="1071600"/>
          </a:xfrm>
          <a:prstGeom prst="rect">
            <a:avLst/>
          </a:prstGeom>
        </p:spPr>
        <p:txBody>
          <a:bodyPr lIns="91425" tIns="91425" rIns="91425" bIns="91425" anchor="t" anchorCtr="0"/>
          <a:lstStyle>
            <a:lvl1pPr lvl="0" algn="ctr" rtl="0">
              <a:spcBef>
                <a:spcPts val="0"/>
              </a:spcBef>
              <a:defRPr/>
            </a:lvl1pPr>
            <a:lvl2pPr lvl="1" algn="ctr" rtl="0">
              <a:spcBef>
                <a:spcPts val="0"/>
              </a:spcBef>
              <a:defRPr/>
            </a:lvl2pPr>
            <a:lvl3pPr lvl="2" algn="ctr" rtl="0">
              <a:spcBef>
                <a:spcPts val="0"/>
              </a:spcBef>
              <a:defRPr/>
            </a:lvl3pPr>
            <a:lvl4pPr lvl="3" algn="ctr" rtl="0">
              <a:spcBef>
                <a:spcPts val="0"/>
              </a:spcBef>
              <a:defRPr/>
            </a:lvl4pPr>
            <a:lvl5pPr lvl="4" algn="ctr" rtl="0">
              <a:spcBef>
                <a:spcPts val="0"/>
              </a:spcBef>
              <a:defRPr/>
            </a:lvl5pPr>
            <a:lvl6pPr lvl="5" algn="ctr" rtl="0">
              <a:spcBef>
                <a:spcPts val="0"/>
              </a:spcBef>
              <a:defRPr/>
            </a:lvl6pPr>
            <a:lvl7pPr lvl="6" algn="ctr" rtl="0">
              <a:spcBef>
                <a:spcPts val="0"/>
              </a:spcBef>
              <a:defRPr/>
            </a:lvl7pPr>
            <a:lvl8pPr lvl="7" algn="ctr" rtl="0">
              <a:spcBef>
                <a:spcPts val="0"/>
              </a:spcBef>
              <a:defRPr/>
            </a:lvl8pPr>
            <a:lvl9pPr lvl="8" algn="ctr" rtl="0">
              <a:spcBef>
                <a:spcPts val="0"/>
              </a:spcBef>
              <a:defRPr/>
            </a:lvl9pPr>
          </a:lstStyle>
          <a:p>
            <a:endParaRPr/>
          </a:p>
        </p:txBody>
      </p:sp>
      <p:sp>
        <p:nvSpPr>
          <p:cNvPr id="52" name="Shape 52"/>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3"/>
        <p:cNvGrpSpPr/>
        <p:nvPr/>
      </p:nvGrpSpPr>
      <p:grpSpPr>
        <a:xfrm>
          <a:off x="0" y="0"/>
          <a:ext cx="0" cy="0"/>
          <a:chOff x="0" y="0"/>
          <a:chExt cx="0" cy="0"/>
        </a:xfrm>
      </p:grpSpPr>
      <p:sp>
        <p:nvSpPr>
          <p:cNvPr id="54" name="Shape 54"/>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bg>
      <p:bgPr>
        <a:solidFill>
          <a:srgbClr val="006ACC"/>
        </a:solidFill>
        <a:effectLst/>
      </p:bgPr>
    </p:bg>
    <p:spTree>
      <p:nvGrpSpPr>
        <p:cNvPr id="1" name="Shape 59"/>
        <p:cNvGrpSpPr/>
        <p:nvPr/>
      </p:nvGrpSpPr>
      <p:grpSpPr>
        <a:xfrm>
          <a:off x="0" y="0"/>
          <a:ext cx="0" cy="0"/>
          <a:chOff x="0" y="0"/>
          <a:chExt cx="0" cy="0"/>
        </a:xfrm>
      </p:grpSpPr>
      <p:sp>
        <p:nvSpPr>
          <p:cNvPr id="60" name="Shape 60"/>
          <p:cNvSpPr/>
          <p:nvPr/>
        </p:nvSpPr>
        <p:spPr>
          <a:xfrm flipH="1">
            <a:off x="8246400" y="4245925"/>
            <a:ext cx="897600" cy="897600"/>
          </a:xfrm>
          <a:prstGeom prst="rtTriangle">
            <a:avLst/>
          </a:prstGeom>
          <a:solidFill>
            <a:schemeClr val="lt1"/>
          </a:solidFill>
          <a:ln>
            <a:noFill/>
          </a:ln>
        </p:spPr>
        <p:txBody>
          <a:bodyPr lIns="91425" tIns="91425" rIns="91425" bIns="91425" anchor="ctr" anchorCtr="0">
            <a:noAutofit/>
          </a:bodyPr>
          <a:lstStyle/>
          <a:p>
            <a:pPr lvl="0">
              <a:spcBef>
                <a:spcPts val="0"/>
              </a:spcBef>
              <a:buNone/>
            </a:pPr>
            <a:endParaRPr/>
          </a:p>
        </p:txBody>
      </p:sp>
      <p:sp>
        <p:nvSpPr>
          <p:cNvPr id="61" name="Shape 61"/>
          <p:cNvSpPr/>
          <p:nvPr/>
        </p:nvSpPr>
        <p:spPr>
          <a:xfrm flipH="1">
            <a:off x="8246400" y="4245875"/>
            <a:ext cx="897600" cy="897600"/>
          </a:xfrm>
          <a:prstGeom prst="round1Rect">
            <a:avLst>
              <a:gd name="adj" fmla="val 16667"/>
            </a:avLst>
          </a:prstGeom>
          <a:solidFill>
            <a:schemeClr val="lt1">
              <a:alpha val="68080"/>
            </a:schemeClr>
          </a:solidFill>
          <a:ln>
            <a:noFill/>
          </a:ln>
        </p:spPr>
        <p:txBody>
          <a:bodyPr lIns="91425" tIns="91425" rIns="91425" bIns="91425" anchor="ctr" anchorCtr="0">
            <a:noAutofit/>
          </a:bodyPr>
          <a:lstStyle/>
          <a:p>
            <a:pPr lvl="0">
              <a:spcBef>
                <a:spcPts val="0"/>
              </a:spcBef>
              <a:buNone/>
            </a:pPr>
            <a:endParaRPr/>
          </a:p>
        </p:txBody>
      </p:sp>
      <p:sp>
        <p:nvSpPr>
          <p:cNvPr id="62" name="Shape 62"/>
          <p:cNvSpPr txBox="1">
            <a:spLocks noGrp="1"/>
          </p:cNvSpPr>
          <p:nvPr>
            <p:ph type="ctrTitle"/>
          </p:nvPr>
        </p:nvSpPr>
        <p:spPr>
          <a:xfrm>
            <a:off x="390525" y="1819275"/>
            <a:ext cx="8222100" cy="933600"/>
          </a:xfrm>
          <a:prstGeom prst="rect">
            <a:avLst/>
          </a:prstGeom>
        </p:spPr>
        <p:txBody>
          <a:bodyPr lIns="91425" tIns="91425" rIns="91425" bIns="91425" anchor="b" anchorCtr="0"/>
          <a:lstStyle>
            <a:lvl1pPr lvl="0" rtl="0">
              <a:spcBef>
                <a:spcPts val="0"/>
              </a:spcBef>
              <a:buSzPct val="100000"/>
              <a:defRPr sz="4800"/>
            </a:lvl1pPr>
            <a:lvl2pPr lvl="1" rtl="0">
              <a:spcBef>
                <a:spcPts val="0"/>
              </a:spcBef>
              <a:buSzPct val="100000"/>
              <a:defRPr sz="4800"/>
            </a:lvl2pPr>
            <a:lvl3pPr lvl="2" rtl="0">
              <a:spcBef>
                <a:spcPts val="0"/>
              </a:spcBef>
              <a:buSzPct val="100000"/>
              <a:defRPr sz="4800"/>
            </a:lvl3pPr>
            <a:lvl4pPr lvl="3" rtl="0">
              <a:spcBef>
                <a:spcPts val="0"/>
              </a:spcBef>
              <a:buSzPct val="100000"/>
              <a:defRPr sz="4800"/>
            </a:lvl4pPr>
            <a:lvl5pPr lvl="4" rtl="0">
              <a:spcBef>
                <a:spcPts val="0"/>
              </a:spcBef>
              <a:buSzPct val="100000"/>
              <a:defRPr sz="4800"/>
            </a:lvl5pPr>
            <a:lvl6pPr lvl="5" rtl="0">
              <a:spcBef>
                <a:spcPts val="0"/>
              </a:spcBef>
              <a:buSzPct val="100000"/>
              <a:defRPr sz="4800"/>
            </a:lvl6pPr>
            <a:lvl7pPr lvl="6" rtl="0">
              <a:spcBef>
                <a:spcPts val="0"/>
              </a:spcBef>
              <a:buSzPct val="100000"/>
              <a:defRPr sz="4800"/>
            </a:lvl7pPr>
            <a:lvl8pPr lvl="7" rtl="0">
              <a:spcBef>
                <a:spcPts val="0"/>
              </a:spcBef>
              <a:buSzPct val="100000"/>
              <a:defRPr sz="4800"/>
            </a:lvl8pPr>
            <a:lvl9pPr lvl="8" rtl="0">
              <a:spcBef>
                <a:spcPts val="0"/>
              </a:spcBef>
              <a:buSzPct val="100000"/>
              <a:defRPr sz="4800"/>
            </a:lvl9pPr>
          </a:lstStyle>
          <a:p>
            <a:endParaRPr/>
          </a:p>
        </p:txBody>
      </p:sp>
      <p:sp>
        <p:nvSpPr>
          <p:cNvPr id="63" name="Shape 63"/>
          <p:cNvSpPr txBox="1">
            <a:spLocks noGrp="1"/>
          </p:cNvSpPr>
          <p:nvPr>
            <p:ph type="subTitle" idx="1"/>
          </p:nvPr>
        </p:nvSpPr>
        <p:spPr>
          <a:xfrm>
            <a:off x="390525" y="2789130"/>
            <a:ext cx="8222100" cy="432900"/>
          </a:xfrm>
          <a:prstGeom prst="rect">
            <a:avLst/>
          </a:prstGeom>
        </p:spPr>
        <p:txBody>
          <a:bodyPr lIns="91425" tIns="91425" rIns="91425" bIns="91425" anchor="t" anchorCtr="0"/>
          <a:lstStyle>
            <a:lvl1pPr lvl="0" rtl="0">
              <a:lnSpc>
                <a:spcPct val="100000"/>
              </a:lnSpc>
              <a:spcBef>
                <a:spcPts val="0"/>
              </a:spcBef>
              <a:spcAft>
                <a:spcPts val="0"/>
              </a:spcAft>
              <a:buClr>
                <a:schemeClr val="lt1"/>
              </a:buClr>
              <a:buNone/>
              <a:defRPr>
                <a:solidFill>
                  <a:schemeClr val="lt1"/>
                </a:solidFill>
              </a:defRPr>
            </a:lvl1pPr>
            <a:lvl2pPr lvl="1" rtl="0">
              <a:lnSpc>
                <a:spcPct val="100000"/>
              </a:lnSpc>
              <a:spcBef>
                <a:spcPts val="0"/>
              </a:spcBef>
              <a:spcAft>
                <a:spcPts val="0"/>
              </a:spcAft>
              <a:buClr>
                <a:schemeClr val="lt1"/>
              </a:buClr>
              <a:buSzPct val="100000"/>
              <a:buNone/>
              <a:defRPr sz="1800">
                <a:solidFill>
                  <a:schemeClr val="lt1"/>
                </a:solidFill>
              </a:defRPr>
            </a:lvl2pPr>
            <a:lvl3pPr lvl="2" rtl="0">
              <a:lnSpc>
                <a:spcPct val="100000"/>
              </a:lnSpc>
              <a:spcBef>
                <a:spcPts val="0"/>
              </a:spcBef>
              <a:spcAft>
                <a:spcPts val="0"/>
              </a:spcAft>
              <a:buClr>
                <a:schemeClr val="lt1"/>
              </a:buClr>
              <a:buSzPct val="100000"/>
              <a:buNone/>
              <a:defRPr sz="1800">
                <a:solidFill>
                  <a:schemeClr val="lt1"/>
                </a:solidFill>
              </a:defRPr>
            </a:lvl3pPr>
            <a:lvl4pPr lvl="3" rtl="0">
              <a:lnSpc>
                <a:spcPct val="100000"/>
              </a:lnSpc>
              <a:spcBef>
                <a:spcPts val="0"/>
              </a:spcBef>
              <a:spcAft>
                <a:spcPts val="0"/>
              </a:spcAft>
              <a:buClr>
                <a:schemeClr val="lt1"/>
              </a:buClr>
              <a:buSzPct val="100000"/>
              <a:buNone/>
              <a:defRPr sz="1800">
                <a:solidFill>
                  <a:schemeClr val="lt1"/>
                </a:solidFill>
              </a:defRPr>
            </a:lvl4pPr>
            <a:lvl5pPr lvl="4" rtl="0">
              <a:lnSpc>
                <a:spcPct val="100000"/>
              </a:lnSpc>
              <a:spcBef>
                <a:spcPts val="0"/>
              </a:spcBef>
              <a:spcAft>
                <a:spcPts val="0"/>
              </a:spcAft>
              <a:buClr>
                <a:schemeClr val="lt1"/>
              </a:buClr>
              <a:buSzPct val="100000"/>
              <a:buNone/>
              <a:defRPr sz="1800">
                <a:solidFill>
                  <a:schemeClr val="lt1"/>
                </a:solidFill>
              </a:defRPr>
            </a:lvl5pPr>
            <a:lvl6pPr lvl="5" rtl="0">
              <a:lnSpc>
                <a:spcPct val="100000"/>
              </a:lnSpc>
              <a:spcBef>
                <a:spcPts val="0"/>
              </a:spcBef>
              <a:spcAft>
                <a:spcPts val="0"/>
              </a:spcAft>
              <a:buClr>
                <a:schemeClr val="lt1"/>
              </a:buClr>
              <a:buSzPct val="100000"/>
              <a:buNone/>
              <a:defRPr sz="1800">
                <a:solidFill>
                  <a:schemeClr val="lt1"/>
                </a:solidFill>
              </a:defRPr>
            </a:lvl6pPr>
            <a:lvl7pPr lvl="6" rtl="0">
              <a:lnSpc>
                <a:spcPct val="100000"/>
              </a:lnSpc>
              <a:spcBef>
                <a:spcPts val="0"/>
              </a:spcBef>
              <a:spcAft>
                <a:spcPts val="0"/>
              </a:spcAft>
              <a:buClr>
                <a:schemeClr val="lt1"/>
              </a:buClr>
              <a:buSzPct val="100000"/>
              <a:buNone/>
              <a:defRPr sz="1800">
                <a:solidFill>
                  <a:schemeClr val="lt1"/>
                </a:solidFill>
              </a:defRPr>
            </a:lvl7pPr>
            <a:lvl8pPr lvl="7" rtl="0">
              <a:lnSpc>
                <a:spcPct val="100000"/>
              </a:lnSpc>
              <a:spcBef>
                <a:spcPts val="0"/>
              </a:spcBef>
              <a:spcAft>
                <a:spcPts val="0"/>
              </a:spcAft>
              <a:buClr>
                <a:schemeClr val="lt1"/>
              </a:buClr>
              <a:buSzPct val="100000"/>
              <a:buNone/>
              <a:defRPr sz="1800">
                <a:solidFill>
                  <a:schemeClr val="lt1"/>
                </a:solidFill>
              </a:defRPr>
            </a:lvl8pPr>
            <a:lvl9pPr lvl="8" rtl="0">
              <a:lnSpc>
                <a:spcPct val="100000"/>
              </a:lnSpc>
              <a:spcBef>
                <a:spcPts val="0"/>
              </a:spcBef>
              <a:spcAft>
                <a:spcPts val="0"/>
              </a:spcAft>
              <a:buClr>
                <a:schemeClr val="lt1"/>
              </a:buClr>
              <a:buSzPct val="100000"/>
              <a:buNone/>
              <a:defRPr sz="1800">
                <a:solidFill>
                  <a:schemeClr val="lt1"/>
                </a:solidFill>
              </a:defRPr>
            </a:lvl9pPr>
          </a:lstStyle>
          <a:p>
            <a:endParaRPr/>
          </a:p>
        </p:txBody>
      </p:sp>
      <p:sp>
        <p:nvSpPr>
          <p:cNvPr id="64" name="Shape 64"/>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460950" y="2065350"/>
            <a:ext cx="8222100" cy="1012800"/>
          </a:xfrm>
          <a:prstGeom prst="rect">
            <a:avLst/>
          </a:prstGeom>
        </p:spPr>
        <p:txBody>
          <a:bodyPr lIns="91425" tIns="91425" rIns="91425" bIns="91425" anchor="ctr" anchorCtr="0"/>
          <a:lstStyle>
            <a:lvl1pPr lvl="0" rtl="0">
              <a:spcBef>
                <a:spcPts val="0"/>
              </a:spcBef>
              <a:buSzPct val="100000"/>
              <a:defRPr sz="4200"/>
            </a:lvl1pPr>
            <a:lvl2pPr lvl="1" rtl="0">
              <a:spcBef>
                <a:spcPts val="0"/>
              </a:spcBef>
              <a:buSzPct val="100000"/>
              <a:defRPr sz="4200"/>
            </a:lvl2pPr>
            <a:lvl3pPr lvl="2" rtl="0">
              <a:spcBef>
                <a:spcPts val="0"/>
              </a:spcBef>
              <a:buSzPct val="100000"/>
              <a:defRPr sz="4200"/>
            </a:lvl3pPr>
            <a:lvl4pPr lvl="3" rtl="0">
              <a:spcBef>
                <a:spcPts val="0"/>
              </a:spcBef>
              <a:buSzPct val="100000"/>
              <a:defRPr sz="4200"/>
            </a:lvl4pPr>
            <a:lvl5pPr lvl="4" rtl="0">
              <a:spcBef>
                <a:spcPts val="0"/>
              </a:spcBef>
              <a:buSzPct val="100000"/>
              <a:defRPr sz="4200"/>
            </a:lvl5pPr>
            <a:lvl6pPr lvl="5" rtl="0">
              <a:spcBef>
                <a:spcPts val="0"/>
              </a:spcBef>
              <a:buSzPct val="100000"/>
              <a:defRPr sz="4200"/>
            </a:lvl6pPr>
            <a:lvl7pPr lvl="6" rtl="0">
              <a:spcBef>
                <a:spcPts val="0"/>
              </a:spcBef>
              <a:buSzPct val="100000"/>
              <a:defRPr sz="4200"/>
            </a:lvl7pPr>
            <a:lvl8pPr lvl="7" rtl="0">
              <a:spcBef>
                <a:spcPts val="0"/>
              </a:spcBef>
              <a:buSzPct val="100000"/>
              <a:defRPr sz="4200"/>
            </a:lvl8pPr>
            <a:lvl9pPr lvl="8" rtl="0">
              <a:spcBef>
                <a:spcPts val="0"/>
              </a:spcBef>
              <a:buSzPct val="100000"/>
              <a:defRPr sz="4200"/>
            </a:lvl9pPr>
          </a:lstStyle>
          <a:p>
            <a:endParaRPr/>
          </a:p>
        </p:txBody>
      </p:sp>
      <p:sp>
        <p:nvSpPr>
          <p:cNvPr id="67" name="Shape 67"/>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68"/>
        <p:cNvGrpSpPr/>
        <p:nvPr/>
      </p:nvGrpSpPr>
      <p:grpSpPr>
        <a:xfrm>
          <a:off x="0" y="0"/>
          <a:ext cx="0" cy="0"/>
          <a:chOff x="0" y="0"/>
          <a:chExt cx="0" cy="0"/>
        </a:xfrm>
      </p:grpSpPr>
      <p:sp>
        <p:nvSpPr>
          <p:cNvPr id="69" name="Shape 69"/>
          <p:cNvSpPr/>
          <p:nvPr/>
        </p:nvSpPr>
        <p:spPr>
          <a:xfrm rot="10800000" flipH="1">
            <a:off x="0" y="1686000"/>
            <a:ext cx="9144000" cy="34575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70" name="Shape 70"/>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lIns="91425" tIns="91425" rIns="91425" bIns="91425" anchor="ctr" anchorCtr="0">
            <a:noAutofit/>
          </a:bodyPr>
          <a:lstStyle/>
          <a:p>
            <a:pPr lvl="0">
              <a:spcBef>
                <a:spcPts val="0"/>
              </a:spcBef>
              <a:buNone/>
            </a:pPr>
            <a:endParaRPr/>
          </a:p>
        </p:txBody>
      </p:sp>
      <p:sp>
        <p:nvSpPr>
          <p:cNvPr id="71" name="Shape 71"/>
          <p:cNvSpPr txBox="1">
            <a:spLocks noGrp="1"/>
          </p:cNvSpPr>
          <p:nvPr>
            <p:ph type="title"/>
          </p:nvPr>
        </p:nvSpPr>
        <p:spPr>
          <a:xfrm>
            <a:off x="471900" y="738725"/>
            <a:ext cx="8222100" cy="767700"/>
          </a:xfrm>
          <a:prstGeom prst="rect">
            <a:avLst/>
          </a:prstGeom>
        </p:spPr>
        <p:txBody>
          <a:bodyPr lIns="91425" tIns="91425" rIns="91425" bIns="91425" anchor="b"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2" name="Shape 72"/>
          <p:cNvSpPr txBox="1">
            <a:spLocks noGrp="1"/>
          </p:cNvSpPr>
          <p:nvPr>
            <p:ph type="body" idx="1"/>
          </p:nvPr>
        </p:nvSpPr>
        <p:spPr>
          <a:xfrm>
            <a:off x="471900" y="1919075"/>
            <a:ext cx="8222100" cy="27102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3" name="Shape 73"/>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74"/>
        <p:cNvGrpSpPr/>
        <p:nvPr/>
      </p:nvGrpSpPr>
      <p:grpSpPr>
        <a:xfrm>
          <a:off x="0" y="0"/>
          <a:ext cx="0" cy="0"/>
          <a:chOff x="0" y="0"/>
          <a:chExt cx="0" cy="0"/>
        </a:xfrm>
      </p:grpSpPr>
      <p:sp>
        <p:nvSpPr>
          <p:cNvPr id="75" name="Shape 75"/>
          <p:cNvSpPr/>
          <p:nvPr/>
        </p:nvSpPr>
        <p:spPr>
          <a:xfrm rot="10800000" flipH="1">
            <a:off x="0" y="1686000"/>
            <a:ext cx="9144000" cy="34575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76" name="Shape 76"/>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lIns="91425" tIns="91425" rIns="91425" bIns="91425" anchor="ctr" anchorCtr="0">
            <a:noAutofit/>
          </a:bodyPr>
          <a:lstStyle/>
          <a:p>
            <a:pPr lvl="0">
              <a:spcBef>
                <a:spcPts val="0"/>
              </a:spcBef>
              <a:buNone/>
            </a:pPr>
            <a:endParaRPr/>
          </a:p>
        </p:txBody>
      </p:sp>
      <p:sp>
        <p:nvSpPr>
          <p:cNvPr id="77" name="Shape 77"/>
          <p:cNvSpPr txBox="1">
            <a:spLocks noGrp="1"/>
          </p:cNvSpPr>
          <p:nvPr>
            <p:ph type="title"/>
          </p:nvPr>
        </p:nvSpPr>
        <p:spPr>
          <a:xfrm>
            <a:off x="471900" y="738725"/>
            <a:ext cx="8222100" cy="767700"/>
          </a:xfrm>
          <a:prstGeom prst="rect">
            <a:avLst/>
          </a:prstGeom>
        </p:spPr>
        <p:txBody>
          <a:bodyPr lIns="91425" tIns="91425" rIns="91425" bIns="91425" anchor="b"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8" name="Shape 78"/>
          <p:cNvSpPr txBox="1">
            <a:spLocks noGrp="1"/>
          </p:cNvSpPr>
          <p:nvPr>
            <p:ph type="body" idx="1"/>
          </p:nvPr>
        </p:nvSpPr>
        <p:spPr>
          <a:xfrm>
            <a:off x="471900" y="1919075"/>
            <a:ext cx="3999900" cy="2710199"/>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79" name="Shape 79"/>
          <p:cNvSpPr txBox="1">
            <a:spLocks noGrp="1"/>
          </p:cNvSpPr>
          <p:nvPr>
            <p:ph type="body" idx="2"/>
          </p:nvPr>
        </p:nvSpPr>
        <p:spPr>
          <a:xfrm>
            <a:off x="4694250" y="1919075"/>
            <a:ext cx="3999900" cy="2710199"/>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80" name="Shape 80"/>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81"/>
        <p:cNvGrpSpPr/>
        <p:nvPr/>
      </p:nvGrpSpPr>
      <p:grpSpPr>
        <a:xfrm>
          <a:off x="0" y="0"/>
          <a:ext cx="0" cy="0"/>
          <a:chOff x="0" y="0"/>
          <a:chExt cx="0" cy="0"/>
        </a:xfrm>
      </p:grpSpPr>
      <p:sp>
        <p:nvSpPr>
          <p:cNvPr id="82" name="Shape 82"/>
          <p:cNvSpPr/>
          <p:nvPr/>
        </p:nvSpPr>
        <p:spPr>
          <a:xfrm rot="10800000" flipH="1">
            <a:off x="0" y="656400"/>
            <a:ext cx="9144000" cy="44871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83" name="Shape 83"/>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lIns="91425" tIns="91425" rIns="91425" bIns="91425" anchor="ctr" anchorCtr="0">
            <a:noAutofit/>
          </a:bodyPr>
          <a:lstStyle/>
          <a:p>
            <a:pPr lvl="0">
              <a:spcBef>
                <a:spcPts val="0"/>
              </a:spcBef>
              <a:buNone/>
            </a:pPr>
            <a:endParaRPr/>
          </a:p>
        </p:txBody>
      </p:sp>
      <p:sp>
        <p:nvSpPr>
          <p:cNvPr id="84" name="Shape 84"/>
          <p:cNvSpPr txBox="1">
            <a:spLocks noGrp="1"/>
          </p:cNvSpPr>
          <p:nvPr>
            <p:ph type="title"/>
          </p:nvPr>
        </p:nvSpPr>
        <p:spPr>
          <a:xfrm>
            <a:off x="98250" y="16350"/>
            <a:ext cx="8826600" cy="602700"/>
          </a:xfrm>
          <a:prstGeom prst="rect">
            <a:avLst/>
          </a:prstGeom>
        </p:spPr>
        <p:txBody>
          <a:bodyPr lIns="91425" tIns="91425" rIns="91425" bIns="91425" anchor="ctr" anchorCtr="0"/>
          <a:lstStyle>
            <a:lvl1pPr lvl="0" rtl="0">
              <a:spcBef>
                <a:spcPts val="0"/>
              </a:spcBef>
              <a:buSzPct val="100000"/>
              <a:defRPr sz="1800"/>
            </a:lvl1pPr>
            <a:lvl2pPr lvl="1" rtl="0">
              <a:spcBef>
                <a:spcPts val="0"/>
              </a:spcBef>
              <a:buSzPct val="100000"/>
              <a:defRPr sz="1800"/>
            </a:lvl2pPr>
            <a:lvl3pPr lvl="2" rtl="0">
              <a:spcBef>
                <a:spcPts val="0"/>
              </a:spcBef>
              <a:buSzPct val="100000"/>
              <a:defRPr sz="1800"/>
            </a:lvl3pPr>
            <a:lvl4pPr lvl="3" rtl="0">
              <a:spcBef>
                <a:spcPts val="0"/>
              </a:spcBef>
              <a:buSzPct val="100000"/>
              <a:defRPr sz="1800"/>
            </a:lvl4pPr>
            <a:lvl5pPr lvl="4" rtl="0">
              <a:spcBef>
                <a:spcPts val="0"/>
              </a:spcBef>
              <a:buSzPct val="100000"/>
              <a:defRPr sz="1800"/>
            </a:lvl5pPr>
            <a:lvl6pPr lvl="5" rtl="0">
              <a:spcBef>
                <a:spcPts val="0"/>
              </a:spcBef>
              <a:buSzPct val="100000"/>
              <a:defRPr sz="1800"/>
            </a:lvl6pPr>
            <a:lvl7pPr lvl="6" rtl="0">
              <a:spcBef>
                <a:spcPts val="0"/>
              </a:spcBef>
              <a:buSzPct val="100000"/>
              <a:defRPr sz="1800"/>
            </a:lvl7pPr>
            <a:lvl8pPr lvl="7" rtl="0">
              <a:spcBef>
                <a:spcPts val="0"/>
              </a:spcBef>
              <a:buSzPct val="100000"/>
              <a:defRPr sz="1800"/>
            </a:lvl8pPr>
            <a:lvl9pPr lvl="8" rtl="0">
              <a:spcBef>
                <a:spcPts val="0"/>
              </a:spcBef>
              <a:buSzPct val="100000"/>
              <a:defRPr sz="1800"/>
            </a:lvl9pPr>
          </a:lstStyle>
          <a:p>
            <a:endParaRPr/>
          </a:p>
        </p:txBody>
      </p:sp>
      <p:sp>
        <p:nvSpPr>
          <p:cNvPr id="85" name="Shape 85"/>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86"/>
        <p:cNvGrpSpPr/>
        <p:nvPr/>
      </p:nvGrpSpPr>
      <p:grpSpPr>
        <a:xfrm>
          <a:off x="0" y="0"/>
          <a:ext cx="0" cy="0"/>
          <a:chOff x="0" y="0"/>
          <a:chExt cx="0" cy="0"/>
        </a:xfrm>
      </p:grpSpPr>
      <p:sp>
        <p:nvSpPr>
          <p:cNvPr id="87" name="Shape 87"/>
          <p:cNvSpPr txBox="1"/>
          <p:nvPr/>
        </p:nvSpPr>
        <p:spPr>
          <a:xfrm rot="10800000" flipH="1">
            <a:off x="3276600" y="25"/>
            <a:ext cx="5867400" cy="51435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88" name="Shape 88"/>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lIns="91425" tIns="91425" rIns="91425" bIns="91425" anchor="ctr" anchorCtr="0">
            <a:noAutofit/>
          </a:bodyPr>
          <a:lstStyle/>
          <a:p>
            <a:pPr lvl="0">
              <a:spcBef>
                <a:spcPts val="0"/>
              </a:spcBef>
              <a:buNone/>
            </a:pPr>
            <a:endParaRPr/>
          </a:p>
        </p:txBody>
      </p:sp>
      <p:sp>
        <p:nvSpPr>
          <p:cNvPr id="89" name="Shape 89"/>
          <p:cNvSpPr txBox="1">
            <a:spLocks noGrp="1"/>
          </p:cNvSpPr>
          <p:nvPr>
            <p:ph type="title"/>
          </p:nvPr>
        </p:nvSpPr>
        <p:spPr>
          <a:xfrm>
            <a:off x="226077" y="357800"/>
            <a:ext cx="2808000" cy="953400"/>
          </a:xfrm>
          <a:prstGeom prst="rect">
            <a:avLst/>
          </a:prstGeom>
        </p:spPr>
        <p:txBody>
          <a:bodyPr lIns="91425" tIns="91425" rIns="91425" bIns="91425" anchor="b" anchorCtr="0"/>
          <a:lstStyle>
            <a:lvl1pPr lvl="0" rtl="0">
              <a:spcBef>
                <a:spcPts val="0"/>
              </a:spcBef>
              <a:buSzPct val="100000"/>
              <a:defRPr sz="2400"/>
            </a:lvl1pPr>
            <a:lvl2pPr lvl="1" rtl="0">
              <a:spcBef>
                <a:spcPts val="0"/>
              </a:spcBef>
              <a:buSzPct val="100000"/>
              <a:defRPr sz="2400"/>
            </a:lvl2pPr>
            <a:lvl3pPr lvl="2" rtl="0">
              <a:spcBef>
                <a:spcPts val="0"/>
              </a:spcBef>
              <a:buSzPct val="100000"/>
              <a:defRPr sz="2400"/>
            </a:lvl3pPr>
            <a:lvl4pPr lvl="3" rtl="0">
              <a:spcBef>
                <a:spcPts val="0"/>
              </a:spcBef>
              <a:buSzPct val="100000"/>
              <a:defRPr sz="2400"/>
            </a:lvl4pPr>
            <a:lvl5pPr lvl="4" rtl="0">
              <a:spcBef>
                <a:spcPts val="0"/>
              </a:spcBef>
              <a:buSzPct val="100000"/>
              <a:defRPr sz="2400"/>
            </a:lvl5pPr>
            <a:lvl6pPr lvl="5" rtl="0">
              <a:spcBef>
                <a:spcPts val="0"/>
              </a:spcBef>
              <a:buSzPct val="100000"/>
              <a:defRPr sz="2400"/>
            </a:lvl6pPr>
            <a:lvl7pPr lvl="6" rtl="0">
              <a:spcBef>
                <a:spcPts val="0"/>
              </a:spcBef>
              <a:buSzPct val="100000"/>
              <a:defRPr sz="2400"/>
            </a:lvl7pPr>
            <a:lvl8pPr lvl="7" rtl="0">
              <a:spcBef>
                <a:spcPts val="0"/>
              </a:spcBef>
              <a:buSzPct val="100000"/>
              <a:defRPr sz="2400"/>
            </a:lvl8pPr>
            <a:lvl9pPr lvl="8" rtl="0">
              <a:spcBef>
                <a:spcPts val="0"/>
              </a:spcBef>
              <a:buSzPct val="100000"/>
              <a:defRPr sz="2400"/>
            </a:lvl9pPr>
          </a:lstStyle>
          <a:p>
            <a:endParaRPr/>
          </a:p>
        </p:txBody>
      </p:sp>
      <p:sp>
        <p:nvSpPr>
          <p:cNvPr id="90" name="Shape 90"/>
          <p:cNvSpPr txBox="1">
            <a:spLocks noGrp="1"/>
          </p:cNvSpPr>
          <p:nvPr>
            <p:ph type="body" idx="1"/>
          </p:nvPr>
        </p:nvSpPr>
        <p:spPr>
          <a:xfrm>
            <a:off x="226075" y="1465800"/>
            <a:ext cx="2808000" cy="3163500"/>
          </a:xfrm>
          <a:prstGeom prst="rect">
            <a:avLst/>
          </a:prstGeom>
        </p:spPr>
        <p:txBody>
          <a:bodyPr lIns="91425" tIns="91425" rIns="91425" bIns="91425" anchor="t" anchorCtr="0"/>
          <a:lstStyle>
            <a:lvl1pPr lvl="0" rtl="0">
              <a:spcBef>
                <a:spcPts val="0"/>
              </a:spcBef>
              <a:buClr>
                <a:schemeClr val="lt1"/>
              </a:buClr>
              <a:buSzPct val="100000"/>
              <a:defRPr sz="1200">
                <a:solidFill>
                  <a:schemeClr val="lt1"/>
                </a:solidFill>
              </a:defRPr>
            </a:lvl1pPr>
            <a:lvl2pPr lvl="1" rtl="0">
              <a:spcBef>
                <a:spcPts val="0"/>
              </a:spcBef>
              <a:buClr>
                <a:schemeClr val="lt1"/>
              </a:buClr>
              <a:buSzPct val="100000"/>
              <a:defRPr sz="1200">
                <a:solidFill>
                  <a:schemeClr val="lt1"/>
                </a:solidFill>
              </a:defRPr>
            </a:lvl2pPr>
            <a:lvl3pPr lvl="2" rtl="0">
              <a:spcBef>
                <a:spcPts val="0"/>
              </a:spcBef>
              <a:buClr>
                <a:schemeClr val="lt1"/>
              </a:buClr>
              <a:buSzPct val="100000"/>
              <a:defRPr sz="1200">
                <a:solidFill>
                  <a:schemeClr val="lt1"/>
                </a:solidFill>
              </a:defRPr>
            </a:lvl3pPr>
            <a:lvl4pPr lvl="3" rtl="0">
              <a:spcBef>
                <a:spcPts val="0"/>
              </a:spcBef>
              <a:buClr>
                <a:schemeClr val="lt1"/>
              </a:buClr>
              <a:buSzPct val="100000"/>
              <a:defRPr sz="1200">
                <a:solidFill>
                  <a:schemeClr val="lt1"/>
                </a:solidFill>
              </a:defRPr>
            </a:lvl4pPr>
            <a:lvl5pPr lvl="4" rtl="0">
              <a:spcBef>
                <a:spcPts val="0"/>
              </a:spcBef>
              <a:buClr>
                <a:schemeClr val="lt1"/>
              </a:buClr>
              <a:buSzPct val="100000"/>
              <a:defRPr sz="1200">
                <a:solidFill>
                  <a:schemeClr val="lt1"/>
                </a:solidFill>
              </a:defRPr>
            </a:lvl5pPr>
            <a:lvl6pPr lvl="5" rtl="0">
              <a:spcBef>
                <a:spcPts val="0"/>
              </a:spcBef>
              <a:buClr>
                <a:schemeClr val="lt1"/>
              </a:buClr>
              <a:buSzPct val="100000"/>
              <a:defRPr sz="1200">
                <a:solidFill>
                  <a:schemeClr val="lt1"/>
                </a:solidFill>
              </a:defRPr>
            </a:lvl6pPr>
            <a:lvl7pPr lvl="6" rtl="0">
              <a:spcBef>
                <a:spcPts val="0"/>
              </a:spcBef>
              <a:buClr>
                <a:schemeClr val="lt1"/>
              </a:buClr>
              <a:buSzPct val="100000"/>
              <a:defRPr sz="1200">
                <a:solidFill>
                  <a:schemeClr val="lt1"/>
                </a:solidFill>
              </a:defRPr>
            </a:lvl7pPr>
            <a:lvl8pPr lvl="7" rtl="0">
              <a:spcBef>
                <a:spcPts val="0"/>
              </a:spcBef>
              <a:buClr>
                <a:schemeClr val="lt1"/>
              </a:buClr>
              <a:buSzPct val="100000"/>
              <a:defRPr sz="1200">
                <a:solidFill>
                  <a:schemeClr val="lt1"/>
                </a:solidFill>
              </a:defRPr>
            </a:lvl8pPr>
            <a:lvl9pPr lvl="8" rtl="0">
              <a:spcBef>
                <a:spcPts val="0"/>
              </a:spcBef>
              <a:buClr>
                <a:schemeClr val="lt1"/>
              </a:buClr>
              <a:buSzPct val="100000"/>
              <a:defRPr sz="1200">
                <a:solidFill>
                  <a:schemeClr val="lt1"/>
                </a:solidFill>
              </a:defRPr>
            </a:lvl9pPr>
          </a:lstStyle>
          <a:p>
            <a:endParaRPr/>
          </a:p>
        </p:txBody>
      </p:sp>
      <p:sp>
        <p:nvSpPr>
          <p:cNvPr id="91" name="Shape 91"/>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Main point">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490250" y="488250"/>
            <a:ext cx="6227100" cy="4090800"/>
          </a:xfrm>
          <a:prstGeom prst="rect">
            <a:avLst/>
          </a:prstGeom>
        </p:spPr>
        <p:txBody>
          <a:bodyPr lIns="91425" tIns="91425" rIns="91425" bIns="91425" anchor="ctr" anchorCtr="0"/>
          <a:lstStyle>
            <a:lvl1pPr lvl="0" rtl="0">
              <a:spcBef>
                <a:spcPts val="0"/>
              </a:spcBef>
              <a:buSzPct val="100000"/>
              <a:defRPr sz="6000"/>
            </a:lvl1pPr>
            <a:lvl2pPr lvl="1" rtl="0">
              <a:spcBef>
                <a:spcPts val="0"/>
              </a:spcBef>
              <a:buSzPct val="100000"/>
              <a:defRPr sz="6000"/>
            </a:lvl2pPr>
            <a:lvl3pPr lvl="2" rtl="0">
              <a:spcBef>
                <a:spcPts val="0"/>
              </a:spcBef>
              <a:buSzPct val="100000"/>
              <a:defRPr sz="6000"/>
            </a:lvl3pPr>
            <a:lvl4pPr lvl="3" rtl="0">
              <a:spcBef>
                <a:spcPts val="0"/>
              </a:spcBef>
              <a:buSzPct val="100000"/>
              <a:defRPr sz="6000"/>
            </a:lvl4pPr>
            <a:lvl5pPr lvl="4" rtl="0">
              <a:spcBef>
                <a:spcPts val="0"/>
              </a:spcBef>
              <a:buSzPct val="100000"/>
              <a:defRPr sz="6000"/>
            </a:lvl5pPr>
            <a:lvl6pPr lvl="5" rtl="0">
              <a:spcBef>
                <a:spcPts val="0"/>
              </a:spcBef>
              <a:buSzPct val="100000"/>
              <a:defRPr sz="6000"/>
            </a:lvl6pPr>
            <a:lvl7pPr lvl="6" rtl="0">
              <a:spcBef>
                <a:spcPts val="0"/>
              </a:spcBef>
              <a:buSzPct val="100000"/>
              <a:defRPr sz="6000"/>
            </a:lvl7pPr>
            <a:lvl8pPr lvl="7" rtl="0">
              <a:spcBef>
                <a:spcPts val="0"/>
              </a:spcBef>
              <a:buSzPct val="100000"/>
              <a:defRPr sz="6000"/>
            </a:lvl8pPr>
            <a:lvl9pPr lvl="8" rtl="0">
              <a:spcBef>
                <a:spcPts val="0"/>
              </a:spcBef>
              <a:buSzPct val="100000"/>
              <a:defRPr sz="6000"/>
            </a:lvl9pPr>
          </a:lstStyle>
          <a:p>
            <a:endParaRPr/>
          </a:p>
        </p:txBody>
      </p:sp>
      <p:sp>
        <p:nvSpPr>
          <p:cNvPr id="94" name="Shape 94"/>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95"/>
        <p:cNvGrpSpPr/>
        <p:nvPr/>
      </p:nvGrpSpPr>
      <p:grpSpPr>
        <a:xfrm>
          <a:off x="0" y="0"/>
          <a:ext cx="0" cy="0"/>
          <a:chOff x="0" y="0"/>
          <a:chExt cx="0" cy="0"/>
        </a:xfrm>
      </p:grpSpPr>
      <p:sp>
        <p:nvSpPr>
          <p:cNvPr id="96" name="Shape 96"/>
          <p:cNvSpPr/>
          <p:nvPr/>
        </p:nvSpPr>
        <p:spPr>
          <a:xfrm flipH="1">
            <a:off x="0" y="0"/>
            <a:ext cx="4572000" cy="51435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97" name="Shape 97"/>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lIns="91425" tIns="91425" rIns="91425" bIns="91425" anchor="ctr" anchorCtr="0">
            <a:noAutofit/>
          </a:bodyPr>
          <a:lstStyle/>
          <a:p>
            <a:pPr lvl="0">
              <a:spcBef>
                <a:spcPts val="0"/>
              </a:spcBef>
              <a:buNone/>
            </a:pPr>
            <a:endParaRPr/>
          </a:p>
        </p:txBody>
      </p:sp>
      <p:sp>
        <p:nvSpPr>
          <p:cNvPr id="98" name="Shape 98"/>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rtl="0">
              <a:spcBef>
                <a:spcPts val="0"/>
              </a:spcBef>
              <a:buClr>
                <a:schemeClr val="dk2"/>
              </a:buClr>
              <a:buSzPct val="100000"/>
              <a:defRPr sz="4200">
                <a:solidFill>
                  <a:schemeClr val="dk2"/>
                </a:solidFill>
              </a:defRPr>
            </a:lvl1pPr>
            <a:lvl2pPr lvl="1" algn="ctr" rtl="0">
              <a:spcBef>
                <a:spcPts val="0"/>
              </a:spcBef>
              <a:buClr>
                <a:schemeClr val="dk2"/>
              </a:buClr>
              <a:buSzPct val="100000"/>
              <a:defRPr sz="4200">
                <a:solidFill>
                  <a:schemeClr val="dk2"/>
                </a:solidFill>
              </a:defRPr>
            </a:lvl2pPr>
            <a:lvl3pPr lvl="2" algn="ctr" rtl="0">
              <a:spcBef>
                <a:spcPts val="0"/>
              </a:spcBef>
              <a:buClr>
                <a:schemeClr val="dk2"/>
              </a:buClr>
              <a:buSzPct val="100000"/>
              <a:defRPr sz="4200">
                <a:solidFill>
                  <a:schemeClr val="dk2"/>
                </a:solidFill>
              </a:defRPr>
            </a:lvl3pPr>
            <a:lvl4pPr lvl="3" algn="ctr" rtl="0">
              <a:spcBef>
                <a:spcPts val="0"/>
              </a:spcBef>
              <a:buClr>
                <a:schemeClr val="dk2"/>
              </a:buClr>
              <a:buSzPct val="100000"/>
              <a:defRPr sz="4200">
                <a:solidFill>
                  <a:schemeClr val="dk2"/>
                </a:solidFill>
              </a:defRPr>
            </a:lvl4pPr>
            <a:lvl5pPr lvl="4" algn="ctr" rtl="0">
              <a:spcBef>
                <a:spcPts val="0"/>
              </a:spcBef>
              <a:buClr>
                <a:schemeClr val="dk2"/>
              </a:buClr>
              <a:buSzPct val="100000"/>
              <a:defRPr sz="4200">
                <a:solidFill>
                  <a:schemeClr val="dk2"/>
                </a:solidFill>
              </a:defRPr>
            </a:lvl5pPr>
            <a:lvl6pPr lvl="5" algn="ctr" rtl="0">
              <a:spcBef>
                <a:spcPts val="0"/>
              </a:spcBef>
              <a:buClr>
                <a:schemeClr val="dk2"/>
              </a:buClr>
              <a:buSzPct val="100000"/>
              <a:defRPr sz="4200">
                <a:solidFill>
                  <a:schemeClr val="dk2"/>
                </a:solidFill>
              </a:defRPr>
            </a:lvl6pPr>
            <a:lvl7pPr lvl="6" algn="ctr" rtl="0">
              <a:spcBef>
                <a:spcPts val="0"/>
              </a:spcBef>
              <a:buClr>
                <a:schemeClr val="dk2"/>
              </a:buClr>
              <a:buSzPct val="100000"/>
              <a:defRPr sz="4200">
                <a:solidFill>
                  <a:schemeClr val="dk2"/>
                </a:solidFill>
              </a:defRPr>
            </a:lvl7pPr>
            <a:lvl8pPr lvl="7" algn="ctr" rtl="0">
              <a:spcBef>
                <a:spcPts val="0"/>
              </a:spcBef>
              <a:buClr>
                <a:schemeClr val="dk2"/>
              </a:buClr>
              <a:buSzPct val="100000"/>
              <a:defRPr sz="4200">
                <a:solidFill>
                  <a:schemeClr val="dk2"/>
                </a:solidFill>
              </a:defRPr>
            </a:lvl8pPr>
            <a:lvl9pPr lvl="8" algn="ctr" rtl="0">
              <a:spcBef>
                <a:spcPts val="0"/>
              </a:spcBef>
              <a:buClr>
                <a:schemeClr val="dk2"/>
              </a:buClr>
              <a:buSzPct val="100000"/>
              <a:defRPr sz="4200">
                <a:solidFill>
                  <a:schemeClr val="dk2"/>
                </a:solidFill>
              </a:defRPr>
            </a:lvl9pPr>
          </a:lstStyle>
          <a:p>
            <a:endParaRPr/>
          </a:p>
        </p:txBody>
      </p:sp>
      <p:sp>
        <p:nvSpPr>
          <p:cNvPr id="99" name="Shape 99"/>
          <p:cNvSpPr txBox="1">
            <a:spLocks noGrp="1"/>
          </p:cNvSpPr>
          <p:nvPr>
            <p:ph type="subTitle" idx="1"/>
          </p:nvPr>
        </p:nvSpPr>
        <p:spPr>
          <a:xfrm>
            <a:off x="265500" y="2779466"/>
            <a:ext cx="4045200" cy="1235099"/>
          </a:xfrm>
          <a:prstGeom prst="rect">
            <a:avLst/>
          </a:prstGeom>
        </p:spPr>
        <p:txBody>
          <a:bodyPr lIns="91425" tIns="91425" rIns="91425" bIns="91425" anchor="t" anchorCtr="0"/>
          <a:lstStyle>
            <a:lvl1pPr lvl="0" algn="ctr" rtl="0">
              <a:lnSpc>
                <a:spcPct val="100000"/>
              </a:lnSpc>
              <a:spcBef>
                <a:spcPts val="0"/>
              </a:spcBef>
              <a:spcAft>
                <a:spcPts val="0"/>
              </a:spcAft>
              <a:buSzPct val="100000"/>
              <a:buNone/>
              <a:defRPr sz="2100"/>
            </a:lvl1pPr>
            <a:lvl2pPr lvl="1" algn="ctr" rtl="0">
              <a:lnSpc>
                <a:spcPct val="100000"/>
              </a:lnSpc>
              <a:spcBef>
                <a:spcPts val="0"/>
              </a:spcBef>
              <a:spcAft>
                <a:spcPts val="0"/>
              </a:spcAft>
              <a:buSzPct val="100000"/>
              <a:buNone/>
              <a:defRPr sz="2100"/>
            </a:lvl2pPr>
            <a:lvl3pPr lvl="2" algn="ctr" rtl="0">
              <a:lnSpc>
                <a:spcPct val="100000"/>
              </a:lnSpc>
              <a:spcBef>
                <a:spcPts val="0"/>
              </a:spcBef>
              <a:spcAft>
                <a:spcPts val="0"/>
              </a:spcAft>
              <a:buSzPct val="100000"/>
              <a:buNone/>
              <a:defRPr sz="2100"/>
            </a:lvl3pPr>
            <a:lvl4pPr lvl="3" algn="ctr" rtl="0">
              <a:lnSpc>
                <a:spcPct val="100000"/>
              </a:lnSpc>
              <a:spcBef>
                <a:spcPts val="0"/>
              </a:spcBef>
              <a:spcAft>
                <a:spcPts val="0"/>
              </a:spcAft>
              <a:buSzPct val="100000"/>
              <a:buNone/>
              <a:defRPr sz="2100"/>
            </a:lvl4pPr>
            <a:lvl5pPr lvl="4" algn="ctr" rtl="0">
              <a:lnSpc>
                <a:spcPct val="100000"/>
              </a:lnSpc>
              <a:spcBef>
                <a:spcPts val="0"/>
              </a:spcBef>
              <a:spcAft>
                <a:spcPts val="0"/>
              </a:spcAft>
              <a:buSzPct val="100000"/>
              <a:buNone/>
              <a:defRPr sz="2100"/>
            </a:lvl5pPr>
            <a:lvl6pPr lvl="5" algn="ctr" rtl="0">
              <a:lnSpc>
                <a:spcPct val="100000"/>
              </a:lnSpc>
              <a:spcBef>
                <a:spcPts val="0"/>
              </a:spcBef>
              <a:spcAft>
                <a:spcPts val="0"/>
              </a:spcAft>
              <a:buSzPct val="100000"/>
              <a:buNone/>
              <a:defRPr sz="2100"/>
            </a:lvl6pPr>
            <a:lvl7pPr lvl="6" algn="ctr" rtl="0">
              <a:lnSpc>
                <a:spcPct val="100000"/>
              </a:lnSpc>
              <a:spcBef>
                <a:spcPts val="0"/>
              </a:spcBef>
              <a:spcAft>
                <a:spcPts val="0"/>
              </a:spcAft>
              <a:buSzPct val="100000"/>
              <a:buNone/>
              <a:defRPr sz="2100"/>
            </a:lvl7pPr>
            <a:lvl8pPr lvl="7" algn="ctr" rtl="0">
              <a:lnSpc>
                <a:spcPct val="100000"/>
              </a:lnSpc>
              <a:spcBef>
                <a:spcPts val="0"/>
              </a:spcBef>
              <a:spcAft>
                <a:spcPts val="0"/>
              </a:spcAft>
              <a:buSzPct val="100000"/>
              <a:buNone/>
              <a:defRPr sz="2100"/>
            </a:lvl8pPr>
            <a:lvl9pPr lvl="8" algn="ctr" rtl="0">
              <a:lnSpc>
                <a:spcPct val="100000"/>
              </a:lnSpc>
              <a:spcBef>
                <a:spcPts val="0"/>
              </a:spcBef>
              <a:spcAft>
                <a:spcPts val="0"/>
              </a:spcAft>
              <a:buSzPct val="100000"/>
              <a:buNone/>
              <a:defRPr sz="2100"/>
            </a:lvl9pPr>
          </a:lstStyle>
          <a:p>
            <a:endParaRPr/>
          </a:p>
        </p:txBody>
      </p:sp>
      <p:sp>
        <p:nvSpPr>
          <p:cNvPr id="100" name="Shape 100"/>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rtl="0">
              <a:spcBef>
                <a:spcPts val="0"/>
              </a:spcBef>
              <a:buClr>
                <a:schemeClr val="lt1"/>
              </a:buClr>
              <a:defRPr>
                <a:solidFill>
                  <a:schemeClr val="lt1"/>
                </a:solidFill>
              </a:defRPr>
            </a:lvl1pPr>
            <a:lvl2pPr lvl="1" rtl="0">
              <a:spcBef>
                <a:spcPts val="0"/>
              </a:spcBef>
              <a:buClr>
                <a:schemeClr val="lt1"/>
              </a:buClr>
              <a:defRPr>
                <a:solidFill>
                  <a:schemeClr val="lt1"/>
                </a:solidFill>
              </a:defRPr>
            </a:lvl2pPr>
            <a:lvl3pPr lvl="2" rtl="0">
              <a:spcBef>
                <a:spcPts val="0"/>
              </a:spcBef>
              <a:buClr>
                <a:schemeClr val="lt1"/>
              </a:buClr>
              <a:defRPr>
                <a:solidFill>
                  <a:schemeClr val="lt1"/>
                </a:solidFill>
              </a:defRPr>
            </a:lvl3pPr>
            <a:lvl4pPr lvl="3" rtl="0">
              <a:spcBef>
                <a:spcPts val="0"/>
              </a:spcBef>
              <a:buClr>
                <a:schemeClr val="lt1"/>
              </a:buClr>
              <a:defRPr>
                <a:solidFill>
                  <a:schemeClr val="lt1"/>
                </a:solidFill>
              </a:defRPr>
            </a:lvl4pPr>
            <a:lvl5pPr lvl="4" rtl="0">
              <a:spcBef>
                <a:spcPts val="0"/>
              </a:spcBef>
              <a:buClr>
                <a:schemeClr val="lt1"/>
              </a:buClr>
              <a:defRPr>
                <a:solidFill>
                  <a:schemeClr val="lt1"/>
                </a:solidFill>
              </a:defRPr>
            </a:lvl5pPr>
            <a:lvl6pPr lvl="5" rtl="0">
              <a:spcBef>
                <a:spcPts val="0"/>
              </a:spcBef>
              <a:buClr>
                <a:schemeClr val="lt1"/>
              </a:buClr>
              <a:defRPr>
                <a:solidFill>
                  <a:schemeClr val="lt1"/>
                </a:solidFill>
              </a:defRPr>
            </a:lvl6pPr>
            <a:lvl7pPr lvl="6" rtl="0">
              <a:spcBef>
                <a:spcPts val="0"/>
              </a:spcBef>
              <a:buClr>
                <a:schemeClr val="lt1"/>
              </a:buClr>
              <a:defRPr>
                <a:solidFill>
                  <a:schemeClr val="lt1"/>
                </a:solidFill>
              </a:defRPr>
            </a:lvl7pPr>
            <a:lvl8pPr lvl="7" rtl="0">
              <a:spcBef>
                <a:spcPts val="0"/>
              </a:spcBef>
              <a:buClr>
                <a:schemeClr val="lt1"/>
              </a:buClr>
              <a:defRPr>
                <a:solidFill>
                  <a:schemeClr val="lt1"/>
                </a:solidFill>
              </a:defRPr>
            </a:lvl8pPr>
            <a:lvl9pPr lvl="8" rtl="0">
              <a:spcBef>
                <a:spcPts val="0"/>
              </a:spcBef>
              <a:buClr>
                <a:schemeClr val="lt1"/>
              </a:buClr>
              <a:defRPr>
                <a:solidFill>
                  <a:schemeClr val="lt1"/>
                </a:solidFill>
              </a:defRPr>
            </a:lvl9pPr>
          </a:lstStyle>
          <a:p>
            <a:endParaRPr/>
          </a:p>
        </p:txBody>
      </p:sp>
      <p:sp>
        <p:nvSpPr>
          <p:cNvPr id="101" name="Shape 101"/>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bg>
      <p:bgPr>
        <a:solidFill>
          <a:srgbClr val="006ACC"/>
        </a:solidFill>
        <a:effectLst/>
      </p:bgPr>
    </p:bg>
    <p:spTree>
      <p:nvGrpSpPr>
        <p:cNvPr id="1" name="Shape 15"/>
        <p:cNvGrpSpPr/>
        <p:nvPr/>
      </p:nvGrpSpPr>
      <p:grpSpPr>
        <a:xfrm>
          <a:off x="0" y="0"/>
          <a:ext cx="0" cy="0"/>
          <a:chOff x="0" y="0"/>
          <a:chExt cx="0" cy="0"/>
        </a:xfrm>
      </p:grpSpPr>
      <p:sp>
        <p:nvSpPr>
          <p:cNvPr id="16" name="Shape 16"/>
          <p:cNvSpPr txBox="1">
            <a:spLocks noGrp="1"/>
          </p:cNvSpPr>
          <p:nvPr>
            <p:ph type="title"/>
          </p:nvPr>
        </p:nvSpPr>
        <p:spPr>
          <a:xfrm>
            <a:off x="509550" y="1423875"/>
            <a:ext cx="8124900" cy="1798200"/>
          </a:xfrm>
          <a:prstGeom prst="rect">
            <a:avLst/>
          </a:prstGeom>
        </p:spPr>
        <p:txBody>
          <a:bodyPr lIns="91425" tIns="91425" rIns="91425" bIns="91425" anchor="ctr" anchorCtr="0"/>
          <a:lstStyle>
            <a:lvl1pPr lvl="0" algn="ctr" rtl="0">
              <a:spcBef>
                <a:spcPts val="0"/>
              </a:spcBef>
              <a:buClr>
                <a:schemeClr val="lt1"/>
              </a:buClr>
              <a:buSzPct val="100000"/>
              <a:buFont typeface="Lato"/>
              <a:defRPr sz="4800" b="0">
                <a:solidFill>
                  <a:schemeClr val="lt1"/>
                </a:solidFill>
                <a:latin typeface="Lato"/>
                <a:ea typeface="Lato"/>
                <a:cs typeface="Lato"/>
                <a:sym typeface="Lato"/>
              </a:defRPr>
            </a:lvl1pPr>
            <a:lvl2pPr lvl="1" algn="ctr" rtl="0">
              <a:spcBef>
                <a:spcPts val="0"/>
              </a:spcBef>
              <a:buClr>
                <a:schemeClr val="lt1"/>
              </a:buClr>
              <a:buSzPct val="100000"/>
              <a:buFont typeface="Lato"/>
              <a:defRPr sz="4800" b="0">
                <a:solidFill>
                  <a:schemeClr val="lt1"/>
                </a:solidFill>
                <a:latin typeface="Lato"/>
                <a:ea typeface="Lato"/>
                <a:cs typeface="Lato"/>
                <a:sym typeface="Lato"/>
              </a:defRPr>
            </a:lvl2pPr>
            <a:lvl3pPr lvl="2" algn="ctr" rtl="0">
              <a:spcBef>
                <a:spcPts val="0"/>
              </a:spcBef>
              <a:buClr>
                <a:schemeClr val="lt1"/>
              </a:buClr>
              <a:buSzPct val="100000"/>
              <a:buFont typeface="Lato"/>
              <a:defRPr sz="4800" b="0">
                <a:solidFill>
                  <a:schemeClr val="lt1"/>
                </a:solidFill>
                <a:latin typeface="Lato"/>
                <a:ea typeface="Lato"/>
                <a:cs typeface="Lato"/>
                <a:sym typeface="Lato"/>
              </a:defRPr>
            </a:lvl3pPr>
            <a:lvl4pPr lvl="3" algn="ctr" rtl="0">
              <a:spcBef>
                <a:spcPts val="0"/>
              </a:spcBef>
              <a:buClr>
                <a:schemeClr val="lt1"/>
              </a:buClr>
              <a:buSzPct val="100000"/>
              <a:buFont typeface="Lato"/>
              <a:defRPr sz="4800" b="0">
                <a:solidFill>
                  <a:schemeClr val="lt1"/>
                </a:solidFill>
                <a:latin typeface="Lato"/>
                <a:ea typeface="Lato"/>
                <a:cs typeface="Lato"/>
                <a:sym typeface="Lato"/>
              </a:defRPr>
            </a:lvl4pPr>
            <a:lvl5pPr lvl="4" algn="ctr" rtl="0">
              <a:spcBef>
                <a:spcPts val="0"/>
              </a:spcBef>
              <a:buClr>
                <a:schemeClr val="lt1"/>
              </a:buClr>
              <a:buSzPct val="100000"/>
              <a:buFont typeface="Lato"/>
              <a:defRPr sz="4800" b="0">
                <a:solidFill>
                  <a:schemeClr val="lt1"/>
                </a:solidFill>
                <a:latin typeface="Lato"/>
                <a:ea typeface="Lato"/>
                <a:cs typeface="Lato"/>
                <a:sym typeface="Lato"/>
              </a:defRPr>
            </a:lvl5pPr>
            <a:lvl6pPr lvl="5" algn="ctr" rtl="0">
              <a:spcBef>
                <a:spcPts val="0"/>
              </a:spcBef>
              <a:buClr>
                <a:schemeClr val="lt1"/>
              </a:buClr>
              <a:buSzPct val="100000"/>
              <a:buFont typeface="Lato"/>
              <a:defRPr sz="4800" b="0">
                <a:solidFill>
                  <a:schemeClr val="lt1"/>
                </a:solidFill>
                <a:latin typeface="Lato"/>
                <a:ea typeface="Lato"/>
                <a:cs typeface="Lato"/>
                <a:sym typeface="Lato"/>
              </a:defRPr>
            </a:lvl6pPr>
            <a:lvl7pPr lvl="6" algn="ctr" rtl="0">
              <a:spcBef>
                <a:spcPts val="0"/>
              </a:spcBef>
              <a:buClr>
                <a:schemeClr val="lt1"/>
              </a:buClr>
              <a:buSzPct val="100000"/>
              <a:buFont typeface="Lato"/>
              <a:defRPr sz="4800" b="0">
                <a:solidFill>
                  <a:schemeClr val="lt1"/>
                </a:solidFill>
                <a:latin typeface="Lato"/>
                <a:ea typeface="Lato"/>
                <a:cs typeface="Lato"/>
                <a:sym typeface="Lato"/>
              </a:defRPr>
            </a:lvl7pPr>
            <a:lvl8pPr lvl="7" algn="ctr" rtl="0">
              <a:spcBef>
                <a:spcPts val="0"/>
              </a:spcBef>
              <a:buClr>
                <a:schemeClr val="lt1"/>
              </a:buClr>
              <a:buSzPct val="100000"/>
              <a:buFont typeface="Lato"/>
              <a:defRPr sz="4800" b="0">
                <a:solidFill>
                  <a:schemeClr val="lt1"/>
                </a:solidFill>
                <a:latin typeface="Lato"/>
                <a:ea typeface="Lato"/>
                <a:cs typeface="Lato"/>
                <a:sym typeface="Lato"/>
              </a:defRPr>
            </a:lvl8pPr>
            <a:lvl9pPr lvl="8" algn="ctr" rtl="0">
              <a:spcBef>
                <a:spcPts val="0"/>
              </a:spcBef>
              <a:buClr>
                <a:schemeClr val="lt1"/>
              </a:buClr>
              <a:buSzPct val="100000"/>
              <a:buFont typeface="Lato"/>
              <a:defRPr sz="4800" b="0">
                <a:solidFill>
                  <a:schemeClr val="lt1"/>
                </a:solidFill>
                <a:latin typeface="Lato"/>
                <a:ea typeface="Lato"/>
                <a:cs typeface="Lato"/>
                <a:sym typeface="Lato"/>
              </a:defRPr>
            </a:lvl9pPr>
          </a:lstStyle>
          <a:p>
            <a:endParaRPr/>
          </a:p>
        </p:txBody>
      </p:sp>
      <p:sp>
        <p:nvSpPr>
          <p:cNvPr id="17" name="Shape 17"/>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Caption">
    <p:spTree>
      <p:nvGrpSpPr>
        <p:cNvPr id="1" name="Shape 102"/>
        <p:cNvGrpSpPr/>
        <p:nvPr/>
      </p:nvGrpSpPr>
      <p:grpSpPr>
        <a:xfrm>
          <a:off x="0" y="0"/>
          <a:ext cx="0" cy="0"/>
          <a:chOff x="0" y="0"/>
          <a:chExt cx="0" cy="0"/>
        </a:xfrm>
      </p:grpSpPr>
      <p:sp>
        <p:nvSpPr>
          <p:cNvPr id="103" name="Shape 103"/>
          <p:cNvSpPr txBox="1"/>
          <p:nvPr/>
        </p:nvSpPr>
        <p:spPr>
          <a:xfrm rot="10800000" flipH="1">
            <a:off x="0" y="0"/>
            <a:ext cx="9144000" cy="46959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104" name="Shape 104"/>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lIns="91425" tIns="91425" rIns="91425" bIns="91425" anchor="ctr" anchorCtr="0">
            <a:noAutofit/>
          </a:bodyPr>
          <a:lstStyle/>
          <a:p>
            <a:pPr lvl="0">
              <a:spcBef>
                <a:spcPts val="0"/>
              </a:spcBef>
              <a:buNone/>
            </a:pPr>
            <a:endParaRPr/>
          </a:p>
        </p:txBody>
      </p:sp>
      <p:sp>
        <p:nvSpPr>
          <p:cNvPr id="105" name="Shape 105"/>
          <p:cNvSpPr txBox="1">
            <a:spLocks noGrp="1"/>
          </p:cNvSpPr>
          <p:nvPr>
            <p:ph type="body" idx="1"/>
          </p:nvPr>
        </p:nvSpPr>
        <p:spPr>
          <a:xfrm>
            <a:off x="57150" y="4696825"/>
            <a:ext cx="8382000" cy="446700"/>
          </a:xfrm>
          <a:prstGeom prst="rect">
            <a:avLst/>
          </a:prstGeom>
        </p:spPr>
        <p:txBody>
          <a:bodyPr lIns="91425" tIns="91425" rIns="91425" bIns="91425" anchor="ctr" anchorCtr="0"/>
          <a:lstStyle>
            <a:lvl1pPr lvl="0" rtl="0">
              <a:lnSpc>
                <a:spcPct val="100000"/>
              </a:lnSpc>
              <a:spcBef>
                <a:spcPts val="0"/>
              </a:spcBef>
              <a:spcAft>
                <a:spcPts val="0"/>
              </a:spcAft>
              <a:buClr>
                <a:schemeClr val="lt1"/>
              </a:buClr>
              <a:buSzPct val="100000"/>
              <a:buNone/>
              <a:defRPr sz="1200">
                <a:solidFill>
                  <a:schemeClr val="lt1"/>
                </a:solidFill>
              </a:defRPr>
            </a:lvl1pPr>
          </a:lstStyle>
          <a:p>
            <a:endParaRPr/>
          </a:p>
        </p:txBody>
      </p:sp>
      <p:sp>
        <p:nvSpPr>
          <p:cNvPr id="106" name="Shape 106"/>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Big number">
    <p:bg>
      <p:bgPr>
        <a:solidFill>
          <a:schemeClr val="accent4"/>
        </a:solidFill>
        <a:effectLst/>
      </p:bgPr>
    </p:bg>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475500" y="1258525"/>
            <a:ext cx="8222100" cy="1963500"/>
          </a:xfrm>
          <a:prstGeom prst="rect">
            <a:avLst/>
          </a:prstGeom>
        </p:spPr>
        <p:txBody>
          <a:bodyPr lIns="91425" tIns="91425" rIns="91425" bIns="91425" anchor="b" anchorCtr="0"/>
          <a:lstStyle>
            <a:lvl1pPr lvl="0" algn="ctr" rtl="0">
              <a:spcBef>
                <a:spcPts val="0"/>
              </a:spcBef>
              <a:buClr>
                <a:schemeClr val="dk2"/>
              </a:buClr>
              <a:buSzPct val="100000"/>
              <a:defRPr sz="12000">
                <a:solidFill>
                  <a:schemeClr val="dk2"/>
                </a:solidFill>
              </a:defRPr>
            </a:lvl1pPr>
            <a:lvl2pPr lvl="1" algn="ctr" rtl="0">
              <a:spcBef>
                <a:spcPts val="0"/>
              </a:spcBef>
              <a:buClr>
                <a:schemeClr val="dk2"/>
              </a:buClr>
              <a:buSzPct val="100000"/>
              <a:defRPr sz="12000">
                <a:solidFill>
                  <a:schemeClr val="dk2"/>
                </a:solidFill>
              </a:defRPr>
            </a:lvl2pPr>
            <a:lvl3pPr lvl="2" algn="ctr" rtl="0">
              <a:spcBef>
                <a:spcPts val="0"/>
              </a:spcBef>
              <a:buClr>
                <a:schemeClr val="dk2"/>
              </a:buClr>
              <a:buSzPct val="100000"/>
              <a:defRPr sz="12000">
                <a:solidFill>
                  <a:schemeClr val="dk2"/>
                </a:solidFill>
              </a:defRPr>
            </a:lvl3pPr>
            <a:lvl4pPr lvl="3" algn="ctr" rtl="0">
              <a:spcBef>
                <a:spcPts val="0"/>
              </a:spcBef>
              <a:buClr>
                <a:schemeClr val="dk2"/>
              </a:buClr>
              <a:buSzPct val="100000"/>
              <a:defRPr sz="12000">
                <a:solidFill>
                  <a:schemeClr val="dk2"/>
                </a:solidFill>
              </a:defRPr>
            </a:lvl4pPr>
            <a:lvl5pPr lvl="4" algn="ctr" rtl="0">
              <a:spcBef>
                <a:spcPts val="0"/>
              </a:spcBef>
              <a:buClr>
                <a:schemeClr val="dk2"/>
              </a:buClr>
              <a:buSzPct val="100000"/>
              <a:defRPr sz="12000">
                <a:solidFill>
                  <a:schemeClr val="dk2"/>
                </a:solidFill>
              </a:defRPr>
            </a:lvl5pPr>
            <a:lvl6pPr lvl="5" algn="ctr" rtl="0">
              <a:spcBef>
                <a:spcPts val="0"/>
              </a:spcBef>
              <a:buClr>
                <a:schemeClr val="dk2"/>
              </a:buClr>
              <a:buSzPct val="100000"/>
              <a:defRPr sz="12000">
                <a:solidFill>
                  <a:schemeClr val="dk2"/>
                </a:solidFill>
              </a:defRPr>
            </a:lvl6pPr>
            <a:lvl7pPr lvl="6" algn="ctr" rtl="0">
              <a:spcBef>
                <a:spcPts val="0"/>
              </a:spcBef>
              <a:buClr>
                <a:schemeClr val="dk2"/>
              </a:buClr>
              <a:buSzPct val="100000"/>
              <a:defRPr sz="12000">
                <a:solidFill>
                  <a:schemeClr val="dk2"/>
                </a:solidFill>
              </a:defRPr>
            </a:lvl7pPr>
            <a:lvl8pPr lvl="7" algn="ctr" rtl="0">
              <a:spcBef>
                <a:spcPts val="0"/>
              </a:spcBef>
              <a:buClr>
                <a:schemeClr val="dk2"/>
              </a:buClr>
              <a:buSzPct val="100000"/>
              <a:defRPr sz="12000">
                <a:solidFill>
                  <a:schemeClr val="dk2"/>
                </a:solidFill>
              </a:defRPr>
            </a:lvl8pPr>
            <a:lvl9pPr lvl="8" algn="ctr" rtl="0">
              <a:spcBef>
                <a:spcPts val="0"/>
              </a:spcBef>
              <a:buClr>
                <a:schemeClr val="dk2"/>
              </a:buClr>
              <a:buSzPct val="100000"/>
              <a:defRPr sz="12000">
                <a:solidFill>
                  <a:schemeClr val="dk2"/>
                </a:solidFill>
              </a:defRPr>
            </a:lvl9pPr>
          </a:lstStyle>
          <a:p>
            <a:endParaRPr/>
          </a:p>
        </p:txBody>
      </p:sp>
      <p:sp>
        <p:nvSpPr>
          <p:cNvPr id="109" name="Shape 109"/>
          <p:cNvSpPr txBox="1">
            <a:spLocks noGrp="1"/>
          </p:cNvSpPr>
          <p:nvPr>
            <p:ph type="body" idx="1"/>
          </p:nvPr>
        </p:nvSpPr>
        <p:spPr>
          <a:xfrm>
            <a:off x="475500" y="3304625"/>
            <a:ext cx="8222100" cy="1300800"/>
          </a:xfrm>
          <a:prstGeom prst="rect">
            <a:avLst/>
          </a:prstGeom>
        </p:spPr>
        <p:txBody>
          <a:bodyPr lIns="91425" tIns="91425" rIns="91425" bIns="91425" anchor="t" anchorCtr="0"/>
          <a:lstStyle>
            <a:lvl1pPr lvl="0" algn="ctr" rtl="0">
              <a:spcBef>
                <a:spcPts val="0"/>
              </a:spcBef>
              <a:defRPr/>
            </a:lvl1pPr>
            <a:lvl2pPr lvl="1" algn="ctr" rtl="0">
              <a:spcBef>
                <a:spcPts val="0"/>
              </a:spcBef>
              <a:defRPr/>
            </a:lvl2pPr>
            <a:lvl3pPr lvl="2" algn="ctr" rtl="0">
              <a:spcBef>
                <a:spcPts val="0"/>
              </a:spcBef>
              <a:defRPr/>
            </a:lvl3pPr>
            <a:lvl4pPr lvl="3" algn="ctr" rtl="0">
              <a:spcBef>
                <a:spcPts val="0"/>
              </a:spcBef>
              <a:defRPr/>
            </a:lvl4pPr>
            <a:lvl5pPr lvl="4" algn="ctr" rtl="0">
              <a:spcBef>
                <a:spcPts val="0"/>
              </a:spcBef>
              <a:defRPr/>
            </a:lvl5pPr>
            <a:lvl6pPr lvl="5" algn="ctr" rtl="0">
              <a:spcBef>
                <a:spcPts val="0"/>
              </a:spcBef>
              <a:defRPr/>
            </a:lvl6pPr>
            <a:lvl7pPr lvl="6" algn="ctr" rtl="0">
              <a:spcBef>
                <a:spcPts val="0"/>
              </a:spcBef>
              <a:defRPr/>
            </a:lvl7pPr>
            <a:lvl8pPr lvl="7" algn="ctr" rtl="0">
              <a:spcBef>
                <a:spcPts val="0"/>
              </a:spcBef>
              <a:defRPr/>
            </a:lvl8pPr>
            <a:lvl9pPr lvl="8" algn="ctr" rtl="0">
              <a:spcBef>
                <a:spcPts val="0"/>
              </a:spcBef>
              <a:defRPr/>
            </a:lvl9pPr>
          </a:lstStyle>
          <a:p>
            <a:endParaRPr/>
          </a:p>
        </p:txBody>
      </p:sp>
      <p:sp>
        <p:nvSpPr>
          <p:cNvPr id="110" name="Shape 110"/>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cSld name="Blank">
    <p:bg>
      <p:bgPr>
        <a:solidFill>
          <a:schemeClr val="accent4"/>
        </a:solidFill>
        <a:effectLst/>
      </p:bgPr>
    </p:bg>
    <p:spTree>
      <p:nvGrpSpPr>
        <p:cNvPr id="1" name="Shape 111"/>
        <p:cNvGrpSpPr/>
        <p:nvPr/>
      </p:nvGrpSpPr>
      <p:grpSpPr>
        <a:xfrm>
          <a:off x="0" y="0"/>
          <a:ext cx="0" cy="0"/>
          <a:chOff x="0" y="0"/>
          <a:chExt cx="0" cy="0"/>
        </a:xfrm>
      </p:grpSpPr>
      <p:sp>
        <p:nvSpPr>
          <p:cNvPr id="112" name="Shape 112"/>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8"/>
        <p:cNvGrpSpPr/>
        <p:nvPr/>
      </p:nvGrpSpPr>
      <p:grpSpPr>
        <a:xfrm>
          <a:off x="0" y="0"/>
          <a:ext cx="0" cy="0"/>
          <a:chOff x="0" y="0"/>
          <a:chExt cx="0" cy="0"/>
        </a:xfrm>
      </p:grpSpPr>
      <p:sp>
        <p:nvSpPr>
          <p:cNvPr id="19" name="Shape 19"/>
          <p:cNvSpPr/>
          <p:nvPr/>
        </p:nvSpPr>
        <p:spPr>
          <a:xfrm>
            <a:off x="0" y="5045700"/>
            <a:ext cx="9144000" cy="97800"/>
          </a:xfrm>
          <a:prstGeom prst="rect">
            <a:avLst/>
          </a:prstGeom>
          <a:solidFill>
            <a:srgbClr val="006ACC"/>
          </a:solidFill>
          <a:ln>
            <a:noFill/>
          </a:ln>
        </p:spPr>
        <p:txBody>
          <a:bodyPr lIns="91425" tIns="91425" rIns="91425" bIns="91425" anchor="ctr" anchorCtr="0">
            <a:noAutofit/>
          </a:bodyPr>
          <a:lstStyle/>
          <a:p>
            <a:pPr lvl="0">
              <a:spcBef>
                <a:spcPts val="0"/>
              </a:spcBef>
              <a:buNone/>
            </a:pPr>
            <a:endParaRPr/>
          </a:p>
        </p:txBody>
      </p:sp>
      <p:sp>
        <p:nvSpPr>
          <p:cNvPr id="20" name="Shape 20"/>
          <p:cNvSpPr txBox="1">
            <a:spLocks noGrp="1"/>
          </p:cNvSpPr>
          <p:nvPr>
            <p:ph type="title"/>
          </p:nvPr>
        </p:nvSpPr>
        <p:spPr>
          <a:xfrm>
            <a:off x="311700" y="391350"/>
            <a:ext cx="8520600" cy="626100"/>
          </a:xfrm>
          <a:prstGeom prst="rect">
            <a:avLst/>
          </a:prstGeom>
        </p:spPr>
        <p:txBody>
          <a:bodyPr lIns="91425" tIns="91425" rIns="91425" bIns="91425" anchor="t" anchorCtr="0"/>
          <a:lstStyle>
            <a:lvl1pPr lvl="0" rtl="0">
              <a:spcBef>
                <a:spcPts val="0"/>
              </a:spcBef>
              <a:buClr>
                <a:srgbClr val="006ACC"/>
              </a:buClr>
              <a:defRPr>
                <a:solidFill>
                  <a:srgbClr val="006ACC"/>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1" name="Shape 21"/>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2" name="Shape 22"/>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311700" y="391350"/>
            <a:ext cx="8520600" cy="6261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5" name="Shape 25"/>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26" name="Shape 26"/>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27" name="Shape 27"/>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391350"/>
            <a:ext cx="8520600" cy="6261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0" name="Shape 30"/>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rtl="0">
              <a:spcBef>
                <a:spcPts val="0"/>
              </a:spcBef>
              <a:buSzPct val="100000"/>
              <a:defRPr sz="2400"/>
            </a:lvl1pPr>
            <a:lvl2pPr lvl="1" rtl="0">
              <a:spcBef>
                <a:spcPts val="0"/>
              </a:spcBef>
              <a:buSzPct val="100000"/>
              <a:defRPr sz="2400"/>
            </a:lvl2pPr>
            <a:lvl3pPr lvl="2" rtl="0">
              <a:spcBef>
                <a:spcPts val="0"/>
              </a:spcBef>
              <a:buSzPct val="100000"/>
              <a:defRPr sz="2400"/>
            </a:lvl3pPr>
            <a:lvl4pPr lvl="3" rtl="0">
              <a:spcBef>
                <a:spcPts val="0"/>
              </a:spcBef>
              <a:buSzPct val="100000"/>
              <a:defRPr sz="2400"/>
            </a:lvl4pPr>
            <a:lvl5pPr lvl="4" rtl="0">
              <a:spcBef>
                <a:spcPts val="0"/>
              </a:spcBef>
              <a:buSzPct val="100000"/>
              <a:defRPr sz="2400"/>
            </a:lvl5pPr>
            <a:lvl6pPr lvl="5" rtl="0">
              <a:spcBef>
                <a:spcPts val="0"/>
              </a:spcBef>
              <a:buSzPct val="100000"/>
              <a:defRPr sz="2400"/>
            </a:lvl6pPr>
            <a:lvl7pPr lvl="6" rtl="0">
              <a:spcBef>
                <a:spcPts val="0"/>
              </a:spcBef>
              <a:buSzPct val="100000"/>
              <a:defRPr sz="2400"/>
            </a:lvl7pPr>
            <a:lvl8pPr lvl="7" rtl="0">
              <a:spcBef>
                <a:spcPts val="0"/>
              </a:spcBef>
              <a:buSzPct val="100000"/>
              <a:defRPr sz="2400"/>
            </a:lvl8pPr>
            <a:lvl9pPr lvl="8" rtl="0">
              <a:spcBef>
                <a:spcPts val="0"/>
              </a:spcBef>
              <a:buSzPct val="100000"/>
              <a:defRPr sz="2400"/>
            </a:lvl9pPr>
          </a:lstStyle>
          <a:p>
            <a:endParaRPr/>
          </a:p>
        </p:txBody>
      </p:sp>
      <p:sp>
        <p:nvSpPr>
          <p:cNvPr id="33" name="Shape 33"/>
          <p:cNvSpPr txBox="1">
            <a:spLocks noGrp="1"/>
          </p:cNvSpPr>
          <p:nvPr>
            <p:ph type="body" idx="1"/>
          </p:nvPr>
        </p:nvSpPr>
        <p:spPr>
          <a:xfrm>
            <a:off x="311700" y="1391377"/>
            <a:ext cx="2808000" cy="3179400"/>
          </a:xfrm>
          <a:prstGeom prst="rect">
            <a:avLst/>
          </a:prstGeom>
        </p:spPr>
        <p:txBody>
          <a:bodyPr lIns="91425" tIns="91425" rIns="91425" bIns="91425" anchor="t" anchorCtr="0"/>
          <a:lstStyle>
            <a:lvl1pPr lvl="0" rtl="0">
              <a:spcBef>
                <a:spcPts val="0"/>
              </a:spcBef>
              <a:buSzPct val="100000"/>
              <a:defRPr sz="12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34" name="Shape 34"/>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dk2"/>
        </a:solidFill>
        <a:effectLst/>
      </p:bgPr>
    </p:bg>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90250" y="526350"/>
            <a:ext cx="5618700" cy="4090800"/>
          </a:xfrm>
          <a:prstGeom prst="rect">
            <a:avLst/>
          </a:prstGeom>
        </p:spPr>
        <p:txBody>
          <a:bodyPr lIns="91425" tIns="91425" rIns="91425" bIns="91425" anchor="ctr" anchorCtr="0"/>
          <a:lstStyle>
            <a:lvl1pPr lvl="0" rtl="0">
              <a:spcBef>
                <a:spcPts val="0"/>
              </a:spcBef>
              <a:buClr>
                <a:schemeClr val="lt1"/>
              </a:buClr>
              <a:buSzPct val="100000"/>
              <a:buFont typeface="Lato"/>
              <a:defRPr sz="4800" b="0">
                <a:solidFill>
                  <a:schemeClr val="lt1"/>
                </a:solidFill>
                <a:latin typeface="Lato"/>
                <a:ea typeface="Lato"/>
                <a:cs typeface="Lato"/>
                <a:sym typeface="Lato"/>
              </a:defRPr>
            </a:lvl1pPr>
            <a:lvl2pPr lvl="1" rtl="0">
              <a:spcBef>
                <a:spcPts val="0"/>
              </a:spcBef>
              <a:buClr>
                <a:schemeClr val="lt1"/>
              </a:buClr>
              <a:buSzPct val="100000"/>
              <a:buFont typeface="Lato"/>
              <a:defRPr sz="4800" b="0">
                <a:solidFill>
                  <a:schemeClr val="lt1"/>
                </a:solidFill>
                <a:latin typeface="Lato"/>
                <a:ea typeface="Lato"/>
                <a:cs typeface="Lato"/>
                <a:sym typeface="Lato"/>
              </a:defRPr>
            </a:lvl2pPr>
            <a:lvl3pPr lvl="2" rtl="0">
              <a:spcBef>
                <a:spcPts val="0"/>
              </a:spcBef>
              <a:buClr>
                <a:schemeClr val="lt1"/>
              </a:buClr>
              <a:buSzPct val="100000"/>
              <a:buFont typeface="Lato"/>
              <a:defRPr sz="4800" b="0">
                <a:solidFill>
                  <a:schemeClr val="lt1"/>
                </a:solidFill>
                <a:latin typeface="Lato"/>
                <a:ea typeface="Lato"/>
                <a:cs typeface="Lato"/>
                <a:sym typeface="Lato"/>
              </a:defRPr>
            </a:lvl3pPr>
            <a:lvl4pPr lvl="3" rtl="0">
              <a:spcBef>
                <a:spcPts val="0"/>
              </a:spcBef>
              <a:buClr>
                <a:schemeClr val="lt1"/>
              </a:buClr>
              <a:buSzPct val="100000"/>
              <a:buFont typeface="Lato"/>
              <a:defRPr sz="4800" b="0">
                <a:solidFill>
                  <a:schemeClr val="lt1"/>
                </a:solidFill>
                <a:latin typeface="Lato"/>
                <a:ea typeface="Lato"/>
                <a:cs typeface="Lato"/>
                <a:sym typeface="Lato"/>
              </a:defRPr>
            </a:lvl4pPr>
            <a:lvl5pPr lvl="4" rtl="0">
              <a:spcBef>
                <a:spcPts val="0"/>
              </a:spcBef>
              <a:buClr>
                <a:schemeClr val="lt1"/>
              </a:buClr>
              <a:buSzPct val="100000"/>
              <a:buFont typeface="Lato"/>
              <a:defRPr sz="4800" b="0">
                <a:solidFill>
                  <a:schemeClr val="lt1"/>
                </a:solidFill>
                <a:latin typeface="Lato"/>
                <a:ea typeface="Lato"/>
                <a:cs typeface="Lato"/>
                <a:sym typeface="Lato"/>
              </a:defRPr>
            </a:lvl5pPr>
            <a:lvl6pPr lvl="5" rtl="0">
              <a:spcBef>
                <a:spcPts val="0"/>
              </a:spcBef>
              <a:buClr>
                <a:schemeClr val="lt1"/>
              </a:buClr>
              <a:buSzPct val="100000"/>
              <a:buFont typeface="Lato"/>
              <a:defRPr sz="4800" b="0">
                <a:solidFill>
                  <a:schemeClr val="lt1"/>
                </a:solidFill>
                <a:latin typeface="Lato"/>
                <a:ea typeface="Lato"/>
                <a:cs typeface="Lato"/>
                <a:sym typeface="Lato"/>
              </a:defRPr>
            </a:lvl6pPr>
            <a:lvl7pPr lvl="6" rtl="0">
              <a:spcBef>
                <a:spcPts val="0"/>
              </a:spcBef>
              <a:buClr>
                <a:schemeClr val="lt1"/>
              </a:buClr>
              <a:buSzPct val="100000"/>
              <a:buFont typeface="Lato"/>
              <a:defRPr sz="4800" b="0">
                <a:solidFill>
                  <a:schemeClr val="lt1"/>
                </a:solidFill>
                <a:latin typeface="Lato"/>
                <a:ea typeface="Lato"/>
                <a:cs typeface="Lato"/>
                <a:sym typeface="Lato"/>
              </a:defRPr>
            </a:lvl7pPr>
            <a:lvl8pPr lvl="7" rtl="0">
              <a:spcBef>
                <a:spcPts val="0"/>
              </a:spcBef>
              <a:buClr>
                <a:schemeClr val="lt1"/>
              </a:buClr>
              <a:buSzPct val="100000"/>
              <a:buFont typeface="Lato"/>
              <a:defRPr sz="4800" b="0">
                <a:solidFill>
                  <a:schemeClr val="lt1"/>
                </a:solidFill>
                <a:latin typeface="Lato"/>
                <a:ea typeface="Lato"/>
                <a:cs typeface="Lato"/>
                <a:sym typeface="Lato"/>
              </a:defRPr>
            </a:lvl8pPr>
            <a:lvl9pPr lvl="8" rtl="0">
              <a:spcBef>
                <a:spcPts val="0"/>
              </a:spcBef>
              <a:buClr>
                <a:schemeClr val="lt1"/>
              </a:buClr>
              <a:buSzPct val="100000"/>
              <a:buFont typeface="Lato"/>
              <a:defRPr sz="4800" b="0">
                <a:solidFill>
                  <a:schemeClr val="lt1"/>
                </a:solidFill>
                <a:latin typeface="Lato"/>
                <a:ea typeface="Lato"/>
                <a:cs typeface="Lato"/>
                <a:sym typeface="Lato"/>
              </a:defRPr>
            </a:lvl9pPr>
          </a:lstStyle>
          <a:p>
            <a:endParaRPr/>
          </a:p>
        </p:txBody>
      </p:sp>
      <p:sp>
        <p:nvSpPr>
          <p:cNvPr id="37" name="Shape 37"/>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8"/>
        <p:cNvGrpSpPr/>
        <p:nvPr/>
      </p:nvGrpSpPr>
      <p:grpSpPr>
        <a:xfrm>
          <a:off x="0" y="0"/>
          <a:ext cx="0" cy="0"/>
          <a:chOff x="0" y="0"/>
          <a:chExt cx="0" cy="0"/>
        </a:xfrm>
      </p:grpSpPr>
      <p:sp>
        <p:nvSpPr>
          <p:cNvPr id="39" name="Shape 39"/>
          <p:cNvSpPr/>
          <p:nvPr/>
        </p:nvSpPr>
        <p:spPr>
          <a:xfrm>
            <a:off x="4572000" y="-25"/>
            <a:ext cx="4572000" cy="51435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cxnSp>
        <p:nvCxnSpPr>
          <p:cNvPr id="40" name="Shape 40"/>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41" name="Shape 41"/>
          <p:cNvSpPr txBox="1">
            <a:spLocks noGrp="1"/>
          </p:cNvSpPr>
          <p:nvPr>
            <p:ph type="title"/>
          </p:nvPr>
        </p:nvSpPr>
        <p:spPr>
          <a:xfrm>
            <a:off x="265500" y="1107950"/>
            <a:ext cx="4045200" cy="1683600"/>
          </a:xfrm>
          <a:prstGeom prst="rect">
            <a:avLst/>
          </a:prstGeom>
        </p:spPr>
        <p:txBody>
          <a:bodyPr lIns="91425" tIns="91425" rIns="91425" bIns="91425" anchor="b" anchorCtr="0"/>
          <a:lstStyle>
            <a:lvl1pPr lvl="0" algn="ctr" rtl="0">
              <a:spcBef>
                <a:spcPts val="0"/>
              </a:spcBef>
              <a:buSzPct val="100000"/>
              <a:defRPr sz="4200"/>
            </a:lvl1pPr>
            <a:lvl2pPr lvl="1" algn="ctr" rtl="0">
              <a:spcBef>
                <a:spcPts val="0"/>
              </a:spcBef>
              <a:buSzPct val="100000"/>
              <a:defRPr sz="4200"/>
            </a:lvl2pPr>
            <a:lvl3pPr lvl="2" algn="ctr" rtl="0">
              <a:spcBef>
                <a:spcPts val="0"/>
              </a:spcBef>
              <a:buSzPct val="100000"/>
              <a:defRPr sz="4200"/>
            </a:lvl3pPr>
            <a:lvl4pPr lvl="3" algn="ctr" rtl="0">
              <a:spcBef>
                <a:spcPts val="0"/>
              </a:spcBef>
              <a:buSzPct val="100000"/>
              <a:defRPr sz="4200"/>
            </a:lvl4pPr>
            <a:lvl5pPr lvl="4" algn="ctr" rtl="0">
              <a:spcBef>
                <a:spcPts val="0"/>
              </a:spcBef>
              <a:buSzPct val="100000"/>
              <a:defRPr sz="4200"/>
            </a:lvl5pPr>
            <a:lvl6pPr lvl="5" algn="ctr" rtl="0">
              <a:spcBef>
                <a:spcPts val="0"/>
              </a:spcBef>
              <a:buSzPct val="100000"/>
              <a:defRPr sz="4200"/>
            </a:lvl6pPr>
            <a:lvl7pPr lvl="6" algn="ctr" rtl="0">
              <a:spcBef>
                <a:spcPts val="0"/>
              </a:spcBef>
              <a:buSzPct val="100000"/>
              <a:defRPr sz="4200"/>
            </a:lvl7pPr>
            <a:lvl8pPr lvl="7" algn="ctr" rtl="0">
              <a:spcBef>
                <a:spcPts val="0"/>
              </a:spcBef>
              <a:buSzPct val="100000"/>
              <a:defRPr sz="4200"/>
            </a:lvl8pPr>
            <a:lvl9pPr lvl="8" algn="ctr" rtl="0">
              <a:spcBef>
                <a:spcPts val="0"/>
              </a:spcBef>
              <a:buSzPct val="100000"/>
              <a:defRPr sz="4200"/>
            </a:lvl9pPr>
          </a:lstStyle>
          <a:p>
            <a:endParaRPr/>
          </a:p>
        </p:txBody>
      </p:sp>
      <p:sp>
        <p:nvSpPr>
          <p:cNvPr id="42" name="Shape 42"/>
          <p:cNvSpPr txBox="1">
            <a:spLocks noGrp="1"/>
          </p:cNvSpPr>
          <p:nvPr>
            <p:ph type="subTitle" idx="1"/>
          </p:nvPr>
        </p:nvSpPr>
        <p:spPr>
          <a:xfrm>
            <a:off x="265500" y="2845200"/>
            <a:ext cx="4045200" cy="1345500"/>
          </a:xfrm>
          <a:prstGeom prst="rect">
            <a:avLst/>
          </a:prstGeom>
        </p:spPr>
        <p:txBody>
          <a:bodyPr lIns="91425" tIns="91425" rIns="91425" bIns="91425" anchor="t" anchorCtr="0"/>
          <a:lstStyle>
            <a:lvl1pPr lvl="0" algn="ctr" rtl="0">
              <a:lnSpc>
                <a:spcPct val="100000"/>
              </a:lnSpc>
              <a:spcBef>
                <a:spcPts val="0"/>
              </a:spcBef>
              <a:spcAft>
                <a:spcPts val="0"/>
              </a:spcAft>
              <a:buSzPct val="100000"/>
              <a:buNone/>
              <a:defRPr sz="2100"/>
            </a:lvl1pPr>
            <a:lvl2pPr lvl="1" algn="ctr" rtl="0">
              <a:lnSpc>
                <a:spcPct val="100000"/>
              </a:lnSpc>
              <a:spcBef>
                <a:spcPts val="0"/>
              </a:spcBef>
              <a:spcAft>
                <a:spcPts val="0"/>
              </a:spcAft>
              <a:buSzPct val="100000"/>
              <a:buNone/>
              <a:defRPr sz="2100"/>
            </a:lvl2pPr>
            <a:lvl3pPr lvl="2" algn="ctr" rtl="0">
              <a:lnSpc>
                <a:spcPct val="100000"/>
              </a:lnSpc>
              <a:spcBef>
                <a:spcPts val="0"/>
              </a:spcBef>
              <a:spcAft>
                <a:spcPts val="0"/>
              </a:spcAft>
              <a:buSzPct val="100000"/>
              <a:buNone/>
              <a:defRPr sz="2100"/>
            </a:lvl3pPr>
            <a:lvl4pPr lvl="3" algn="ctr" rtl="0">
              <a:lnSpc>
                <a:spcPct val="100000"/>
              </a:lnSpc>
              <a:spcBef>
                <a:spcPts val="0"/>
              </a:spcBef>
              <a:spcAft>
                <a:spcPts val="0"/>
              </a:spcAft>
              <a:buSzPct val="100000"/>
              <a:buNone/>
              <a:defRPr sz="2100"/>
            </a:lvl4pPr>
            <a:lvl5pPr lvl="4" algn="ctr" rtl="0">
              <a:lnSpc>
                <a:spcPct val="100000"/>
              </a:lnSpc>
              <a:spcBef>
                <a:spcPts val="0"/>
              </a:spcBef>
              <a:spcAft>
                <a:spcPts val="0"/>
              </a:spcAft>
              <a:buSzPct val="100000"/>
              <a:buNone/>
              <a:defRPr sz="2100"/>
            </a:lvl5pPr>
            <a:lvl6pPr lvl="5" algn="ctr" rtl="0">
              <a:lnSpc>
                <a:spcPct val="100000"/>
              </a:lnSpc>
              <a:spcBef>
                <a:spcPts val="0"/>
              </a:spcBef>
              <a:spcAft>
                <a:spcPts val="0"/>
              </a:spcAft>
              <a:buSzPct val="100000"/>
              <a:buNone/>
              <a:defRPr sz="2100"/>
            </a:lvl6pPr>
            <a:lvl7pPr lvl="6" algn="ctr" rtl="0">
              <a:lnSpc>
                <a:spcPct val="100000"/>
              </a:lnSpc>
              <a:spcBef>
                <a:spcPts val="0"/>
              </a:spcBef>
              <a:spcAft>
                <a:spcPts val="0"/>
              </a:spcAft>
              <a:buSzPct val="100000"/>
              <a:buNone/>
              <a:defRPr sz="2100"/>
            </a:lvl7pPr>
            <a:lvl8pPr lvl="7" algn="ctr" rtl="0">
              <a:lnSpc>
                <a:spcPct val="100000"/>
              </a:lnSpc>
              <a:spcBef>
                <a:spcPts val="0"/>
              </a:spcBef>
              <a:spcAft>
                <a:spcPts val="0"/>
              </a:spcAft>
              <a:buSzPct val="100000"/>
              <a:buNone/>
              <a:defRPr sz="2100"/>
            </a:lvl8pPr>
            <a:lvl9pPr lvl="8" algn="ctr" rtl="0">
              <a:lnSpc>
                <a:spcPct val="100000"/>
              </a:lnSpc>
              <a:spcBef>
                <a:spcPts val="0"/>
              </a:spcBef>
              <a:spcAft>
                <a:spcPts val="0"/>
              </a:spcAft>
              <a:buSzPct val="100000"/>
              <a:buNone/>
              <a:defRPr sz="2100"/>
            </a:lvl9pPr>
          </a:lstStyle>
          <a:p>
            <a:endParaRPr/>
          </a:p>
        </p:txBody>
      </p:sp>
      <p:sp>
        <p:nvSpPr>
          <p:cNvPr id="43" name="Shape 43"/>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rtl="0">
              <a:spcBef>
                <a:spcPts val="0"/>
              </a:spcBef>
              <a:buClr>
                <a:schemeClr val="lt1"/>
              </a:buClr>
              <a:defRPr>
                <a:solidFill>
                  <a:schemeClr val="lt1"/>
                </a:solidFill>
              </a:defRPr>
            </a:lvl1pPr>
            <a:lvl2pPr lvl="1" rtl="0">
              <a:spcBef>
                <a:spcPts val="0"/>
              </a:spcBef>
              <a:buClr>
                <a:schemeClr val="lt1"/>
              </a:buClr>
              <a:defRPr>
                <a:solidFill>
                  <a:schemeClr val="lt1"/>
                </a:solidFill>
              </a:defRPr>
            </a:lvl2pPr>
            <a:lvl3pPr lvl="2" rtl="0">
              <a:spcBef>
                <a:spcPts val="0"/>
              </a:spcBef>
              <a:buClr>
                <a:schemeClr val="lt1"/>
              </a:buClr>
              <a:defRPr>
                <a:solidFill>
                  <a:schemeClr val="lt1"/>
                </a:solidFill>
              </a:defRPr>
            </a:lvl3pPr>
            <a:lvl4pPr lvl="3" rtl="0">
              <a:spcBef>
                <a:spcPts val="0"/>
              </a:spcBef>
              <a:buClr>
                <a:schemeClr val="lt1"/>
              </a:buClr>
              <a:defRPr>
                <a:solidFill>
                  <a:schemeClr val="lt1"/>
                </a:solidFill>
              </a:defRPr>
            </a:lvl4pPr>
            <a:lvl5pPr lvl="4" rtl="0">
              <a:spcBef>
                <a:spcPts val="0"/>
              </a:spcBef>
              <a:buClr>
                <a:schemeClr val="lt1"/>
              </a:buClr>
              <a:defRPr>
                <a:solidFill>
                  <a:schemeClr val="lt1"/>
                </a:solidFill>
              </a:defRPr>
            </a:lvl5pPr>
            <a:lvl6pPr lvl="5" rtl="0">
              <a:spcBef>
                <a:spcPts val="0"/>
              </a:spcBef>
              <a:buClr>
                <a:schemeClr val="lt1"/>
              </a:buClr>
              <a:defRPr>
                <a:solidFill>
                  <a:schemeClr val="lt1"/>
                </a:solidFill>
              </a:defRPr>
            </a:lvl6pPr>
            <a:lvl7pPr lvl="6" rtl="0">
              <a:spcBef>
                <a:spcPts val="0"/>
              </a:spcBef>
              <a:buClr>
                <a:schemeClr val="lt1"/>
              </a:buClr>
              <a:defRPr>
                <a:solidFill>
                  <a:schemeClr val="lt1"/>
                </a:solidFill>
              </a:defRPr>
            </a:lvl7pPr>
            <a:lvl8pPr lvl="7" rtl="0">
              <a:spcBef>
                <a:spcPts val="0"/>
              </a:spcBef>
              <a:buClr>
                <a:schemeClr val="lt1"/>
              </a:buClr>
              <a:defRPr>
                <a:solidFill>
                  <a:schemeClr val="lt1"/>
                </a:solidFill>
              </a:defRPr>
            </a:lvl8pPr>
            <a:lvl9pPr lvl="8" rtl="0">
              <a:spcBef>
                <a:spcPts val="0"/>
              </a:spcBef>
              <a:buClr>
                <a:schemeClr val="lt1"/>
              </a:buClr>
              <a:defRPr>
                <a:solidFill>
                  <a:schemeClr val="lt1"/>
                </a:solidFill>
              </a:defRPr>
            </a:lvl9pPr>
          </a:lstStyle>
          <a:p>
            <a:endParaRPr/>
          </a:p>
        </p:txBody>
      </p:sp>
      <p:sp>
        <p:nvSpPr>
          <p:cNvPr id="44" name="Shape 44"/>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5"/>
        <p:cNvGrpSpPr/>
        <p:nvPr/>
      </p:nvGrpSpPr>
      <p:grpSpPr>
        <a:xfrm>
          <a:off x="0" y="0"/>
          <a:ext cx="0" cy="0"/>
          <a:chOff x="0" y="0"/>
          <a:chExt cx="0" cy="0"/>
        </a:xfrm>
      </p:grpSpPr>
      <p:sp>
        <p:nvSpPr>
          <p:cNvPr id="46" name="Shape 46"/>
          <p:cNvSpPr txBox="1">
            <a:spLocks noGrp="1"/>
          </p:cNvSpPr>
          <p:nvPr>
            <p:ph type="body" idx="1"/>
          </p:nvPr>
        </p:nvSpPr>
        <p:spPr>
          <a:xfrm>
            <a:off x="319500" y="4230575"/>
            <a:ext cx="5998800" cy="598800"/>
          </a:xfrm>
          <a:prstGeom prst="rect">
            <a:avLst/>
          </a:prstGeom>
        </p:spPr>
        <p:txBody>
          <a:bodyPr lIns="91425" tIns="91425" rIns="91425" bIns="91425" anchor="ctr" anchorCtr="0"/>
          <a:lstStyle>
            <a:lvl1pPr lvl="0" rtl="0">
              <a:lnSpc>
                <a:spcPct val="100000"/>
              </a:lnSpc>
              <a:spcBef>
                <a:spcPts val="0"/>
              </a:spcBef>
              <a:spcAft>
                <a:spcPts val="0"/>
              </a:spcAft>
              <a:buNone/>
              <a:defRPr/>
            </a:lvl1pPr>
          </a:lstStyle>
          <a:p>
            <a:endParaRPr/>
          </a:p>
        </p:txBody>
      </p:sp>
      <p:sp>
        <p:nvSpPr>
          <p:cNvPr id="47" name="Shape 47"/>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391350"/>
            <a:ext cx="8520600" cy="626100"/>
          </a:xfrm>
          <a:prstGeom prst="rect">
            <a:avLst/>
          </a:prstGeom>
          <a:noFill/>
          <a:ln>
            <a:noFill/>
          </a:ln>
        </p:spPr>
        <p:txBody>
          <a:bodyPr lIns="91425" tIns="91425" rIns="91425" bIns="91425" anchor="t" anchorCtr="0"/>
          <a:lstStyle>
            <a:lvl1pPr lvl="0" rtl="0">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1pPr>
            <a:lvl2pPr lvl="1" rtl="0">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2pPr>
            <a:lvl3pPr lvl="2" rtl="0">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3pPr>
            <a:lvl4pPr lvl="3" rtl="0">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4pPr>
            <a:lvl5pPr lvl="4" rtl="0">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5pPr>
            <a:lvl6pPr lvl="5" rtl="0">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6pPr>
            <a:lvl7pPr lvl="6" rtl="0">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7pPr>
            <a:lvl8pPr lvl="7" rtl="0">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8pPr>
            <a:lvl9pPr lvl="8" rtl="0">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rtl="0">
              <a:lnSpc>
                <a:spcPct val="115000"/>
              </a:lnSpc>
              <a:spcBef>
                <a:spcPts val="0"/>
              </a:spcBef>
              <a:spcAft>
                <a:spcPts val="1600"/>
              </a:spcAft>
              <a:buClr>
                <a:schemeClr val="dk2"/>
              </a:buClr>
              <a:buSzPct val="100000"/>
              <a:buFont typeface="Lato"/>
              <a:defRPr sz="1800">
                <a:solidFill>
                  <a:schemeClr val="dk2"/>
                </a:solidFill>
                <a:latin typeface="Lato"/>
                <a:ea typeface="Lato"/>
                <a:cs typeface="Lato"/>
                <a:sym typeface="Lato"/>
              </a:defRPr>
            </a:lvl1pPr>
            <a:lvl2pPr lvl="1" rtl="0">
              <a:lnSpc>
                <a:spcPct val="115000"/>
              </a:lnSpc>
              <a:spcBef>
                <a:spcPts val="0"/>
              </a:spcBef>
              <a:spcAft>
                <a:spcPts val="1600"/>
              </a:spcAft>
              <a:buClr>
                <a:schemeClr val="dk2"/>
              </a:buClr>
              <a:buFont typeface="Lato"/>
              <a:defRPr>
                <a:solidFill>
                  <a:schemeClr val="dk2"/>
                </a:solidFill>
                <a:latin typeface="Lato"/>
                <a:ea typeface="Lato"/>
                <a:cs typeface="Lato"/>
                <a:sym typeface="Lato"/>
              </a:defRPr>
            </a:lvl2pPr>
            <a:lvl3pPr lvl="2" rtl="0">
              <a:lnSpc>
                <a:spcPct val="115000"/>
              </a:lnSpc>
              <a:spcBef>
                <a:spcPts val="0"/>
              </a:spcBef>
              <a:spcAft>
                <a:spcPts val="1600"/>
              </a:spcAft>
              <a:buClr>
                <a:schemeClr val="dk2"/>
              </a:buClr>
              <a:buFont typeface="Lato"/>
              <a:defRPr>
                <a:solidFill>
                  <a:schemeClr val="dk2"/>
                </a:solidFill>
                <a:latin typeface="Lato"/>
                <a:ea typeface="Lato"/>
                <a:cs typeface="Lato"/>
                <a:sym typeface="Lato"/>
              </a:defRPr>
            </a:lvl3pPr>
            <a:lvl4pPr lvl="3" rtl="0">
              <a:lnSpc>
                <a:spcPct val="115000"/>
              </a:lnSpc>
              <a:spcBef>
                <a:spcPts val="0"/>
              </a:spcBef>
              <a:spcAft>
                <a:spcPts val="1600"/>
              </a:spcAft>
              <a:buClr>
                <a:schemeClr val="dk2"/>
              </a:buClr>
              <a:buFont typeface="Lato"/>
              <a:defRPr>
                <a:solidFill>
                  <a:schemeClr val="dk2"/>
                </a:solidFill>
                <a:latin typeface="Lato"/>
                <a:ea typeface="Lato"/>
                <a:cs typeface="Lato"/>
                <a:sym typeface="Lato"/>
              </a:defRPr>
            </a:lvl4pPr>
            <a:lvl5pPr lvl="4" rtl="0">
              <a:lnSpc>
                <a:spcPct val="115000"/>
              </a:lnSpc>
              <a:spcBef>
                <a:spcPts val="0"/>
              </a:spcBef>
              <a:spcAft>
                <a:spcPts val="1600"/>
              </a:spcAft>
              <a:buClr>
                <a:schemeClr val="dk2"/>
              </a:buClr>
              <a:buFont typeface="Lato"/>
              <a:defRPr>
                <a:solidFill>
                  <a:schemeClr val="dk2"/>
                </a:solidFill>
                <a:latin typeface="Lato"/>
                <a:ea typeface="Lato"/>
                <a:cs typeface="Lato"/>
                <a:sym typeface="Lato"/>
              </a:defRPr>
            </a:lvl5pPr>
            <a:lvl6pPr lvl="5" rtl="0">
              <a:lnSpc>
                <a:spcPct val="115000"/>
              </a:lnSpc>
              <a:spcBef>
                <a:spcPts val="0"/>
              </a:spcBef>
              <a:spcAft>
                <a:spcPts val="1600"/>
              </a:spcAft>
              <a:buClr>
                <a:schemeClr val="dk2"/>
              </a:buClr>
              <a:buFont typeface="Lato"/>
              <a:defRPr>
                <a:solidFill>
                  <a:schemeClr val="dk2"/>
                </a:solidFill>
                <a:latin typeface="Lato"/>
                <a:ea typeface="Lato"/>
                <a:cs typeface="Lato"/>
                <a:sym typeface="Lato"/>
              </a:defRPr>
            </a:lvl6pPr>
            <a:lvl7pPr lvl="6" rtl="0">
              <a:lnSpc>
                <a:spcPct val="115000"/>
              </a:lnSpc>
              <a:spcBef>
                <a:spcPts val="0"/>
              </a:spcBef>
              <a:spcAft>
                <a:spcPts val="1600"/>
              </a:spcAft>
              <a:buClr>
                <a:schemeClr val="dk2"/>
              </a:buClr>
              <a:buFont typeface="Lato"/>
              <a:defRPr>
                <a:solidFill>
                  <a:schemeClr val="dk2"/>
                </a:solidFill>
                <a:latin typeface="Lato"/>
                <a:ea typeface="Lato"/>
                <a:cs typeface="Lato"/>
                <a:sym typeface="Lato"/>
              </a:defRPr>
            </a:lvl7pPr>
            <a:lvl8pPr lvl="7" rtl="0">
              <a:lnSpc>
                <a:spcPct val="115000"/>
              </a:lnSpc>
              <a:spcBef>
                <a:spcPts val="0"/>
              </a:spcBef>
              <a:spcAft>
                <a:spcPts val="1600"/>
              </a:spcAft>
              <a:buClr>
                <a:schemeClr val="dk2"/>
              </a:buClr>
              <a:buFont typeface="Lato"/>
              <a:defRPr>
                <a:solidFill>
                  <a:schemeClr val="dk2"/>
                </a:solidFill>
                <a:latin typeface="Lato"/>
                <a:ea typeface="Lato"/>
                <a:cs typeface="Lato"/>
                <a:sym typeface="Lato"/>
              </a:defRPr>
            </a:lvl8pPr>
            <a:lvl9pPr lvl="8" rtl="0">
              <a:lnSpc>
                <a:spcPct val="115000"/>
              </a:lnSpc>
              <a:spcBef>
                <a:spcPts val="0"/>
              </a:spcBef>
              <a:spcAft>
                <a:spcPts val="1600"/>
              </a:spcAft>
              <a:buClr>
                <a:schemeClr val="dk2"/>
              </a:buClr>
              <a:buFont typeface="Lato"/>
              <a:defRPr>
                <a:solidFill>
                  <a:schemeClr val="dk2"/>
                </a:solidFill>
                <a:latin typeface="Lato"/>
                <a:ea typeface="Lato"/>
                <a:cs typeface="Lato"/>
                <a:sym typeface="Lato"/>
              </a:defRPr>
            </a:lvl9pPr>
          </a:lstStyle>
          <a:p>
            <a:endParaRPr/>
          </a:p>
        </p:txBody>
      </p:sp>
      <p:sp>
        <p:nvSpPr>
          <p:cNvPr id="8" name="Shape 8"/>
          <p:cNvSpPr txBox="1">
            <a:spLocks noGrp="1"/>
          </p:cNvSpPr>
          <p:nvPr>
            <p:ph type="sldNum" idx="12"/>
          </p:nvPr>
        </p:nvSpPr>
        <p:spPr>
          <a:xfrm>
            <a:off x="8490250" y="4681009"/>
            <a:ext cx="548700" cy="393600"/>
          </a:xfrm>
          <a:prstGeom prst="rect">
            <a:avLst/>
          </a:prstGeom>
          <a:noFill/>
          <a:ln>
            <a:noFill/>
          </a:ln>
        </p:spPr>
        <p:txBody>
          <a:bodyPr lIns="91425" tIns="91425" rIns="91425" bIns="91425" anchor="ctr" anchorCtr="0">
            <a:noAutofit/>
          </a:bodyPr>
          <a:lstStyle/>
          <a:p>
            <a:pPr lvl="0" algn="r" rtl="0">
              <a:spcBef>
                <a:spcPts val="0"/>
              </a:spcBef>
              <a:buNone/>
            </a:pPr>
            <a:fld id="{00000000-1234-1234-1234-123412341234}" type="slidenum">
              <a:rPr lang="en" sz="1000">
                <a:solidFill>
                  <a:schemeClr val="dk2"/>
                </a:solidFill>
                <a:latin typeface="Lato"/>
                <a:ea typeface="Lato"/>
                <a:cs typeface="Lato"/>
                <a:sym typeface="Lato"/>
              </a:rPr>
              <a:t>‹#›</a:t>
            </a:fld>
            <a:endParaRPr lang="en" sz="1000">
              <a:solidFill>
                <a:schemeClr val="dk2"/>
              </a:solidFill>
              <a:latin typeface="Lato"/>
              <a:ea typeface="Lato"/>
              <a:cs typeface="Lato"/>
              <a:sym typeface="Lat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5"/>
        <p:cNvGrpSpPr/>
        <p:nvPr/>
      </p:nvGrpSpPr>
      <p:grpSpPr>
        <a:xfrm>
          <a:off x="0" y="0"/>
          <a:ext cx="0" cy="0"/>
          <a:chOff x="0" y="0"/>
          <a:chExt cx="0" cy="0"/>
        </a:xfrm>
      </p:grpSpPr>
      <p:sp>
        <p:nvSpPr>
          <p:cNvPr id="56" name="Shape 56"/>
          <p:cNvSpPr txBox="1">
            <a:spLocks noGrp="1"/>
          </p:cNvSpPr>
          <p:nvPr>
            <p:ph type="title"/>
          </p:nvPr>
        </p:nvSpPr>
        <p:spPr>
          <a:xfrm>
            <a:off x="471900" y="738725"/>
            <a:ext cx="8222100" cy="767700"/>
          </a:xfrm>
          <a:prstGeom prst="rect">
            <a:avLst/>
          </a:prstGeom>
          <a:noFill/>
          <a:ln>
            <a:noFill/>
          </a:ln>
        </p:spPr>
        <p:txBody>
          <a:bodyPr lIns="91425" tIns="91425" rIns="91425" bIns="91425" anchor="b" anchorCtr="0"/>
          <a:lstStyle>
            <a:lvl1pPr lvl="0" rtl="0">
              <a:spcBef>
                <a:spcPts val="0"/>
              </a:spcBef>
              <a:buClr>
                <a:schemeClr val="lt1"/>
              </a:buClr>
              <a:buSzPct val="100000"/>
              <a:buFont typeface="Roboto"/>
              <a:buNone/>
              <a:defRPr sz="3200">
                <a:solidFill>
                  <a:schemeClr val="lt1"/>
                </a:solidFill>
                <a:latin typeface="Roboto"/>
                <a:ea typeface="Roboto"/>
                <a:cs typeface="Roboto"/>
                <a:sym typeface="Roboto"/>
              </a:defRPr>
            </a:lvl1pPr>
            <a:lvl2pPr lvl="1" rtl="0">
              <a:spcBef>
                <a:spcPts val="0"/>
              </a:spcBef>
              <a:buClr>
                <a:schemeClr val="lt1"/>
              </a:buClr>
              <a:buSzPct val="100000"/>
              <a:buFont typeface="Roboto"/>
              <a:buNone/>
              <a:defRPr sz="3200">
                <a:solidFill>
                  <a:schemeClr val="lt1"/>
                </a:solidFill>
                <a:latin typeface="Roboto"/>
                <a:ea typeface="Roboto"/>
                <a:cs typeface="Roboto"/>
                <a:sym typeface="Roboto"/>
              </a:defRPr>
            </a:lvl2pPr>
            <a:lvl3pPr lvl="2" rtl="0">
              <a:spcBef>
                <a:spcPts val="0"/>
              </a:spcBef>
              <a:buClr>
                <a:schemeClr val="lt1"/>
              </a:buClr>
              <a:buSzPct val="100000"/>
              <a:buFont typeface="Roboto"/>
              <a:buNone/>
              <a:defRPr sz="3200">
                <a:solidFill>
                  <a:schemeClr val="lt1"/>
                </a:solidFill>
                <a:latin typeface="Roboto"/>
                <a:ea typeface="Roboto"/>
                <a:cs typeface="Roboto"/>
                <a:sym typeface="Roboto"/>
              </a:defRPr>
            </a:lvl3pPr>
            <a:lvl4pPr lvl="3" rtl="0">
              <a:spcBef>
                <a:spcPts val="0"/>
              </a:spcBef>
              <a:buClr>
                <a:schemeClr val="lt1"/>
              </a:buClr>
              <a:buSzPct val="100000"/>
              <a:buFont typeface="Roboto"/>
              <a:buNone/>
              <a:defRPr sz="3200">
                <a:solidFill>
                  <a:schemeClr val="lt1"/>
                </a:solidFill>
                <a:latin typeface="Roboto"/>
                <a:ea typeface="Roboto"/>
                <a:cs typeface="Roboto"/>
                <a:sym typeface="Roboto"/>
              </a:defRPr>
            </a:lvl4pPr>
            <a:lvl5pPr lvl="4" rtl="0">
              <a:spcBef>
                <a:spcPts val="0"/>
              </a:spcBef>
              <a:buClr>
                <a:schemeClr val="lt1"/>
              </a:buClr>
              <a:buSzPct val="100000"/>
              <a:buFont typeface="Roboto"/>
              <a:buNone/>
              <a:defRPr sz="3200">
                <a:solidFill>
                  <a:schemeClr val="lt1"/>
                </a:solidFill>
                <a:latin typeface="Roboto"/>
                <a:ea typeface="Roboto"/>
                <a:cs typeface="Roboto"/>
                <a:sym typeface="Roboto"/>
              </a:defRPr>
            </a:lvl5pPr>
            <a:lvl6pPr lvl="5" rtl="0">
              <a:spcBef>
                <a:spcPts val="0"/>
              </a:spcBef>
              <a:buClr>
                <a:schemeClr val="lt1"/>
              </a:buClr>
              <a:buSzPct val="100000"/>
              <a:buFont typeface="Roboto"/>
              <a:buNone/>
              <a:defRPr sz="3200">
                <a:solidFill>
                  <a:schemeClr val="lt1"/>
                </a:solidFill>
                <a:latin typeface="Roboto"/>
                <a:ea typeface="Roboto"/>
                <a:cs typeface="Roboto"/>
                <a:sym typeface="Roboto"/>
              </a:defRPr>
            </a:lvl6pPr>
            <a:lvl7pPr lvl="6" rtl="0">
              <a:spcBef>
                <a:spcPts val="0"/>
              </a:spcBef>
              <a:buClr>
                <a:schemeClr val="lt1"/>
              </a:buClr>
              <a:buSzPct val="100000"/>
              <a:buFont typeface="Roboto"/>
              <a:buNone/>
              <a:defRPr sz="3200">
                <a:solidFill>
                  <a:schemeClr val="lt1"/>
                </a:solidFill>
                <a:latin typeface="Roboto"/>
                <a:ea typeface="Roboto"/>
                <a:cs typeface="Roboto"/>
                <a:sym typeface="Roboto"/>
              </a:defRPr>
            </a:lvl7pPr>
            <a:lvl8pPr lvl="7" rtl="0">
              <a:spcBef>
                <a:spcPts val="0"/>
              </a:spcBef>
              <a:buClr>
                <a:schemeClr val="lt1"/>
              </a:buClr>
              <a:buSzPct val="100000"/>
              <a:buFont typeface="Roboto"/>
              <a:buNone/>
              <a:defRPr sz="3200">
                <a:solidFill>
                  <a:schemeClr val="lt1"/>
                </a:solidFill>
                <a:latin typeface="Roboto"/>
                <a:ea typeface="Roboto"/>
                <a:cs typeface="Roboto"/>
                <a:sym typeface="Roboto"/>
              </a:defRPr>
            </a:lvl8pPr>
            <a:lvl9pPr lvl="8" rtl="0">
              <a:spcBef>
                <a:spcPts val="0"/>
              </a:spcBef>
              <a:buClr>
                <a:schemeClr val="lt1"/>
              </a:buClr>
              <a:buSzPct val="100000"/>
              <a:buFont typeface="Roboto"/>
              <a:buNone/>
              <a:defRPr sz="3200">
                <a:solidFill>
                  <a:schemeClr val="lt1"/>
                </a:solidFill>
                <a:latin typeface="Roboto"/>
                <a:ea typeface="Roboto"/>
                <a:cs typeface="Roboto"/>
                <a:sym typeface="Roboto"/>
              </a:defRPr>
            </a:lvl9pPr>
          </a:lstStyle>
          <a:p>
            <a:endParaRPr/>
          </a:p>
        </p:txBody>
      </p:sp>
      <p:sp>
        <p:nvSpPr>
          <p:cNvPr id="57" name="Shape 57"/>
          <p:cNvSpPr txBox="1">
            <a:spLocks noGrp="1"/>
          </p:cNvSpPr>
          <p:nvPr>
            <p:ph type="body" idx="1"/>
          </p:nvPr>
        </p:nvSpPr>
        <p:spPr>
          <a:xfrm>
            <a:off x="471900" y="1919075"/>
            <a:ext cx="8222100" cy="2710200"/>
          </a:xfrm>
          <a:prstGeom prst="rect">
            <a:avLst/>
          </a:prstGeom>
          <a:noFill/>
          <a:ln>
            <a:noFill/>
          </a:ln>
        </p:spPr>
        <p:txBody>
          <a:bodyPr lIns="91425" tIns="91425" rIns="91425" bIns="91425" anchor="t" anchorCtr="0"/>
          <a:lstStyle>
            <a:lvl1pPr lvl="0" rtl="0">
              <a:lnSpc>
                <a:spcPct val="115000"/>
              </a:lnSpc>
              <a:spcBef>
                <a:spcPts val="0"/>
              </a:spcBef>
              <a:spcAft>
                <a:spcPts val="1600"/>
              </a:spcAft>
              <a:buClr>
                <a:schemeClr val="lt2"/>
              </a:buClr>
              <a:buSzPct val="100000"/>
              <a:buFont typeface="Roboto"/>
              <a:defRPr sz="1800">
                <a:solidFill>
                  <a:schemeClr val="lt2"/>
                </a:solidFill>
                <a:latin typeface="Roboto"/>
                <a:ea typeface="Roboto"/>
                <a:cs typeface="Roboto"/>
                <a:sym typeface="Roboto"/>
              </a:defRPr>
            </a:lvl1pPr>
            <a:lvl2pPr lvl="1" rtl="0">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2pPr>
            <a:lvl3pPr lvl="2" rtl="0">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3pPr>
            <a:lvl4pPr lvl="3" rtl="0">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4pPr>
            <a:lvl5pPr lvl="4" rtl="0">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5pPr>
            <a:lvl6pPr lvl="5" rtl="0">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6pPr>
            <a:lvl7pPr lvl="6" rtl="0">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7pPr>
            <a:lvl8pPr lvl="7" rtl="0">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8pPr>
            <a:lvl9pPr lvl="8" rtl="0">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9pPr>
          </a:lstStyle>
          <a:p>
            <a:endParaRPr/>
          </a:p>
        </p:txBody>
      </p:sp>
      <p:sp>
        <p:nvSpPr>
          <p:cNvPr id="58" name="Shape 58"/>
          <p:cNvSpPr txBox="1">
            <a:spLocks noGrp="1"/>
          </p:cNvSpPr>
          <p:nvPr>
            <p:ph type="sldNum" idx="12"/>
          </p:nvPr>
        </p:nvSpPr>
        <p:spPr>
          <a:xfrm>
            <a:off x="8523541" y="4695623"/>
            <a:ext cx="548700" cy="393600"/>
          </a:xfrm>
          <a:prstGeom prst="rect">
            <a:avLst/>
          </a:prstGeom>
          <a:noFill/>
          <a:ln>
            <a:noFill/>
          </a:ln>
        </p:spPr>
        <p:txBody>
          <a:bodyPr lIns="91425" tIns="91425" rIns="91425" bIns="91425" anchor="ctr" anchorCtr="0">
            <a:noAutofit/>
          </a:bodyPr>
          <a:lstStyle/>
          <a:p>
            <a:pPr lvl="0" algn="r" rtl="0">
              <a:spcBef>
                <a:spcPts val="0"/>
              </a:spcBef>
              <a:buNone/>
            </a:pPr>
            <a:fld id="{00000000-1234-1234-1234-123412341234}" type="slidenum">
              <a:rPr lang="en" sz="1000">
                <a:solidFill>
                  <a:schemeClr val="lt2"/>
                </a:solidFill>
                <a:latin typeface="Roboto"/>
                <a:ea typeface="Roboto"/>
                <a:cs typeface="Roboto"/>
                <a:sym typeface="Roboto"/>
              </a:rPr>
              <a:t>‹#›</a:t>
            </a:fld>
            <a:endParaRPr lang="en" sz="1000">
              <a:solidFill>
                <a:schemeClr val="lt2"/>
              </a:solidFill>
              <a:latin typeface="Roboto"/>
              <a:ea typeface="Roboto"/>
              <a:cs typeface="Roboto"/>
              <a:sym typeface="Roboto"/>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txBox="1">
            <a:spLocks noGrp="1"/>
          </p:cNvSpPr>
          <p:nvPr>
            <p:ph type="ctrTitle"/>
          </p:nvPr>
        </p:nvSpPr>
        <p:spPr>
          <a:xfrm>
            <a:off x="390525" y="1819275"/>
            <a:ext cx="8222100" cy="933600"/>
          </a:xfrm>
          <a:prstGeom prst="rect">
            <a:avLst/>
          </a:prstGeom>
        </p:spPr>
        <p:txBody>
          <a:bodyPr lIns="91425" tIns="91425" rIns="91425" bIns="91425" anchor="b" anchorCtr="0">
            <a:noAutofit/>
          </a:bodyPr>
          <a:lstStyle/>
          <a:p>
            <a:pPr lvl="0" rtl="0">
              <a:spcBef>
                <a:spcPts val="0"/>
              </a:spcBef>
              <a:buNone/>
            </a:pPr>
            <a:r>
              <a:rPr lang="en" dirty="0">
                <a:latin typeface="Century Gothic" charset="0"/>
                <a:ea typeface="Century Gothic" charset="0"/>
                <a:cs typeface="Century Gothic" charset="0"/>
              </a:rPr>
              <a:t>Student Accessibility Proposal</a:t>
            </a:r>
          </a:p>
        </p:txBody>
      </p:sp>
      <p:sp>
        <p:nvSpPr>
          <p:cNvPr id="118" name="Shape 118"/>
          <p:cNvSpPr txBox="1">
            <a:spLocks noGrp="1"/>
          </p:cNvSpPr>
          <p:nvPr>
            <p:ph type="subTitle" idx="1"/>
          </p:nvPr>
        </p:nvSpPr>
        <p:spPr>
          <a:xfrm>
            <a:off x="390525" y="2879580"/>
            <a:ext cx="8222100" cy="432900"/>
          </a:xfrm>
          <a:prstGeom prst="rect">
            <a:avLst/>
          </a:prstGeom>
        </p:spPr>
        <p:txBody>
          <a:bodyPr lIns="91425" tIns="91425" rIns="91425" bIns="91425" anchor="t" anchorCtr="0">
            <a:noAutofit/>
          </a:bodyPr>
          <a:lstStyle/>
          <a:p>
            <a:pPr lvl="0">
              <a:spcBef>
                <a:spcPts val="0"/>
              </a:spcBef>
              <a:buNone/>
            </a:pPr>
            <a:r>
              <a:rPr lang="en" dirty="0">
                <a:latin typeface="Farah" charset="-78"/>
                <a:ea typeface="Farah" charset="-78"/>
                <a:cs typeface="Farah" charset="-78"/>
              </a:rPr>
              <a:t>Team Leader: Michael Wallace</a:t>
            </a:r>
          </a:p>
          <a:p>
            <a:pPr lvl="0" rtl="0">
              <a:spcBef>
                <a:spcPts val="0"/>
              </a:spcBef>
              <a:buNone/>
            </a:pPr>
            <a:r>
              <a:rPr lang="en" dirty="0">
                <a:latin typeface="Farah" charset="-78"/>
                <a:ea typeface="Farah" charset="-78"/>
                <a:cs typeface="Farah" charset="-78"/>
              </a:rPr>
              <a:t>Elmer Orellana</a:t>
            </a:r>
          </a:p>
          <a:p>
            <a:pPr lvl="0" rtl="0">
              <a:spcBef>
                <a:spcPts val="0"/>
              </a:spcBef>
              <a:buNone/>
            </a:pPr>
            <a:r>
              <a:rPr lang="en" dirty="0">
                <a:latin typeface="Farah" charset="-78"/>
                <a:ea typeface="Farah" charset="-78"/>
                <a:cs typeface="Farah" charset="-78"/>
              </a:rPr>
              <a:t>Esther Philip</a:t>
            </a:r>
          </a:p>
          <a:p>
            <a:pPr lvl="0">
              <a:spcBef>
                <a:spcPts val="0"/>
              </a:spcBef>
              <a:buNone/>
            </a:pPr>
            <a:endParaRPr dirty="0">
              <a:latin typeface="Farah" charset="-78"/>
              <a:ea typeface="Farah" charset="-78"/>
              <a:cs typeface="Farah" charset="-78"/>
            </a:endParaRPr>
          </a:p>
          <a:p>
            <a:pPr lvl="0">
              <a:spcBef>
                <a:spcPts val="0"/>
              </a:spcBef>
              <a:buNone/>
            </a:pPr>
            <a:endParaRPr dirty="0"/>
          </a:p>
          <a:p>
            <a:pPr lvl="0" rtl="0">
              <a:spcBef>
                <a:spcPts val="0"/>
              </a:spcBef>
              <a:buNone/>
            </a:pPr>
            <a:r>
              <a:rPr lang="en" dirty="0"/>
              <a:t>Clemson 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Shape 176"/>
          <p:cNvSpPr txBox="1">
            <a:spLocks noGrp="1"/>
          </p:cNvSpPr>
          <p:nvPr>
            <p:ph type="title"/>
          </p:nvPr>
        </p:nvSpPr>
        <p:spPr>
          <a:xfrm>
            <a:off x="311700" y="391350"/>
            <a:ext cx="8520600" cy="626100"/>
          </a:xfrm>
          <a:prstGeom prst="rect">
            <a:avLst/>
          </a:prstGeom>
        </p:spPr>
        <p:txBody>
          <a:bodyPr lIns="91425" tIns="91425" rIns="91425" bIns="91425" anchor="t" anchorCtr="0">
            <a:noAutofit/>
          </a:bodyPr>
          <a:lstStyle/>
          <a:p>
            <a:pPr lvl="0" rtl="0">
              <a:spcBef>
                <a:spcPts val="0"/>
              </a:spcBef>
              <a:buNone/>
            </a:pPr>
            <a:r>
              <a:rPr lang="en"/>
              <a:t>Staffing of LLC</a:t>
            </a:r>
          </a:p>
        </p:txBody>
      </p:sp>
      <p:sp>
        <p:nvSpPr>
          <p:cNvPr id="177" name="Shape 177"/>
          <p:cNvSpPr txBox="1">
            <a:spLocks noGrp="1"/>
          </p:cNvSpPr>
          <p:nvPr>
            <p:ph type="body" idx="1"/>
          </p:nvPr>
        </p:nvSpPr>
        <p:spPr>
          <a:xfrm>
            <a:off x="311700" y="1238536"/>
            <a:ext cx="8520600" cy="3416400"/>
          </a:xfrm>
          <a:prstGeom prst="rect">
            <a:avLst/>
          </a:prstGeom>
        </p:spPr>
        <p:txBody>
          <a:bodyPr lIns="91425" tIns="91425" rIns="91425" bIns="91425" anchor="t" anchorCtr="0">
            <a:noAutofit/>
          </a:bodyPr>
          <a:lstStyle/>
          <a:p>
            <a:pPr marL="514350" lvl="0" indent="-285750" rtl="0">
              <a:spcBef>
                <a:spcPts val="0"/>
              </a:spcBef>
              <a:spcAft>
                <a:spcPts val="200"/>
              </a:spcAft>
              <a:buClr>
                <a:srgbClr val="000000"/>
              </a:buClr>
              <a:buFont typeface="Arial" charset="0"/>
              <a:buChar char="•"/>
            </a:pPr>
            <a:r>
              <a:rPr lang="en" dirty="0">
                <a:solidFill>
                  <a:srgbClr val="000000"/>
                </a:solidFill>
              </a:rPr>
              <a:t>Associate Director of S.O.U.L. LLC</a:t>
            </a:r>
          </a:p>
          <a:p>
            <a:pPr marL="971550" lvl="1" indent="-285750" rtl="0">
              <a:spcBef>
                <a:spcPts val="0"/>
              </a:spcBef>
              <a:spcAft>
                <a:spcPts val="200"/>
              </a:spcAft>
              <a:buClr>
                <a:srgbClr val="000000"/>
              </a:buClr>
              <a:buFont typeface="Courier New" charset="0"/>
              <a:buChar char="o"/>
            </a:pPr>
            <a:r>
              <a:rPr lang="en" dirty="0">
                <a:solidFill>
                  <a:srgbClr val="000000"/>
                </a:solidFill>
              </a:rPr>
              <a:t>In charge of recruitment and retention of LLC</a:t>
            </a:r>
          </a:p>
          <a:p>
            <a:pPr marL="971550" lvl="1" indent="-285750">
              <a:spcBef>
                <a:spcPts val="0"/>
              </a:spcBef>
              <a:spcAft>
                <a:spcPts val="200"/>
              </a:spcAft>
              <a:buClr>
                <a:srgbClr val="000000"/>
              </a:buClr>
              <a:buFont typeface="Courier New" charset="0"/>
              <a:buChar char="o"/>
            </a:pPr>
            <a:r>
              <a:rPr lang="en" dirty="0">
                <a:solidFill>
                  <a:srgbClr val="000000"/>
                </a:solidFill>
              </a:rPr>
              <a:t>Provide a stipend to already existing position in Disability Services (meal plan) to connect with students</a:t>
            </a:r>
          </a:p>
          <a:p>
            <a:pPr marL="514350" lvl="0" indent="-285750" rtl="0">
              <a:spcBef>
                <a:spcPts val="0"/>
              </a:spcBef>
              <a:spcAft>
                <a:spcPts val="200"/>
              </a:spcAft>
              <a:buClr>
                <a:srgbClr val="000000"/>
              </a:buClr>
              <a:buFont typeface="Arial" charset="0"/>
              <a:buChar char="•"/>
            </a:pPr>
            <a:r>
              <a:rPr lang="en" dirty="0">
                <a:solidFill>
                  <a:srgbClr val="000000"/>
                </a:solidFill>
              </a:rPr>
              <a:t>2 Graduate Assistants that report to Associate Director of S.O.U.L. </a:t>
            </a:r>
            <a:r>
              <a:rPr lang="en" dirty="0" smtClean="0">
                <a:solidFill>
                  <a:srgbClr val="000000"/>
                </a:solidFill>
              </a:rPr>
              <a:t>LLC:</a:t>
            </a:r>
          </a:p>
          <a:p>
            <a:pPr marL="971550" lvl="1" indent="-285750" rtl="0">
              <a:lnSpc>
                <a:spcPct val="100000"/>
              </a:lnSpc>
              <a:spcBef>
                <a:spcPts val="0"/>
              </a:spcBef>
              <a:spcAft>
                <a:spcPts val="200"/>
              </a:spcAft>
              <a:buClr>
                <a:srgbClr val="000000"/>
              </a:buClr>
              <a:buFont typeface="Courier New" charset="0"/>
              <a:buChar char="o"/>
            </a:pPr>
            <a:r>
              <a:rPr lang="en" dirty="0" smtClean="0">
                <a:solidFill>
                  <a:srgbClr val="000000"/>
                </a:solidFill>
              </a:rPr>
              <a:t>1 live on GA in S.O.U.L. LLC</a:t>
            </a:r>
          </a:p>
          <a:p>
            <a:pPr marL="1428750" lvl="2" indent="-285750" rtl="0">
              <a:lnSpc>
                <a:spcPct val="100000"/>
              </a:lnSpc>
              <a:spcBef>
                <a:spcPts val="0"/>
              </a:spcBef>
              <a:spcAft>
                <a:spcPts val="200"/>
              </a:spcAft>
              <a:buClr>
                <a:srgbClr val="000000"/>
              </a:buClr>
              <a:buFont typeface="Wingdings" charset="2"/>
              <a:buChar char="§"/>
            </a:pPr>
            <a:r>
              <a:rPr lang="en" dirty="0" smtClean="0">
                <a:solidFill>
                  <a:srgbClr val="000000"/>
                </a:solidFill>
              </a:rPr>
              <a:t>Housing </a:t>
            </a:r>
            <a:r>
              <a:rPr lang="en" dirty="0">
                <a:solidFill>
                  <a:srgbClr val="000000"/>
                </a:solidFill>
              </a:rPr>
              <a:t>logistics</a:t>
            </a:r>
          </a:p>
          <a:p>
            <a:pPr marL="1428750" lvl="2" indent="-285750" rtl="0">
              <a:lnSpc>
                <a:spcPct val="100000"/>
              </a:lnSpc>
              <a:spcBef>
                <a:spcPts val="0"/>
              </a:spcBef>
              <a:spcAft>
                <a:spcPts val="200"/>
              </a:spcAft>
              <a:buClr>
                <a:srgbClr val="000000"/>
              </a:buClr>
              <a:buFont typeface="Wingdings" charset="2"/>
              <a:buChar char="§"/>
            </a:pPr>
            <a:r>
              <a:rPr lang="en" dirty="0">
                <a:solidFill>
                  <a:srgbClr val="000000"/>
                </a:solidFill>
              </a:rPr>
              <a:t>Mentorship Program</a:t>
            </a:r>
          </a:p>
          <a:p>
            <a:pPr marL="1428750" lvl="2" indent="-285750" rtl="0">
              <a:lnSpc>
                <a:spcPct val="100000"/>
              </a:lnSpc>
              <a:spcBef>
                <a:spcPts val="0"/>
              </a:spcBef>
              <a:spcAft>
                <a:spcPts val="200"/>
              </a:spcAft>
              <a:buClr>
                <a:srgbClr val="000000"/>
              </a:buClr>
              <a:buFont typeface="Wingdings" charset="2"/>
              <a:buChar char="§"/>
            </a:pPr>
            <a:r>
              <a:rPr lang="en" dirty="0">
                <a:solidFill>
                  <a:srgbClr val="000000"/>
                </a:solidFill>
              </a:rPr>
              <a:t>In charge of 2 Residential Assistants (R.A.’s)</a:t>
            </a:r>
          </a:p>
          <a:p>
            <a:pPr marL="971550" lvl="1" indent="-285750" rtl="0">
              <a:lnSpc>
                <a:spcPct val="100000"/>
              </a:lnSpc>
              <a:spcBef>
                <a:spcPts val="0"/>
              </a:spcBef>
              <a:spcAft>
                <a:spcPts val="200"/>
              </a:spcAft>
              <a:buClr>
                <a:srgbClr val="000000"/>
              </a:buClr>
              <a:buFont typeface="Courier New" charset="0"/>
              <a:buChar char="o"/>
            </a:pPr>
            <a:r>
              <a:rPr lang="en" dirty="0">
                <a:solidFill>
                  <a:srgbClr val="000000"/>
                </a:solidFill>
              </a:rPr>
              <a:t>1 GA that work in Accessibility Services Office</a:t>
            </a:r>
          </a:p>
          <a:p>
            <a:pPr marL="1428750" lvl="2" indent="-285750" rtl="0">
              <a:lnSpc>
                <a:spcPct val="100000"/>
              </a:lnSpc>
              <a:spcBef>
                <a:spcPts val="0"/>
              </a:spcBef>
              <a:spcAft>
                <a:spcPts val="200"/>
              </a:spcAft>
              <a:buClr>
                <a:srgbClr val="000000"/>
              </a:buClr>
              <a:buFont typeface="Wingdings" charset="2"/>
              <a:buChar char="§"/>
            </a:pPr>
            <a:r>
              <a:rPr lang="en" dirty="0">
                <a:solidFill>
                  <a:srgbClr val="000000"/>
                </a:solidFill>
              </a:rPr>
              <a:t>Family Programming</a:t>
            </a:r>
          </a:p>
          <a:p>
            <a:pPr marL="1428750" lvl="2" indent="-285750" rtl="0">
              <a:lnSpc>
                <a:spcPct val="100000"/>
              </a:lnSpc>
              <a:spcBef>
                <a:spcPts val="0"/>
              </a:spcBef>
              <a:spcAft>
                <a:spcPts val="200"/>
              </a:spcAft>
              <a:buClr>
                <a:srgbClr val="000000"/>
              </a:buClr>
              <a:buFont typeface="Wingdings" charset="2"/>
              <a:buChar char="§"/>
            </a:pPr>
            <a:r>
              <a:rPr lang="en" dirty="0">
                <a:solidFill>
                  <a:srgbClr val="000000"/>
                </a:solidFill>
              </a:rPr>
              <a:t>Outreach to Non-profit organizations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a:off x="311700" y="391350"/>
            <a:ext cx="8520600" cy="626100"/>
          </a:xfrm>
          <a:prstGeom prst="rect">
            <a:avLst/>
          </a:prstGeom>
        </p:spPr>
        <p:txBody>
          <a:bodyPr lIns="91425" tIns="91425" rIns="91425" bIns="91425" anchor="t" anchorCtr="0">
            <a:noAutofit/>
          </a:bodyPr>
          <a:lstStyle/>
          <a:p>
            <a:pPr lvl="0">
              <a:spcBef>
                <a:spcPts val="0"/>
              </a:spcBef>
              <a:buNone/>
            </a:pPr>
            <a:r>
              <a:rPr lang="en"/>
              <a:t>Funding / Budget</a:t>
            </a:r>
          </a:p>
        </p:txBody>
      </p:sp>
      <p:sp>
        <p:nvSpPr>
          <p:cNvPr id="183" name="Shape 183"/>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sz="1400" dirty="0">
                <a:solidFill>
                  <a:srgbClr val="000000"/>
                </a:solidFill>
                <a:latin typeface="Century Gothic" charset="0"/>
                <a:ea typeface="Century Gothic" charset="0"/>
                <a:cs typeface="Century Gothic" charset="0"/>
              </a:rPr>
              <a:t>Our budget priority is staffing to support our initiatives. </a:t>
            </a:r>
          </a:p>
          <a:p>
            <a:pPr marL="457200" lvl="0" indent="-330200">
              <a:spcBef>
                <a:spcPts val="0"/>
              </a:spcBef>
              <a:buClr>
                <a:srgbClr val="000000"/>
              </a:buClr>
              <a:buSzPct val="100000"/>
              <a:buFont typeface="Arial" charset="0"/>
              <a:buChar char="•"/>
            </a:pPr>
            <a:r>
              <a:rPr lang="en" sz="1400" dirty="0">
                <a:solidFill>
                  <a:srgbClr val="000000"/>
                </a:solidFill>
                <a:latin typeface="Century Gothic" charset="0"/>
                <a:ea typeface="Century Gothic" charset="0"/>
                <a:cs typeface="Century Gothic" charset="0"/>
              </a:rPr>
              <a:t>Hire (1) Associate Director responsible for the recruitment, retention, programming, and outreach of LLC. This position is responsible for supervising 2 graduate assistants. ($40,000)</a:t>
            </a:r>
          </a:p>
          <a:p>
            <a:pPr marL="457200" lvl="0" indent="-330200" rtl="0">
              <a:spcBef>
                <a:spcPts val="0"/>
              </a:spcBef>
              <a:buClr>
                <a:srgbClr val="000000"/>
              </a:buClr>
              <a:buSzPct val="100000"/>
              <a:buFont typeface="Arial" charset="0"/>
              <a:buChar char="•"/>
            </a:pPr>
            <a:r>
              <a:rPr lang="en" sz="1400" dirty="0">
                <a:solidFill>
                  <a:srgbClr val="000000"/>
                </a:solidFill>
                <a:latin typeface="Century Gothic" charset="0"/>
                <a:ea typeface="Century Gothic" charset="0"/>
                <a:cs typeface="Century Gothic" charset="0"/>
              </a:rPr>
              <a:t>Hire (2) graduate assistants.  </a:t>
            </a:r>
          </a:p>
          <a:p>
            <a:pPr marL="914400" lvl="1" indent="-330200" rtl="0">
              <a:spcBef>
                <a:spcPts val="0"/>
              </a:spcBef>
              <a:buClr>
                <a:srgbClr val="000000"/>
              </a:buClr>
              <a:buSzPct val="100000"/>
              <a:buFont typeface="Courier New" charset="0"/>
              <a:buChar char="o"/>
            </a:pPr>
            <a:r>
              <a:rPr lang="en" dirty="0">
                <a:solidFill>
                  <a:srgbClr val="000000"/>
                </a:solidFill>
                <a:latin typeface="Century Gothic" charset="0"/>
                <a:ea typeface="Century Gothic" charset="0"/>
                <a:cs typeface="Century Gothic" charset="0"/>
              </a:rPr>
              <a:t>1 graduate live-on position dedicated to staff supervision and mentorship development of residents as well as other residential procedures and maintenance of the S.O.U.L LLC. ($9,000 stipend, tuition remission, meal, and housing) </a:t>
            </a:r>
          </a:p>
          <a:p>
            <a:pPr marL="914400" lvl="1" indent="-330200" rtl="0">
              <a:spcBef>
                <a:spcPts val="0"/>
              </a:spcBef>
              <a:buClr>
                <a:srgbClr val="000000"/>
              </a:buClr>
              <a:buSzPct val="100000"/>
              <a:buFont typeface="Courier New" charset="0"/>
              <a:buChar char="o"/>
            </a:pPr>
            <a:r>
              <a:rPr lang="en" dirty="0">
                <a:solidFill>
                  <a:srgbClr val="000000"/>
                </a:solidFill>
                <a:latin typeface="Century Gothic" charset="0"/>
                <a:ea typeface="Century Gothic" charset="0"/>
                <a:cs typeface="Century Gothic" charset="0"/>
              </a:rPr>
              <a:t>1 graduate position dedicated to the marketing, promotions, and development of programs ($13,00 stipend, tuition remission)</a:t>
            </a:r>
          </a:p>
          <a:p>
            <a:pPr lvl="0">
              <a:spcBef>
                <a:spcPts val="0"/>
              </a:spcBef>
              <a:buNone/>
            </a:pPr>
            <a:endParaRPr dirty="0">
              <a:solidFill>
                <a:srgbClr val="000000"/>
              </a:solidFill>
            </a:endParaRPr>
          </a:p>
          <a:p>
            <a:pPr lvl="0">
              <a:spcBef>
                <a:spcPts val="0"/>
              </a:spcBef>
              <a:buNone/>
            </a:pPr>
            <a:endParaRPr dirty="0">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Shape 188"/>
          <p:cNvSpPr txBox="1">
            <a:spLocks noGrp="1"/>
          </p:cNvSpPr>
          <p:nvPr>
            <p:ph type="title"/>
          </p:nvPr>
        </p:nvSpPr>
        <p:spPr>
          <a:xfrm>
            <a:off x="311700" y="391350"/>
            <a:ext cx="8520600" cy="626100"/>
          </a:xfrm>
          <a:prstGeom prst="rect">
            <a:avLst/>
          </a:prstGeom>
        </p:spPr>
        <p:txBody>
          <a:bodyPr lIns="91425" tIns="91425" rIns="91425" bIns="91425" anchor="t" anchorCtr="0">
            <a:noAutofit/>
          </a:bodyPr>
          <a:lstStyle/>
          <a:p>
            <a:pPr lvl="0" rtl="0">
              <a:spcBef>
                <a:spcPts val="0"/>
              </a:spcBef>
              <a:buNone/>
            </a:pPr>
            <a:r>
              <a:rPr lang="en"/>
              <a:t>Discuss Challenges</a:t>
            </a:r>
          </a:p>
        </p:txBody>
      </p:sp>
      <p:sp>
        <p:nvSpPr>
          <p:cNvPr id="189" name="Shape 189"/>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514350" lvl="0" indent="-285750" rtl="0">
              <a:spcBef>
                <a:spcPts val="0"/>
              </a:spcBef>
              <a:spcAft>
                <a:spcPts val="1000"/>
              </a:spcAft>
              <a:buClr>
                <a:srgbClr val="000000"/>
              </a:buClr>
              <a:buFont typeface="Arial" charset="0"/>
              <a:buChar char="•"/>
            </a:pPr>
            <a:r>
              <a:rPr lang="en" dirty="0">
                <a:solidFill>
                  <a:srgbClr val="000000"/>
                </a:solidFill>
                <a:latin typeface="Century Gothic" charset="0"/>
                <a:ea typeface="Century Gothic" charset="0"/>
                <a:cs typeface="Century Gothic" charset="0"/>
              </a:rPr>
              <a:t>Sustaining Mentors - While the LLC  provides integrated academic experience that aligns with specific student interests, we recognize the heightened commitment that is placed on mentors to provide individual assistance to students with high needs. </a:t>
            </a:r>
          </a:p>
          <a:p>
            <a:pPr marL="514350" lvl="0" indent="-285750">
              <a:spcBef>
                <a:spcPts val="0"/>
              </a:spcBef>
              <a:spcAft>
                <a:spcPts val="1000"/>
              </a:spcAft>
              <a:buClr>
                <a:srgbClr val="000000"/>
              </a:buClr>
              <a:buFont typeface="Arial" charset="0"/>
              <a:buChar char="•"/>
            </a:pPr>
            <a:r>
              <a:rPr lang="en" dirty="0">
                <a:solidFill>
                  <a:srgbClr val="000000"/>
                </a:solidFill>
                <a:latin typeface="Century Gothic" charset="0"/>
                <a:ea typeface="Century Gothic" charset="0"/>
                <a:cs typeface="Century Gothic" charset="0"/>
              </a:rPr>
              <a:t>Funding - While our office does not currently have the funds to reallocate towards this initiative, we are seeking additional funds from grants. </a:t>
            </a:r>
          </a:p>
          <a:p>
            <a:pPr marL="514350" lvl="0" indent="-285750" rtl="0">
              <a:spcBef>
                <a:spcPts val="0"/>
              </a:spcBef>
              <a:spcAft>
                <a:spcPts val="1000"/>
              </a:spcAft>
              <a:buClr>
                <a:srgbClr val="000000"/>
              </a:buClr>
              <a:buFont typeface="Arial" charset="0"/>
              <a:buChar char="•"/>
            </a:pPr>
            <a:r>
              <a:rPr lang="en" dirty="0">
                <a:solidFill>
                  <a:srgbClr val="000000"/>
                </a:solidFill>
                <a:latin typeface="Century Gothic" charset="0"/>
                <a:ea typeface="Century Gothic" charset="0"/>
                <a:cs typeface="Century Gothic" charset="0"/>
              </a:rPr>
              <a:t>Faculty, Staff, and Student Training- Finding times to meet and energizing faculty, staff, and students to understand the importance of this training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Shape 194"/>
          <p:cNvSpPr txBox="1">
            <a:spLocks noGrp="1"/>
          </p:cNvSpPr>
          <p:nvPr>
            <p:ph type="title"/>
          </p:nvPr>
        </p:nvSpPr>
        <p:spPr>
          <a:xfrm>
            <a:off x="311700" y="391350"/>
            <a:ext cx="8520600" cy="626100"/>
          </a:xfrm>
          <a:prstGeom prst="rect">
            <a:avLst/>
          </a:prstGeom>
        </p:spPr>
        <p:txBody>
          <a:bodyPr lIns="91425" tIns="91425" rIns="91425" bIns="91425" anchor="t" anchorCtr="0">
            <a:noAutofit/>
          </a:bodyPr>
          <a:lstStyle/>
          <a:p>
            <a:pPr lvl="0" rtl="0">
              <a:spcBef>
                <a:spcPts val="0"/>
              </a:spcBef>
              <a:buNone/>
            </a:pPr>
            <a:r>
              <a:rPr lang="en"/>
              <a:t>Theory to Practice </a:t>
            </a:r>
          </a:p>
        </p:txBody>
      </p:sp>
      <p:sp>
        <p:nvSpPr>
          <p:cNvPr id="195" name="Shape 195"/>
          <p:cNvSpPr txBox="1">
            <a:spLocks noGrp="1"/>
          </p:cNvSpPr>
          <p:nvPr>
            <p:ph type="body" idx="1"/>
          </p:nvPr>
        </p:nvSpPr>
        <p:spPr>
          <a:xfrm>
            <a:off x="311700" y="1126625"/>
            <a:ext cx="8520600" cy="3416400"/>
          </a:xfrm>
          <a:prstGeom prst="rect">
            <a:avLst/>
          </a:prstGeom>
        </p:spPr>
        <p:txBody>
          <a:bodyPr lIns="91425" tIns="91425" rIns="91425" bIns="91425" anchor="t" anchorCtr="0">
            <a:noAutofit/>
          </a:bodyPr>
          <a:lstStyle/>
          <a:p>
            <a:pPr lvl="0">
              <a:spcBef>
                <a:spcPts val="0"/>
              </a:spcBef>
              <a:buNone/>
            </a:pPr>
            <a:r>
              <a:rPr lang="en" sz="1600" dirty="0">
                <a:solidFill>
                  <a:srgbClr val="000000"/>
                </a:solidFill>
                <a:latin typeface="Century Gothic" charset="0"/>
                <a:ea typeface="Century Gothic" charset="0"/>
                <a:cs typeface="Century Gothic" charset="0"/>
              </a:rPr>
              <a:t>Gibson’s Disability Development Model:</a:t>
            </a:r>
          </a:p>
          <a:p>
            <a:pPr marL="514350" lvl="0" indent="-285750">
              <a:lnSpc>
                <a:spcPct val="100000"/>
              </a:lnSpc>
              <a:spcBef>
                <a:spcPts val="0"/>
              </a:spcBef>
              <a:spcAft>
                <a:spcPts val="0"/>
              </a:spcAft>
              <a:buClr>
                <a:srgbClr val="000000"/>
              </a:buClr>
              <a:buFont typeface="Arial" charset="0"/>
              <a:buChar char="•"/>
            </a:pPr>
            <a:r>
              <a:rPr lang="en" sz="1600" dirty="0">
                <a:solidFill>
                  <a:srgbClr val="000000"/>
                </a:solidFill>
                <a:latin typeface="Century Gothic" charset="0"/>
                <a:ea typeface="Century Gothic" charset="0"/>
                <a:cs typeface="Century Gothic" charset="0"/>
              </a:rPr>
              <a:t>Passive Awareness: students unable to recognize their disability </a:t>
            </a:r>
          </a:p>
          <a:p>
            <a:pPr marL="514350" lvl="0" indent="-285750">
              <a:lnSpc>
                <a:spcPct val="100000"/>
              </a:lnSpc>
              <a:spcBef>
                <a:spcPts val="0"/>
              </a:spcBef>
              <a:spcAft>
                <a:spcPts val="0"/>
              </a:spcAft>
              <a:buClr>
                <a:srgbClr val="000000"/>
              </a:buClr>
              <a:buFont typeface="Arial" charset="0"/>
              <a:buChar char="•"/>
            </a:pPr>
            <a:r>
              <a:rPr lang="en" sz="1600" dirty="0">
                <a:solidFill>
                  <a:srgbClr val="000000"/>
                </a:solidFill>
                <a:latin typeface="Century Gothic" charset="0"/>
                <a:ea typeface="Century Gothic" charset="0"/>
                <a:cs typeface="Century Gothic" charset="0"/>
              </a:rPr>
              <a:t>Realization: reconciling relationship with society </a:t>
            </a:r>
          </a:p>
          <a:p>
            <a:pPr marL="514350" lvl="0" indent="-285750" rtl="0">
              <a:lnSpc>
                <a:spcPct val="100000"/>
              </a:lnSpc>
              <a:spcBef>
                <a:spcPts val="0"/>
              </a:spcBef>
              <a:spcAft>
                <a:spcPts val="0"/>
              </a:spcAft>
              <a:buClr>
                <a:srgbClr val="000000"/>
              </a:buClr>
              <a:buFont typeface="Arial" charset="0"/>
              <a:buChar char="•"/>
            </a:pPr>
            <a:r>
              <a:rPr lang="en" sz="1600" dirty="0">
                <a:solidFill>
                  <a:srgbClr val="000000"/>
                </a:solidFill>
                <a:latin typeface="Century Gothic" charset="0"/>
                <a:ea typeface="Century Gothic" charset="0"/>
                <a:cs typeface="Century Gothic" charset="0"/>
              </a:rPr>
              <a:t>Acceptance: embrace disability </a:t>
            </a:r>
            <a:r>
              <a:rPr lang="en" sz="1600" dirty="0" smtClean="0">
                <a:solidFill>
                  <a:srgbClr val="000000"/>
                </a:solidFill>
                <a:latin typeface="Century Gothic" charset="0"/>
                <a:ea typeface="Century Gothic" charset="0"/>
                <a:cs typeface="Century Gothic" charset="0"/>
              </a:rPr>
              <a:t>identity</a:t>
            </a:r>
            <a:endParaRPr lang="en-US" sz="1600" dirty="0">
              <a:solidFill>
                <a:srgbClr val="000000"/>
              </a:solidFill>
              <a:latin typeface="Century Gothic" charset="0"/>
              <a:ea typeface="Century Gothic" charset="0"/>
              <a:cs typeface="Century Gothic" charset="0"/>
            </a:endParaRPr>
          </a:p>
          <a:p>
            <a:pPr marL="514350" lvl="0" indent="-285750" rtl="0">
              <a:lnSpc>
                <a:spcPct val="100000"/>
              </a:lnSpc>
              <a:spcBef>
                <a:spcPts val="0"/>
              </a:spcBef>
              <a:spcAft>
                <a:spcPts val="0"/>
              </a:spcAft>
              <a:buClr>
                <a:srgbClr val="000000"/>
              </a:buClr>
              <a:buFont typeface="Arial" charset="0"/>
              <a:buChar char="•"/>
            </a:pPr>
            <a:endParaRPr lang="en" sz="1600" dirty="0">
              <a:solidFill>
                <a:srgbClr val="000000"/>
              </a:solidFill>
              <a:latin typeface="Century Gothic" charset="0"/>
              <a:ea typeface="Century Gothic" charset="0"/>
              <a:cs typeface="Century Gothic" charset="0"/>
            </a:endParaRPr>
          </a:p>
          <a:p>
            <a:pPr lvl="0">
              <a:spcBef>
                <a:spcPts val="0"/>
              </a:spcBef>
              <a:buNone/>
            </a:pPr>
            <a:r>
              <a:rPr lang="en" sz="1600" dirty="0">
                <a:solidFill>
                  <a:srgbClr val="000000"/>
                </a:solidFill>
                <a:latin typeface="Century Gothic" charset="0"/>
                <a:ea typeface="Century Gothic" charset="0"/>
                <a:cs typeface="Century Gothic" charset="0"/>
              </a:rPr>
              <a:t>We believe in the holistic integration of all seven vectors of Chickering’s Theory of Identity Development:</a:t>
            </a:r>
          </a:p>
          <a:p>
            <a:pPr lvl="0">
              <a:spcBef>
                <a:spcPts val="0"/>
              </a:spcBef>
              <a:buNone/>
            </a:pPr>
            <a:r>
              <a:rPr lang="en" sz="1600" dirty="0">
                <a:solidFill>
                  <a:srgbClr val="000000"/>
                </a:solidFill>
                <a:latin typeface="Century Gothic" charset="0"/>
                <a:ea typeface="Century Gothic" charset="0"/>
                <a:cs typeface="Century Gothic" charset="0"/>
              </a:rPr>
              <a:t>(Developing competence, Managing emotions, Moving through autonomy toward interdependence, Developing mature interpersonal , Establishing identity, Developing purpose, and Developing integrity).</a:t>
            </a:r>
          </a:p>
          <a:p>
            <a:pPr lvl="0" rtl="0">
              <a:spcBef>
                <a:spcPts val="0"/>
              </a:spcBef>
              <a:buNone/>
            </a:pPr>
            <a:endParaRPr dirty="0">
              <a:solidFill>
                <a:srgbClr val="00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Shape 200"/>
          <p:cNvSpPr txBox="1">
            <a:spLocks noGrp="1"/>
          </p:cNvSpPr>
          <p:nvPr>
            <p:ph type="title"/>
          </p:nvPr>
        </p:nvSpPr>
        <p:spPr>
          <a:xfrm>
            <a:off x="311700" y="391350"/>
            <a:ext cx="8520600" cy="626100"/>
          </a:xfrm>
          <a:prstGeom prst="rect">
            <a:avLst/>
          </a:prstGeom>
        </p:spPr>
        <p:txBody>
          <a:bodyPr lIns="91425" tIns="91425" rIns="91425" bIns="91425" anchor="t" anchorCtr="0">
            <a:noAutofit/>
          </a:bodyPr>
          <a:lstStyle/>
          <a:p>
            <a:pPr lvl="0" rtl="0">
              <a:spcBef>
                <a:spcPts val="0"/>
              </a:spcBef>
              <a:buNone/>
            </a:pPr>
            <a:r>
              <a:rPr lang="en"/>
              <a:t>The Center’s Mission </a:t>
            </a:r>
          </a:p>
        </p:txBody>
      </p:sp>
      <p:sp>
        <p:nvSpPr>
          <p:cNvPr id="201" name="Shape 201"/>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rtl="0">
              <a:lnSpc>
                <a:spcPct val="100000"/>
              </a:lnSpc>
              <a:spcBef>
                <a:spcPts val="0"/>
              </a:spcBef>
              <a:spcAft>
                <a:spcPts val="0"/>
              </a:spcAft>
              <a:buClr>
                <a:schemeClr val="dk1"/>
              </a:buClr>
              <a:buSzPct val="61111"/>
              <a:buFont typeface="Arial"/>
              <a:buNone/>
            </a:pPr>
            <a:r>
              <a:rPr lang="en" b="1" dirty="0">
                <a:solidFill>
                  <a:srgbClr val="006ACC"/>
                </a:solidFill>
                <a:latin typeface="Century Gothic" charset="0"/>
                <a:ea typeface="Century Gothic" charset="0"/>
                <a:cs typeface="Century Gothic" charset="0"/>
              </a:rPr>
              <a:t>Center’s Mission: </a:t>
            </a:r>
            <a:r>
              <a:rPr lang="en" dirty="0">
                <a:solidFill>
                  <a:srgbClr val="333333"/>
                </a:solidFill>
                <a:latin typeface="Century Gothic" charset="0"/>
                <a:ea typeface="Century Gothic" charset="0"/>
                <a:cs typeface="Century Gothic" charset="0"/>
              </a:rPr>
              <a:t>It is our mission at the Center for </a:t>
            </a:r>
            <a:r>
              <a:rPr lang="en-US" dirty="0" smtClean="0">
                <a:solidFill>
                  <a:srgbClr val="333333"/>
                </a:solidFill>
                <a:latin typeface="Century Gothic" charset="0"/>
                <a:ea typeface="Century Gothic" charset="0"/>
                <a:cs typeface="Century Gothic" charset="0"/>
              </a:rPr>
              <a:t>Accessibility</a:t>
            </a:r>
            <a:r>
              <a:rPr lang="en" smtClean="0">
                <a:solidFill>
                  <a:srgbClr val="333333"/>
                </a:solidFill>
                <a:latin typeface="Century Gothic" charset="0"/>
                <a:ea typeface="Century Gothic" charset="0"/>
                <a:cs typeface="Century Gothic" charset="0"/>
              </a:rPr>
              <a:t> </a:t>
            </a:r>
            <a:r>
              <a:rPr lang="en" dirty="0">
                <a:solidFill>
                  <a:srgbClr val="333333"/>
                </a:solidFill>
                <a:latin typeface="Century Gothic" charset="0"/>
                <a:ea typeface="Century Gothic" charset="0"/>
                <a:cs typeface="Century Gothic" charset="0"/>
              </a:rPr>
              <a:t>Services to foster collaboration with students, faculty and staff to create an inclusive and equitable environment which empowers all our students to feel part of the campus community.</a:t>
            </a:r>
          </a:p>
          <a:p>
            <a:pPr lvl="0" rtl="0">
              <a:lnSpc>
                <a:spcPct val="100000"/>
              </a:lnSpc>
              <a:spcBef>
                <a:spcPts val="0"/>
              </a:spcBef>
              <a:spcAft>
                <a:spcPts val="0"/>
              </a:spcAft>
              <a:buClr>
                <a:schemeClr val="dk1"/>
              </a:buClr>
              <a:buSzPct val="61111"/>
              <a:buFont typeface="Arial"/>
              <a:buNone/>
            </a:pPr>
            <a:endParaRPr dirty="0">
              <a:solidFill>
                <a:srgbClr val="333333"/>
              </a:solidFill>
              <a:latin typeface="Century Gothic" charset="0"/>
              <a:ea typeface="Century Gothic" charset="0"/>
              <a:cs typeface="Century Gothic" charset="0"/>
            </a:endParaRPr>
          </a:p>
          <a:p>
            <a:pPr lvl="0" rtl="0">
              <a:lnSpc>
                <a:spcPct val="100000"/>
              </a:lnSpc>
              <a:spcBef>
                <a:spcPts val="0"/>
              </a:spcBef>
              <a:spcAft>
                <a:spcPts val="0"/>
              </a:spcAft>
              <a:buClr>
                <a:schemeClr val="dk1"/>
              </a:buClr>
              <a:buSzPct val="61111"/>
              <a:buFont typeface="Arial"/>
              <a:buNone/>
            </a:pPr>
            <a:r>
              <a:rPr lang="en" b="1" dirty="0">
                <a:solidFill>
                  <a:srgbClr val="006ACC"/>
                </a:solidFill>
                <a:latin typeface="Century Gothic" charset="0"/>
                <a:ea typeface="Century Gothic" charset="0"/>
                <a:cs typeface="Century Gothic" charset="0"/>
              </a:rPr>
              <a:t>Vision: </a:t>
            </a:r>
          </a:p>
          <a:p>
            <a:pPr lvl="0" rtl="0">
              <a:lnSpc>
                <a:spcPct val="100000"/>
              </a:lnSpc>
              <a:spcBef>
                <a:spcPts val="0"/>
              </a:spcBef>
              <a:spcAft>
                <a:spcPts val="0"/>
              </a:spcAft>
              <a:buClr>
                <a:schemeClr val="dk1"/>
              </a:buClr>
              <a:buSzPct val="61111"/>
              <a:buFont typeface="Arial"/>
              <a:buNone/>
            </a:pPr>
            <a:r>
              <a:rPr lang="en" dirty="0">
                <a:solidFill>
                  <a:srgbClr val="333333"/>
                </a:solidFill>
                <a:latin typeface="Century Gothic" charset="0"/>
                <a:ea typeface="Century Gothic" charset="0"/>
                <a:cs typeface="Century Gothic" charset="0"/>
              </a:rPr>
              <a:t>To eliminate barriers for equal access on campus </a:t>
            </a:r>
          </a:p>
          <a:p>
            <a:pPr lvl="0" rtl="0">
              <a:lnSpc>
                <a:spcPct val="100000"/>
              </a:lnSpc>
              <a:spcBef>
                <a:spcPts val="0"/>
              </a:spcBef>
              <a:spcAft>
                <a:spcPts val="0"/>
              </a:spcAft>
              <a:buClr>
                <a:schemeClr val="dk1"/>
              </a:buClr>
              <a:buSzPct val="61111"/>
              <a:buFont typeface="Arial"/>
              <a:buNone/>
            </a:pPr>
            <a:r>
              <a:rPr lang="en" dirty="0">
                <a:solidFill>
                  <a:srgbClr val="333333"/>
                </a:solidFill>
                <a:latin typeface="Century Gothic" charset="0"/>
                <a:ea typeface="Century Gothic" charset="0"/>
                <a:cs typeface="Century Gothic" charset="0"/>
              </a:rPr>
              <a:t>To cultivate a welcoming campus environment for all our students regardless of their abilities</a:t>
            </a:r>
          </a:p>
          <a:p>
            <a:pPr lvl="0" rtl="0">
              <a:lnSpc>
                <a:spcPct val="100000"/>
              </a:lnSpc>
              <a:spcBef>
                <a:spcPts val="0"/>
              </a:spcBef>
              <a:spcAft>
                <a:spcPts val="0"/>
              </a:spcAft>
              <a:buClr>
                <a:schemeClr val="dk1"/>
              </a:buClr>
              <a:buSzPct val="61111"/>
              <a:buFont typeface="Arial"/>
              <a:buNone/>
            </a:pPr>
            <a:r>
              <a:rPr lang="en" dirty="0">
                <a:solidFill>
                  <a:srgbClr val="333333"/>
                </a:solidFill>
                <a:latin typeface="Century Gothic" charset="0"/>
                <a:ea typeface="Century Gothic" charset="0"/>
                <a:cs typeface="Century Gothic" charset="0"/>
              </a:rPr>
              <a:t>To be a resource on campus for our students, faculty and staff</a:t>
            </a:r>
          </a:p>
          <a:p>
            <a:pPr lvl="0" rtl="0">
              <a:lnSpc>
                <a:spcPct val="100000"/>
              </a:lnSpc>
              <a:spcBef>
                <a:spcPts val="0"/>
              </a:spcBef>
              <a:spcAft>
                <a:spcPts val="0"/>
              </a:spcAft>
              <a:buClr>
                <a:schemeClr val="dk1"/>
              </a:buClr>
              <a:buSzPct val="61111"/>
              <a:buFont typeface="Arial"/>
              <a:buNone/>
            </a:pPr>
            <a:r>
              <a:rPr lang="en" dirty="0">
                <a:solidFill>
                  <a:srgbClr val="333333"/>
                </a:solidFill>
                <a:latin typeface="Century Gothic" charset="0"/>
                <a:ea typeface="Century Gothic" charset="0"/>
                <a:cs typeface="Century Gothic" charset="0"/>
              </a:rPr>
              <a:t>To provide exceptional services to the campus community </a:t>
            </a:r>
          </a:p>
          <a:p>
            <a:pPr lvl="0" rtl="0">
              <a:lnSpc>
                <a:spcPct val="100000"/>
              </a:lnSpc>
              <a:spcBef>
                <a:spcPts val="0"/>
              </a:spcBef>
              <a:spcAft>
                <a:spcPts val="0"/>
              </a:spcAft>
              <a:buClr>
                <a:schemeClr val="dk1"/>
              </a:buClr>
              <a:buSzPct val="91666"/>
              <a:buFont typeface="Arial"/>
              <a:buNone/>
            </a:pPr>
            <a:endParaRPr sz="1150" dirty="0">
              <a:solidFill>
                <a:srgbClr val="333333"/>
              </a:solidFill>
              <a:latin typeface="Open Sans"/>
              <a:ea typeface="Open Sans"/>
              <a:cs typeface="Open Sans"/>
              <a:sym typeface="Open Sans"/>
            </a:endParaRPr>
          </a:p>
          <a:p>
            <a:pPr lvl="0" rtl="0">
              <a:spcBef>
                <a:spcPts val="0"/>
              </a:spcBef>
              <a:buNone/>
            </a:pP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Shape 206"/>
          <p:cNvSpPr txBox="1">
            <a:spLocks noGrp="1"/>
          </p:cNvSpPr>
          <p:nvPr>
            <p:ph type="title"/>
          </p:nvPr>
        </p:nvSpPr>
        <p:spPr>
          <a:xfrm>
            <a:off x="311700" y="391350"/>
            <a:ext cx="8520600" cy="626100"/>
          </a:xfrm>
          <a:prstGeom prst="rect">
            <a:avLst/>
          </a:prstGeom>
        </p:spPr>
        <p:txBody>
          <a:bodyPr lIns="91425" tIns="91425" rIns="91425" bIns="91425" anchor="t" anchorCtr="0">
            <a:noAutofit/>
          </a:bodyPr>
          <a:lstStyle/>
          <a:p>
            <a:pPr lvl="0" rtl="0">
              <a:spcBef>
                <a:spcPts val="0"/>
              </a:spcBef>
              <a:buNone/>
            </a:pPr>
            <a:r>
              <a:rPr lang="en"/>
              <a:t>How does this tie back to our University?</a:t>
            </a:r>
          </a:p>
        </p:txBody>
      </p:sp>
      <p:sp>
        <p:nvSpPr>
          <p:cNvPr id="207" name="Shape 207"/>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514350" lvl="0" indent="-285750" rtl="0">
              <a:spcBef>
                <a:spcPts val="0"/>
              </a:spcBef>
              <a:spcAft>
                <a:spcPts val="1000"/>
              </a:spcAft>
              <a:buClr>
                <a:srgbClr val="000000"/>
              </a:buClr>
              <a:buFont typeface="Arial" charset="0"/>
              <a:buChar char="•"/>
            </a:pPr>
            <a:r>
              <a:rPr lang="en" dirty="0">
                <a:solidFill>
                  <a:srgbClr val="000000"/>
                </a:solidFill>
                <a:latin typeface="Century Gothic" charset="0"/>
                <a:ea typeface="Century Gothic" charset="0"/>
                <a:cs typeface="Century Gothic" charset="0"/>
              </a:rPr>
              <a:t>Our institution prides itself on “every individual matters” and “creating inclusive environments for all to succeed”</a:t>
            </a:r>
          </a:p>
          <a:p>
            <a:pPr marL="514350" lvl="0" indent="-285750" rtl="0">
              <a:spcBef>
                <a:spcPts val="0"/>
              </a:spcBef>
              <a:spcAft>
                <a:spcPts val="1000"/>
              </a:spcAft>
              <a:buClr>
                <a:srgbClr val="000000"/>
              </a:buClr>
              <a:buFont typeface="Arial" charset="0"/>
              <a:buChar char="•"/>
            </a:pPr>
            <a:r>
              <a:rPr lang="en" dirty="0">
                <a:solidFill>
                  <a:srgbClr val="000000"/>
                </a:solidFill>
                <a:latin typeface="Century Gothic" charset="0"/>
                <a:ea typeface="Century Gothic" charset="0"/>
                <a:cs typeface="Century Gothic" charset="0"/>
              </a:rPr>
              <a:t>The purpose of our proposal is to create a space that invites all students, staff, and faculty  to participate in programs and resources offered by our center while also catering to the individual needs of our students. </a:t>
            </a:r>
          </a:p>
          <a:p>
            <a:pPr marL="514350" lvl="0" indent="-285750" rtl="0">
              <a:spcBef>
                <a:spcPts val="0"/>
              </a:spcBef>
              <a:spcAft>
                <a:spcPts val="1000"/>
              </a:spcAft>
              <a:buClr>
                <a:srgbClr val="000000"/>
              </a:buClr>
              <a:buFont typeface="Arial" charset="0"/>
              <a:buChar char="•"/>
            </a:pPr>
            <a:r>
              <a:rPr lang="en" dirty="0">
                <a:solidFill>
                  <a:srgbClr val="000000"/>
                </a:solidFill>
                <a:latin typeface="Century Gothic" charset="0"/>
                <a:ea typeface="Century Gothic" charset="0"/>
                <a:cs typeface="Century Gothic" charset="0"/>
              </a:rPr>
              <a:t>This initiative will catapult our universities distinction in the higher education realm with our innovative LLC program </a:t>
            </a:r>
          </a:p>
          <a:p>
            <a:pPr lvl="0" rtl="0">
              <a:spcBef>
                <a:spcPts val="0"/>
              </a:spcBef>
              <a:buNone/>
            </a:pPr>
            <a:endParaRPr dirty="0">
              <a:solidFill>
                <a:srgbClr val="000000"/>
              </a:solidFill>
            </a:endParaRPr>
          </a:p>
        </p:txBody>
      </p:sp>
      <p:pic>
        <p:nvPicPr>
          <p:cNvPr id="208" name="Shape 208"/>
          <p:cNvPicPr preferRelativeResize="0"/>
          <p:nvPr/>
        </p:nvPicPr>
        <p:blipFill>
          <a:blip r:embed="rId3">
            <a:alphaModFix/>
          </a:blip>
          <a:stretch>
            <a:fillRect/>
          </a:stretch>
        </p:blipFill>
        <p:spPr>
          <a:xfrm>
            <a:off x="1156650" y="4014825"/>
            <a:ext cx="1040575" cy="1040575"/>
          </a:xfrm>
          <a:prstGeom prst="rect">
            <a:avLst/>
          </a:prstGeom>
          <a:noFill/>
          <a:ln>
            <a:noFill/>
          </a:ln>
        </p:spPr>
      </p:pic>
      <p:pic>
        <p:nvPicPr>
          <p:cNvPr id="209" name="Shape 209"/>
          <p:cNvPicPr preferRelativeResize="0"/>
          <p:nvPr/>
        </p:nvPicPr>
        <p:blipFill>
          <a:blip r:embed="rId3">
            <a:alphaModFix/>
          </a:blip>
          <a:stretch>
            <a:fillRect/>
          </a:stretch>
        </p:blipFill>
        <p:spPr>
          <a:xfrm>
            <a:off x="2313300" y="4014825"/>
            <a:ext cx="1040575" cy="1040575"/>
          </a:xfrm>
          <a:prstGeom prst="rect">
            <a:avLst/>
          </a:prstGeom>
          <a:noFill/>
          <a:ln>
            <a:noFill/>
          </a:ln>
        </p:spPr>
      </p:pic>
      <p:pic>
        <p:nvPicPr>
          <p:cNvPr id="210" name="Shape 210"/>
          <p:cNvPicPr preferRelativeResize="0"/>
          <p:nvPr/>
        </p:nvPicPr>
        <p:blipFill>
          <a:blip r:embed="rId3">
            <a:alphaModFix/>
          </a:blip>
          <a:stretch>
            <a:fillRect/>
          </a:stretch>
        </p:blipFill>
        <p:spPr>
          <a:xfrm>
            <a:off x="3514012" y="4014825"/>
            <a:ext cx="1040575" cy="1040575"/>
          </a:xfrm>
          <a:prstGeom prst="rect">
            <a:avLst/>
          </a:prstGeom>
          <a:noFill/>
          <a:ln>
            <a:noFill/>
          </a:ln>
        </p:spPr>
      </p:pic>
      <p:pic>
        <p:nvPicPr>
          <p:cNvPr id="211" name="Shape 211"/>
          <p:cNvPicPr preferRelativeResize="0"/>
          <p:nvPr/>
        </p:nvPicPr>
        <p:blipFill>
          <a:blip r:embed="rId3">
            <a:alphaModFix/>
          </a:blip>
          <a:stretch>
            <a:fillRect/>
          </a:stretch>
        </p:blipFill>
        <p:spPr>
          <a:xfrm>
            <a:off x="4626600" y="4014825"/>
            <a:ext cx="1040575" cy="1040575"/>
          </a:xfrm>
          <a:prstGeom prst="rect">
            <a:avLst/>
          </a:prstGeom>
          <a:noFill/>
          <a:ln>
            <a:noFill/>
          </a:ln>
        </p:spPr>
      </p:pic>
      <p:pic>
        <p:nvPicPr>
          <p:cNvPr id="212" name="Shape 212"/>
          <p:cNvPicPr preferRelativeResize="0"/>
          <p:nvPr/>
        </p:nvPicPr>
        <p:blipFill>
          <a:blip r:embed="rId3">
            <a:alphaModFix/>
          </a:blip>
          <a:stretch>
            <a:fillRect/>
          </a:stretch>
        </p:blipFill>
        <p:spPr>
          <a:xfrm>
            <a:off x="5739175" y="4014825"/>
            <a:ext cx="1040575" cy="1040575"/>
          </a:xfrm>
          <a:prstGeom prst="rect">
            <a:avLst/>
          </a:prstGeom>
          <a:noFill/>
          <a:ln>
            <a:noFill/>
          </a:ln>
        </p:spPr>
      </p:pic>
      <p:pic>
        <p:nvPicPr>
          <p:cNvPr id="213" name="Shape 213"/>
          <p:cNvPicPr preferRelativeResize="0"/>
          <p:nvPr/>
        </p:nvPicPr>
        <p:blipFill>
          <a:blip r:embed="rId3">
            <a:alphaModFix/>
          </a:blip>
          <a:stretch>
            <a:fillRect/>
          </a:stretch>
        </p:blipFill>
        <p:spPr>
          <a:xfrm>
            <a:off x="6851750" y="4014825"/>
            <a:ext cx="1040575" cy="1040575"/>
          </a:xfrm>
          <a:prstGeom prst="rect">
            <a:avLst/>
          </a:prstGeom>
          <a:noFill/>
          <a:ln>
            <a:noFill/>
          </a:ln>
        </p:spPr>
      </p:pic>
      <p:pic>
        <p:nvPicPr>
          <p:cNvPr id="214" name="Shape 214"/>
          <p:cNvPicPr preferRelativeResize="0"/>
          <p:nvPr/>
        </p:nvPicPr>
        <p:blipFill>
          <a:blip r:embed="rId3">
            <a:alphaModFix/>
          </a:blip>
          <a:stretch>
            <a:fillRect/>
          </a:stretch>
        </p:blipFill>
        <p:spPr>
          <a:xfrm>
            <a:off x="8030275" y="4014825"/>
            <a:ext cx="1040575" cy="1040575"/>
          </a:xfrm>
          <a:prstGeom prst="rect">
            <a:avLst/>
          </a:prstGeom>
          <a:noFill/>
          <a:ln>
            <a:noFill/>
          </a:ln>
        </p:spPr>
      </p:pic>
      <p:pic>
        <p:nvPicPr>
          <p:cNvPr id="215" name="Shape 215"/>
          <p:cNvPicPr preferRelativeResize="0"/>
          <p:nvPr/>
        </p:nvPicPr>
        <p:blipFill>
          <a:blip r:embed="rId3">
            <a:alphaModFix/>
          </a:blip>
          <a:stretch>
            <a:fillRect/>
          </a:stretch>
        </p:blipFill>
        <p:spPr>
          <a:xfrm>
            <a:off x="0" y="4014825"/>
            <a:ext cx="1040575" cy="104057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txBox="1">
            <a:spLocks noGrp="1"/>
          </p:cNvSpPr>
          <p:nvPr>
            <p:ph type="title"/>
          </p:nvPr>
        </p:nvSpPr>
        <p:spPr>
          <a:xfrm>
            <a:off x="311700" y="391350"/>
            <a:ext cx="8520600" cy="626100"/>
          </a:xfrm>
          <a:prstGeom prst="rect">
            <a:avLst/>
          </a:prstGeom>
        </p:spPr>
        <p:txBody>
          <a:bodyPr lIns="91425" tIns="91425" rIns="91425" bIns="91425" anchor="t" anchorCtr="0">
            <a:noAutofit/>
          </a:bodyPr>
          <a:lstStyle/>
          <a:p>
            <a:pPr lvl="0">
              <a:spcBef>
                <a:spcPts val="0"/>
              </a:spcBef>
              <a:buNone/>
            </a:pPr>
            <a:r>
              <a:rPr lang="en"/>
              <a:t>References</a:t>
            </a:r>
          </a:p>
        </p:txBody>
      </p:sp>
      <p:sp>
        <p:nvSpPr>
          <p:cNvPr id="221" name="Shape 221"/>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228600" rtl="0">
              <a:lnSpc>
                <a:spcPct val="100000"/>
              </a:lnSpc>
              <a:spcBef>
                <a:spcPts val="0"/>
              </a:spcBef>
              <a:buClr>
                <a:srgbClr val="000000"/>
              </a:buClr>
              <a:buFont typeface="Arial"/>
            </a:pPr>
            <a:r>
              <a:rPr lang="en" dirty="0">
                <a:solidFill>
                  <a:srgbClr val="000000"/>
                </a:solidFill>
                <a:latin typeface="Century Gothic" charset="0"/>
                <a:ea typeface="Century Gothic" charset="0"/>
                <a:cs typeface="Century Gothic" charset="0"/>
                <a:sym typeface="Arial"/>
              </a:rPr>
              <a:t>Alcorn MacKay, S. (2010). </a:t>
            </a:r>
            <a:r>
              <a:rPr lang="en" i="1" dirty="0">
                <a:solidFill>
                  <a:srgbClr val="000000"/>
                </a:solidFill>
                <a:latin typeface="Century Gothic" charset="0"/>
                <a:ea typeface="Century Gothic" charset="0"/>
                <a:cs typeface="Century Gothic" charset="0"/>
                <a:sym typeface="Arial"/>
              </a:rPr>
              <a:t>Identifying Trends and Supports for Students with Autism Spectrum Disorder Transitioning into Postsecondary. </a:t>
            </a:r>
            <a:r>
              <a:rPr lang="en" dirty="0">
                <a:solidFill>
                  <a:srgbClr val="000000"/>
                </a:solidFill>
                <a:latin typeface="Century Gothic" charset="0"/>
                <a:ea typeface="Century Gothic" charset="0"/>
                <a:cs typeface="Century Gothic" charset="0"/>
                <a:sym typeface="Arial"/>
              </a:rPr>
              <a:t>Toronto: Higher Education Quality Council of Ontario. </a:t>
            </a:r>
          </a:p>
          <a:p>
            <a:pPr marL="457200" lvl="0" indent="-228600" rtl="0">
              <a:lnSpc>
                <a:spcPct val="100000"/>
              </a:lnSpc>
              <a:spcBef>
                <a:spcPts val="0"/>
              </a:spcBef>
              <a:buClr>
                <a:srgbClr val="000000"/>
              </a:buClr>
            </a:pPr>
            <a:r>
              <a:rPr lang="en" dirty="0">
                <a:solidFill>
                  <a:srgbClr val="000000"/>
                </a:solidFill>
                <a:latin typeface="Century Gothic" charset="0"/>
                <a:ea typeface="Century Gothic" charset="0"/>
                <a:cs typeface="Century Gothic" charset="0"/>
              </a:rPr>
              <a:t>Chickering’s Identity Development Theory (1993).</a:t>
            </a:r>
          </a:p>
          <a:p>
            <a:pPr marL="457200" lvl="0" indent="-228600" rtl="0">
              <a:lnSpc>
                <a:spcPct val="100000"/>
              </a:lnSpc>
              <a:spcBef>
                <a:spcPts val="0"/>
              </a:spcBef>
              <a:spcAft>
                <a:spcPts val="0"/>
              </a:spcAft>
              <a:buClr>
                <a:srgbClr val="000000"/>
              </a:buClr>
            </a:pPr>
            <a:r>
              <a:rPr lang="en" dirty="0">
                <a:solidFill>
                  <a:srgbClr val="000000"/>
                </a:solidFill>
                <a:latin typeface="Century Gothic" charset="0"/>
                <a:ea typeface="Century Gothic" charset="0"/>
                <a:cs typeface="Century Gothic" charset="0"/>
                <a:sym typeface="Arial"/>
              </a:rPr>
              <a:t>Dillon, M. (2007). Creating supports for college students with Asperger syndrome through collaboration. </a:t>
            </a:r>
            <a:r>
              <a:rPr lang="en" i="1" dirty="0">
                <a:solidFill>
                  <a:srgbClr val="000000"/>
                </a:solidFill>
                <a:latin typeface="Century Gothic" charset="0"/>
                <a:ea typeface="Century Gothic" charset="0"/>
                <a:cs typeface="Century Gothic" charset="0"/>
                <a:sym typeface="Arial"/>
              </a:rPr>
              <a:t>College Student Journal, 41</a:t>
            </a:r>
            <a:r>
              <a:rPr lang="en" dirty="0">
                <a:solidFill>
                  <a:srgbClr val="000000"/>
                </a:solidFill>
                <a:latin typeface="Century Gothic" charset="0"/>
                <a:ea typeface="Century Gothic" charset="0"/>
                <a:cs typeface="Century Gothic" charset="0"/>
                <a:sym typeface="Arial"/>
              </a:rPr>
              <a:t>(2), 499-504.</a:t>
            </a:r>
          </a:p>
          <a:p>
            <a:pPr marL="914400" lvl="0" indent="-69850" rtl="0">
              <a:lnSpc>
                <a:spcPct val="100000"/>
              </a:lnSpc>
              <a:spcBef>
                <a:spcPts val="0"/>
              </a:spcBef>
              <a:spcAft>
                <a:spcPts val="0"/>
              </a:spcAft>
              <a:buClr>
                <a:srgbClr val="000000"/>
              </a:buClr>
              <a:buSzPct val="61111"/>
              <a:buFont typeface="Arial"/>
              <a:buNone/>
            </a:pPr>
            <a:endParaRPr dirty="0">
              <a:solidFill>
                <a:srgbClr val="000000"/>
              </a:solidFill>
              <a:latin typeface="Century Gothic" charset="0"/>
              <a:ea typeface="Century Gothic" charset="0"/>
              <a:cs typeface="Century Gothic" charset="0"/>
              <a:sym typeface="Arial"/>
            </a:endParaRPr>
          </a:p>
          <a:p>
            <a:pPr marL="457200" lvl="0" indent="-228600" rtl="0">
              <a:lnSpc>
                <a:spcPct val="100000"/>
              </a:lnSpc>
              <a:spcBef>
                <a:spcPts val="0"/>
              </a:spcBef>
              <a:buClr>
                <a:srgbClr val="000000"/>
              </a:buClr>
              <a:buFont typeface="Arial"/>
            </a:pPr>
            <a:r>
              <a:rPr lang="en" dirty="0">
                <a:solidFill>
                  <a:srgbClr val="000000"/>
                </a:solidFill>
                <a:latin typeface="Century Gothic" charset="0"/>
                <a:ea typeface="Century Gothic" charset="0"/>
                <a:cs typeface="Century Gothic" charset="0"/>
              </a:rPr>
              <a:t>Gibson’s Disability Identity Model (2006).</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Shape 226"/>
          <p:cNvSpPr txBox="1">
            <a:spLocks noGrp="1"/>
          </p:cNvSpPr>
          <p:nvPr>
            <p:ph type="title"/>
          </p:nvPr>
        </p:nvSpPr>
        <p:spPr>
          <a:xfrm>
            <a:off x="311700" y="391350"/>
            <a:ext cx="8520600" cy="626100"/>
          </a:xfrm>
          <a:prstGeom prst="rect">
            <a:avLst/>
          </a:prstGeom>
        </p:spPr>
        <p:txBody>
          <a:bodyPr lIns="91425" tIns="91425" rIns="91425" bIns="91425" anchor="t" anchorCtr="0">
            <a:noAutofit/>
          </a:bodyPr>
          <a:lstStyle/>
          <a:p>
            <a:pPr lvl="0">
              <a:spcBef>
                <a:spcPts val="0"/>
              </a:spcBef>
              <a:buNone/>
            </a:pPr>
            <a:r>
              <a:rPr lang="en"/>
              <a:t>References </a:t>
            </a:r>
          </a:p>
        </p:txBody>
      </p:sp>
      <p:sp>
        <p:nvSpPr>
          <p:cNvPr id="227" name="Shape 227"/>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228600" rtl="0">
              <a:lnSpc>
                <a:spcPct val="100000"/>
              </a:lnSpc>
              <a:spcBef>
                <a:spcPts val="0"/>
              </a:spcBef>
              <a:spcAft>
                <a:spcPts val="0"/>
              </a:spcAft>
              <a:buClr>
                <a:srgbClr val="000000"/>
              </a:buClr>
            </a:pPr>
            <a:r>
              <a:rPr lang="en" dirty="0" err="1">
                <a:solidFill>
                  <a:srgbClr val="000000"/>
                </a:solidFill>
                <a:highlight>
                  <a:srgbClr val="FFFFFF"/>
                </a:highlight>
                <a:latin typeface="Century Gothic" charset="0"/>
                <a:ea typeface="Century Gothic" charset="0"/>
                <a:cs typeface="Century Gothic" charset="0"/>
                <a:sym typeface="Arial"/>
              </a:rPr>
              <a:t>Graetz</a:t>
            </a:r>
            <a:r>
              <a:rPr lang="en" dirty="0">
                <a:solidFill>
                  <a:srgbClr val="000000"/>
                </a:solidFill>
                <a:highlight>
                  <a:srgbClr val="FFFFFF"/>
                </a:highlight>
                <a:latin typeface="Century Gothic" charset="0"/>
                <a:ea typeface="Century Gothic" charset="0"/>
                <a:cs typeface="Century Gothic" charset="0"/>
                <a:sym typeface="Arial"/>
              </a:rPr>
              <a:t>, J. E., &amp; </a:t>
            </a:r>
            <a:r>
              <a:rPr lang="en" dirty="0" err="1">
                <a:solidFill>
                  <a:srgbClr val="000000"/>
                </a:solidFill>
                <a:highlight>
                  <a:srgbClr val="FFFFFF"/>
                </a:highlight>
                <a:latin typeface="Century Gothic" charset="0"/>
                <a:ea typeface="Century Gothic" charset="0"/>
                <a:cs typeface="Century Gothic" charset="0"/>
                <a:sym typeface="Arial"/>
              </a:rPr>
              <a:t>Spampinato</a:t>
            </a:r>
            <a:r>
              <a:rPr lang="en" dirty="0">
                <a:solidFill>
                  <a:srgbClr val="000000"/>
                </a:solidFill>
                <a:highlight>
                  <a:srgbClr val="FFFFFF"/>
                </a:highlight>
                <a:latin typeface="Century Gothic" charset="0"/>
                <a:ea typeface="Century Gothic" charset="0"/>
                <a:cs typeface="Century Gothic" charset="0"/>
                <a:sym typeface="Arial"/>
              </a:rPr>
              <a:t>, K. (2008). Asperger's Syndrome and the Voyage through High School: Not the Final Frontier. </a:t>
            </a:r>
            <a:r>
              <a:rPr lang="en" i="1" dirty="0">
                <a:solidFill>
                  <a:srgbClr val="000000"/>
                </a:solidFill>
                <a:highlight>
                  <a:srgbClr val="FFFFFF"/>
                </a:highlight>
                <a:latin typeface="Century Gothic" charset="0"/>
                <a:ea typeface="Century Gothic" charset="0"/>
                <a:cs typeface="Century Gothic" charset="0"/>
                <a:sym typeface="Arial"/>
              </a:rPr>
              <a:t>Journal of College Admission</a:t>
            </a:r>
            <a:r>
              <a:rPr lang="en" dirty="0">
                <a:solidFill>
                  <a:srgbClr val="000000"/>
                </a:solidFill>
                <a:highlight>
                  <a:srgbClr val="FFFFFF"/>
                </a:highlight>
                <a:latin typeface="Century Gothic" charset="0"/>
                <a:ea typeface="Century Gothic" charset="0"/>
                <a:cs typeface="Century Gothic" charset="0"/>
                <a:sym typeface="Arial"/>
              </a:rPr>
              <a:t>, </a:t>
            </a:r>
            <a:r>
              <a:rPr lang="en" i="1" dirty="0">
                <a:solidFill>
                  <a:srgbClr val="000000"/>
                </a:solidFill>
                <a:highlight>
                  <a:srgbClr val="FFFFFF"/>
                </a:highlight>
                <a:latin typeface="Century Gothic" charset="0"/>
                <a:ea typeface="Century Gothic" charset="0"/>
                <a:cs typeface="Century Gothic" charset="0"/>
                <a:sym typeface="Arial"/>
              </a:rPr>
              <a:t>198</a:t>
            </a:r>
            <a:r>
              <a:rPr lang="en" dirty="0">
                <a:solidFill>
                  <a:srgbClr val="000000"/>
                </a:solidFill>
                <a:highlight>
                  <a:srgbClr val="FFFFFF"/>
                </a:highlight>
                <a:latin typeface="Century Gothic" charset="0"/>
                <a:ea typeface="Century Gothic" charset="0"/>
                <a:cs typeface="Century Gothic" charset="0"/>
                <a:sym typeface="Arial"/>
              </a:rPr>
              <a:t>, 19-24.</a:t>
            </a:r>
          </a:p>
          <a:p>
            <a:pPr marL="914400" lvl="0" indent="0" rtl="0">
              <a:lnSpc>
                <a:spcPct val="100000"/>
              </a:lnSpc>
              <a:spcBef>
                <a:spcPts val="0"/>
              </a:spcBef>
              <a:spcAft>
                <a:spcPts val="0"/>
              </a:spcAft>
              <a:buNone/>
            </a:pPr>
            <a:endParaRPr dirty="0">
              <a:solidFill>
                <a:srgbClr val="000000"/>
              </a:solidFill>
              <a:highlight>
                <a:srgbClr val="FFFFFF"/>
              </a:highlight>
              <a:latin typeface="Century Gothic" charset="0"/>
              <a:ea typeface="Century Gothic" charset="0"/>
              <a:cs typeface="Century Gothic" charset="0"/>
              <a:sym typeface="Arial"/>
            </a:endParaRPr>
          </a:p>
          <a:p>
            <a:pPr marL="457200" lvl="0" indent="-228600" rtl="0">
              <a:lnSpc>
                <a:spcPct val="100000"/>
              </a:lnSpc>
              <a:spcBef>
                <a:spcPts val="0"/>
              </a:spcBef>
              <a:buClr>
                <a:srgbClr val="000000"/>
              </a:buClr>
              <a:buFont typeface="Arial"/>
            </a:pPr>
            <a:r>
              <a:rPr lang="en" dirty="0">
                <a:solidFill>
                  <a:srgbClr val="000000"/>
                </a:solidFill>
                <a:latin typeface="Century Gothic" charset="0"/>
                <a:ea typeface="Century Gothic" charset="0"/>
                <a:cs typeface="Century Gothic" charset="0"/>
                <a:sym typeface="Arial"/>
              </a:rPr>
              <a:t>Taylor, M.J.</a:t>
            </a:r>
            <a:r>
              <a:rPr lang="en" dirty="0">
                <a:solidFill>
                  <a:srgbClr val="000000"/>
                </a:solidFill>
                <a:highlight>
                  <a:srgbClr val="FFFFFF"/>
                </a:highlight>
                <a:latin typeface="Century Gothic" charset="0"/>
                <a:ea typeface="Century Gothic" charset="0"/>
                <a:cs typeface="Century Gothic" charset="0"/>
                <a:sym typeface="Arial"/>
              </a:rPr>
              <a:t>, (2005). </a:t>
            </a:r>
            <a:r>
              <a:rPr lang="en" i="1" dirty="0">
                <a:solidFill>
                  <a:srgbClr val="000000"/>
                </a:solidFill>
                <a:highlight>
                  <a:srgbClr val="FFFFFF"/>
                </a:highlight>
                <a:latin typeface="Century Gothic" charset="0"/>
                <a:ea typeface="Century Gothic" charset="0"/>
                <a:cs typeface="Century Gothic" charset="0"/>
                <a:sym typeface="Arial"/>
              </a:rPr>
              <a:t>Teaching students with autistic spectrum disorders in HE</a:t>
            </a:r>
            <a:r>
              <a:rPr lang="en" dirty="0">
                <a:solidFill>
                  <a:srgbClr val="000000"/>
                </a:solidFill>
                <a:highlight>
                  <a:srgbClr val="FFFFFF"/>
                </a:highlight>
                <a:latin typeface="Century Gothic" charset="0"/>
                <a:ea typeface="Century Gothic" charset="0"/>
                <a:cs typeface="Century Gothic" charset="0"/>
                <a:sym typeface="Arial"/>
              </a:rPr>
              <a:t>, </a:t>
            </a:r>
            <a:r>
              <a:rPr lang="en" dirty="0">
                <a:solidFill>
                  <a:srgbClr val="000000"/>
                </a:solidFill>
                <a:latin typeface="Century Gothic" charset="0"/>
                <a:ea typeface="Century Gothic" charset="0"/>
                <a:cs typeface="Century Gothic" charset="0"/>
                <a:sym typeface="Arial"/>
              </a:rPr>
              <a:t>Education + Training</a:t>
            </a:r>
            <a:r>
              <a:rPr lang="en" dirty="0">
                <a:solidFill>
                  <a:srgbClr val="000000"/>
                </a:solidFill>
                <a:highlight>
                  <a:srgbClr val="FFFFFF"/>
                </a:highlight>
                <a:latin typeface="Century Gothic" charset="0"/>
                <a:ea typeface="Century Gothic" charset="0"/>
                <a:cs typeface="Century Gothic" charset="0"/>
                <a:sym typeface="Arial"/>
              </a:rPr>
              <a:t>,47 (7),484 - 495.</a:t>
            </a:r>
            <a:r>
              <a:rPr lang="en" dirty="0">
                <a:solidFill>
                  <a:srgbClr val="000000"/>
                </a:solidFill>
                <a:latin typeface="Century Gothic" charset="0"/>
                <a:ea typeface="Century Gothic" charset="0"/>
                <a:cs typeface="Century Gothic" charset="0"/>
                <a:sym typeface="Arial"/>
              </a:rPr>
              <a:t>	</a:t>
            </a:r>
          </a:p>
          <a:p>
            <a:pPr marL="457200" lvl="0" indent="-228600" rtl="0">
              <a:lnSpc>
                <a:spcPct val="100000"/>
              </a:lnSpc>
              <a:spcBef>
                <a:spcPts val="0"/>
              </a:spcBef>
              <a:buClr>
                <a:srgbClr val="000000"/>
              </a:buClr>
              <a:buFont typeface="Arial"/>
            </a:pPr>
            <a:r>
              <a:rPr lang="en" dirty="0">
                <a:solidFill>
                  <a:srgbClr val="000000"/>
                </a:solidFill>
                <a:highlight>
                  <a:srgbClr val="FFFFFF"/>
                </a:highlight>
                <a:latin typeface="Century Gothic" charset="0"/>
                <a:ea typeface="Century Gothic" charset="0"/>
                <a:cs typeface="Century Gothic" charset="0"/>
                <a:sym typeface="Arial"/>
              </a:rPr>
              <a:t>Wolf, L. E., </a:t>
            </a:r>
            <a:r>
              <a:rPr lang="en" dirty="0" err="1">
                <a:solidFill>
                  <a:srgbClr val="000000"/>
                </a:solidFill>
                <a:highlight>
                  <a:srgbClr val="FFFFFF"/>
                </a:highlight>
                <a:latin typeface="Century Gothic" charset="0"/>
                <a:ea typeface="Century Gothic" charset="0"/>
                <a:cs typeface="Century Gothic" charset="0"/>
                <a:sym typeface="Arial"/>
              </a:rPr>
              <a:t>Thierfeld</a:t>
            </a:r>
            <a:r>
              <a:rPr lang="en" dirty="0">
                <a:solidFill>
                  <a:srgbClr val="000000"/>
                </a:solidFill>
                <a:highlight>
                  <a:srgbClr val="FFFFFF"/>
                </a:highlight>
                <a:latin typeface="Century Gothic" charset="0"/>
                <a:ea typeface="Century Gothic" charset="0"/>
                <a:cs typeface="Century Gothic" charset="0"/>
                <a:sym typeface="Arial"/>
              </a:rPr>
              <a:t> Brown, J. &amp; Bork, R. (2009). Students with Asperger Syndrome: A guide for college personnel. Shawnee Mission: Autism Asperger Publishing Company.  </a:t>
            </a:r>
          </a:p>
          <a:p>
            <a:pPr marL="457200" lvl="0" indent="-228600" rtl="0">
              <a:lnSpc>
                <a:spcPct val="100000"/>
              </a:lnSpc>
              <a:spcBef>
                <a:spcPts val="0"/>
              </a:spcBef>
              <a:buClr>
                <a:srgbClr val="000000"/>
              </a:buClr>
              <a:buFont typeface="Arial"/>
            </a:pPr>
            <a:r>
              <a:rPr lang="en" dirty="0" err="1">
                <a:solidFill>
                  <a:srgbClr val="000000"/>
                </a:solidFill>
                <a:latin typeface="Century Gothic" charset="0"/>
                <a:ea typeface="Century Gothic" charset="0"/>
                <a:cs typeface="Century Gothic" charset="0"/>
              </a:rPr>
              <a:t>Zeedyk</a:t>
            </a:r>
            <a:r>
              <a:rPr lang="en" dirty="0">
                <a:solidFill>
                  <a:srgbClr val="000000"/>
                </a:solidFill>
                <a:latin typeface="Century Gothic" charset="0"/>
                <a:ea typeface="Century Gothic" charset="0"/>
                <a:cs typeface="Century Gothic" charset="0"/>
              </a:rPr>
              <a:t>, S. M., Tipton, L.A. &amp; </a:t>
            </a:r>
            <a:r>
              <a:rPr lang="en" dirty="0" err="1">
                <a:solidFill>
                  <a:srgbClr val="000000"/>
                </a:solidFill>
                <a:latin typeface="Century Gothic" charset="0"/>
                <a:ea typeface="Century Gothic" charset="0"/>
                <a:cs typeface="Century Gothic" charset="0"/>
              </a:rPr>
              <a:t>Blacher</a:t>
            </a:r>
            <a:r>
              <a:rPr lang="en" dirty="0">
                <a:solidFill>
                  <a:srgbClr val="000000"/>
                </a:solidFill>
                <a:latin typeface="Century Gothic" charset="0"/>
                <a:ea typeface="Century Gothic" charset="0"/>
                <a:cs typeface="Century Gothic" charset="0"/>
              </a:rPr>
              <a:t>, J. (2014). Educational supports for high functioning youth with ASD</a:t>
            </a:r>
            <a:r>
              <a:rPr lang="en" i="1" dirty="0">
                <a:solidFill>
                  <a:srgbClr val="000000"/>
                </a:solidFill>
                <a:latin typeface="Century Gothic" charset="0"/>
                <a:ea typeface="Century Gothic" charset="0"/>
                <a:cs typeface="Century Gothic" charset="0"/>
              </a:rPr>
              <a:t> Focus on Autism and Other Developmental Disabilities, 31 (1), 37-48.</a:t>
            </a:r>
          </a:p>
          <a:p>
            <a:pPr lvl="0">
              <a:spcBef>
                <a:spcPts val="0"/>
              </a:spcBef>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311700" y="391350"/>
            <a:ext cx="8520600" cy="626100"/>
          </a:xfrm>
          <a:prstGeom prst="rect">
            <a:avLst/>
          </a:prstGeom>
        </p:spPr>
        <p:txBody>
          <a:bodyPr lIns="91425" tIns="91425" rIns="91425" bIns="91425" anchor="t" anchorCtr="0">
            <a:noAutofit/>
          </a:bodyPr>
          <a:lstStyle/>
          <a:p>
            <a:pPr lvl="0" rtl="0">
              <a:spcBef>
                <a:spcPts val="0"/>
              </a:spcBef>
              <a:buNone/>
            </a:pPr>
            <a:r>
              <a:rPr lang="en" dirty="0"/>
              <a:t>Institutional Overview </a:t>
            </a:r>
          </a:p>
        </p:txBody>
      </p:sp>
      <p:sp>
        <p:nvSpPr>
          <p:cNvPr id="124" name="Shape 124"/>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514350" lvl="0" indent="-285750" rtl="0">
              <a:lnSpc>
                <a:spcPct val="200000"/>
              </a:lnSpc>
              <a:spcBef>
                <a:spcPts val="0"/>
              </a:spcBef>
              <a:buClr>
                <a:srgbClr val="000000"/>
              </a:buClr>
              <a:buFont typeface="Arial" charset="0"/>
              <a:buChar char="•"/>
            </a:pPr>
            <a:r>
              <a:rPr lang="en" dirty="0">
                <a:solidFill>
                  <a:srgbClr val="000000"/>
                </a:solidFill>
                <a:latin typeface="Century Gothic" charset="0"/>
                <a:ea typeface="Century Gothic" charset="0"/>
                <a:cs typeface="Century Gothic" charset="0"/>
              </a:rPr>
              <a:t>Liberal arts public institution </a:t>
            </a:r>
          </a:p>
          <a:p>
            <a:pPr marL="514350" lvl="0" indent="-285750" rtl="0">
              <a:lnSpc>
                <a:spcPct val="200000"/>
              </a:lnSpc>
              <a:spcBef>
                <a:spcPts val="0"/>
              </a:spcBef>
              <a:buClr>
                <a:srgbClr val="000000"/>
              </a:buClr>
              <a:buFont typeface="Arial" charset="0"/>
              <a:buChar char="•"/>
            </a:pPr>
            <a:r>
              <a:rPr lang="en" dirty="0">
                <a:solidFill>
                  <a:srgbClr val="000000"/>
                </a:solidFill>
                <a:latin typeface="Century Gothic" charset="0"/>
                <a:ea typeface="Century Gothic" charset="0"/>
                <a:cs typeface="Century Gothic" charset="0"/>
              </a:rPr>
              <a:t>25,000 students</a:t>
            </a:r>
          </a:p>
          <a:p>
            <a:pPr marL="514350" lvl="0" indent="-285750">
              <a:lnSpc>
                <a:spcPct val="200000"/>
              </a:lnSpc>
              <a:spcBef>
                <a:spcPts val="0"/>
              </a:spcBef>
              <a:buClr>
                <a:srgbClr val="000000"/>
              </a:buClr>
              <a:buFont typeface="Arial" charset="0"/>
              <a:buChar char="•"/>
            </a:pPr>
            <a:r>
              <a:rPr lang="en" dirty="0">
                <a:solidFill>
                  <a:srgbClr val="000000"/>
                </a:solidFill>
                <a:latin typeface="Century Gothic" charset="0"/>
                <a:ea typeface="Century Gothic" charset="0"/>
                <a:cs typeface="Century Gothic" charset="0"/>
              </a:rPr>
              <a:t>Newer institution, 50 years old</a:t>
            </a:r>
          </a:p>
          <a:p>
            <a:pPr marL="514350" lvl="0" indent="-285750" rtl="0">
              <a:lnSpc>
                <a:spcPct val="200000"/>
              </a:lnSpc>
              <a:spcBef>
                <a:spcPts val="0"/>
              </a:spcBef>
              <a:buClr>
                <a:srgbClr val="000000"/>
              </a:buClr>
              <a:buFont typeface="Arial" charset="0"/>
              <a:buChar char="•"/>
            </a:pPr>
            <a:r>
              <a:rPr lang="en" dirty="0">
                <a:solidFill>
                  <a:srgbClr val="000000"/>
                </a:solidFill>
                <a:latin typeface="Century Gothic" charset="0"/>
                <a:ea typeface="Century Gothic" charset="0"/>
                <a:cs typeface="Century Gothic" charset="0"/>
              </a:rPr>
              <a:t>Very residential &amp; community oriented campus</a:t>
            </a:r>
          </a:p>
          <a:p>
            <a:pPr lvl="0" rtl="0">
              <a:spcBef>
                <a:spcPts val="0"/>
              </a:spcBef>
              <a:buNone/>
            </a:pPr>
            <a:endParaRPr dirty="0">
              <a:latin typeface="Century Gothic" charset="0"/>
              <a:ea typeface="Century Gothic" charset="0"/>
              <a:cs typeface="Century Gothic" charset="0"/>
            </a:endParaRPr>
          </a:p>
        </p:txBody>
      </p:sp>
      <p:pic>
        <p:nvPicPr>
          <p:cNvPr id="125" name="Shape 125"/>
          <p:cNvPicPr preferRelativeResize="0"/>
          <p:nvPr/>
        </p:nvPicPr>
        <p:blipFill>
          <a:blip r:embed="rId3">
            <a:alphaModFix/>
          </a:blip>
          <a:stretch>
            <a:fillRect/>
          </a:stretch>
        </p:blipFill>
        <p:spPr>
          <a:xfrm>
            <a:off x="6130150" y="1457900"/>
            <a:ext cx="1905000" cy="1905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311700" y="391350"/>
            <a:ext cx="8520600" cy="626100"/>
          </a:xfrm>
          <a:prstGeom prst="rect">
            <a:avLst/>
          </a:prstGeom>
        </p:spPr>
        <p:txBody>
          <a:bodyPr lIns="91425" tIns="91425" rIns="91425" bIns="91425" anchor="t" anchorCtr="0">
            <a:noAutofit/>
          </a:bodyPr>
          <a:lstStyle/>
          <a:p>
            <a:pPr lvl="0">
              <a:spcBef>
                <a:spcPts val="0"/>
              </a:spcBef>
              <a:buNone/>
            </a:pPr>
            <a:r>
              <a:rPr lang="en" dirty="0"/>
              <a:t>Proposal Overview </a:t>
            </a:r>
          </a:p>
        </p:txBody>
      </p:sp>
      <p:sp>
        <p:nvSpPr>
          <p:cNvPr id="131" name="Shape 131"/>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342900" lvl="0" indent="-342900">
              <a:spcBef>
                <a:spcPts val="0"/>
              </a:spcBef>
              <a:buAutoNum type="arabicParenBoth"/>
            </a:pPr>
            <a:endParaRPr dirty="0">
              <a:solidFill>
                <a:schemeClr val="accent1"/>
              </a:solidFill>
              <a:latin typeface="Century Gothic" charset="0"/>
              <a:ea typeface="Century Gothic" charset="0"/>
              <a:cs typeface="Century Gothic" charset="0"/>
            </a:endParaRPr>
          </a:p>
          <a:p>
            <a:r>
              <a:rPr lang="en" dirty="0" smtClean="0">
                <a:solidFill>
                  <a:schemeClr val="accent1"/>
                </a:solidFill>
                <a:latin typeface="Century Gothic" charset="0"/>
                <a:ea typeface="Century Gothic" charset="0"/>
                <a:cs typeface="Century Gothic" charset="0"/>
              </a:rPr>
              <a:t>(</a:t>
            </a:r>
            <a:r>
              <a:rPr lang="en-US" dirty="0" smtClean="0">
                <a:solidFill>
                  <a:schemeClr val="accent1"/>
                </a:solidFill>
                <a:latin typeface="Century Gothic" charset="0"/>
                <a:ea typeface="Century Gothic" charset="0"/>
                <a:cs typeface="Century Gothic" charset="0"/>
              </a:rPr>
              <a:t>1</a:t>
            </a:r>
            <a:r>
              <a:rPr lang="en" dirty="0" smtClean="0">
                <a:solidFill>
                  <a:schemeClr val="accent1"/>
                </a:solidFill>
                <a:latin typeface="Century Gothic" charset="0"/>
                <a:ea typeface="Century Gothic" charset="0"/>
                <a:cs typeface="Century Gothic" charset="0"/>
              </a:rPr>
              <a:t>) </a:t>
            </a:r>
            <a:r>
              <a:rPr lang="en-US" dirty="0" smtClean="0">
                <a:solidFill>
                  <a:schemeClr val="accent1"/>
                </a:solidFill>
                <a:latin typeface="Century Gothic" charset="0"/>
                <a:ea typeface="Century Gothic" charset="0"/>
                <a:cs typeface="Century Gothic" charset="0"/>
              </a:rPr>
              <a:t>Rebranding &amp; Marketing Efforts</a:t>
            </a:r>
            <a:endParaRPr lang="en-US" dirty="0">
              <a:solidFill>
                <a:schemeClr val="accent1"/>
              </a:solidFill>
              <a:latin typeface="Century Gothic" charset="0"/>
              <a:ea typeface="Century Gothic" charset="0"/>
              <a:cs typeface="Century Gothic" charset="0"/>
            </a:endParaRPr>
          </a:p>
          <a:p>
            <a:pPr lvl="0" rtl="0">
              <a:spcBef>
                <a:spcPts val="0"/>
              </a:spcBef>
              <a:buNone/>
            </a:pPr>
            <a:endParaRPr lang="en-US" dirty="0" smtClean="0">
              <a:solidFill>
                <a:schemeClr val="accent1"/>
              </a:solidFill>
              <a:latin typeface="Century Gothic" charset="0"/>
              <a:ea typeface="Century Gothic" charset="0"/>
              <a:cs typeface="Century Gothic" charset="0"/>
            </a:endParaRPr>
          </a:p>
          <a:p>
            <a:pPr lvl="0" rtl="0">
              <a:spcBef>
                <a:spcPts val="0"/>
              </a:spcBef>
              <a:buNone/>
            </a:pPr>
            <a:r>
              <a:rPr lang="en" dirty="0" smtClean="0">
                <a:solidFill>
                  <a:schemeClr val="accent1"/>
                </a:solidFill>
                <a:latin typeface="Century Gothic" charset="0"/>
                <a:ea typeface="Century Gothic" charset="0"/>
                <a:cs typeface="Century Gothic" charset="0"/>
              </a:rPr>
              <a:t>(</a:t>
            </a:r>
            <a:r>
              <a:rPr lang="en" dirty="0">
                <a:solidFill>
                  <a:schemeClr val="accent1"/>
                </a:solidFill>
                <a:latin typeface="Century Gothic" charset="0"/>
                <a:ea typeface="Century Gothic" charset="0"/>
                <a:cs typeface="Century Gothic" charset="0"/>
              </a:rPr>
              <a:t>2) </a:t>
            </a:r>
            <a:r>
              <a:rPr lang="en" dirty="0" smtClean="0">
                <a:solidFill>
                  <a:schemeClr val="accent1"/>
                </a:solidFill>
                <a:latin typeface="Century Gothic" charset="0"/>
                <a:ea typeface="Century Gothic" charset="0"/>
                <a:cs typeface="Century Gothic" charset="0"/>
              </a:rPr>
              <a:t>Living </a:t>
            </a:r>
            <a:r>
              <a:rPr lang="en" dirty="0">
                <a:solidFill>
                  <a:schemeClr val="accent1"/>
                </a:solidFill>
                <a:latin typeface="Century Gothic" charset="0"/>
                <a:ea typeface="Century Gothic" charset="0"/>
                <a:cs typeface="Century Gothic" charset="0"/>
              </a:rPr>
              <a:t>Learning Community (SOUL</a:t>
            </a:r>
            <a:r>
              <a:rPr lang="en" dirty="0" smtClean="0">
                <a:solidFill>
                  <a:schemeClr val="accent1"/>
                </a:solidFill>
                <a:latin typeface="Century Gothic" charset="0"/>
                <a:ea typeface="Century Gothic" charset="0"/>
                <a:cs typeface="Century Gothic" charset="0"/>
              </a:rPr>
              <a:t>)</a:t>
            </a:r>
            <a:endParaRPr lang="en-US" dirty="0" smtClean="0">
              <a:solidFill>
                <a:schemeClr val="accent1"/>
              </a:solidFill>
              <a:latin typeface="Century Gothic" charset="0"/>
              <a:ea typeface="Century Gothic" charset="0"/>
              <a:cs typeface="Century Gothic" charset="0"/>
            </a:endParaRPr>
          </a:p>
          <a:p>
            <a:pPr lvl="0" rtl="0">
              <a:spcBef>
                <a:spcPts val="0"/>
              </a:spcBef>
              <a:buNone/>
            </a:pPr>
            <a:endParaRPr dirty="0">
              <a:solidFill>
                <a:schemeClr val="accent1"/>
              </a:solidFill>
              <a:latin typeface="Century Gothic" charset="0"/>
              <a:ea typeface="Century Gothic" charset="0"/>
              <a:cs typeface="Century Gothic" charset="0"/>
            </a:endParaRPr>
          </a:p>
          <a:p>
            <a:pPr lvl="0" rtl="0">
              <a:spcBef>
                <a:spcPts val="0"/>
              </a:spcBef>
              <a:buNone/>
            </a:pPr>
            <a:r>
              <a:rPr lang="en" dirty="0">
                <a:solidFill>
                  <a:schemeClr val="accent1"/>
                </a:solidFill>
                <a:latin typeface="Century Gothic" charset="0"/>
                <a:ea typeface="Century Gothic" charset="0"/>
                <a:cs typeface="Century Gothic" charset="0"/>
              </a:rPr>
              <a:t>(</a:t>
            </a:r>
            <a:r>
              <a:rPr lang="en" dirty="0" smtClean="0">
                <a:solidFill>
                  <a:schemeClr val="accent1"/>
                </a:solidFill>
                <a:latin typeface="Century Gothic" charset="0"/>
                <a:ea typeface="Century Gothic" charset="0"/>
                <a:cs typeface="Century Gothic" charset="0"/>
              </a:rPr>
              <a:t>3)Training </a:t>
            </a:r>
            <a:r>
              <a:rPr lang="en" dirty="0">
                <a:solidFill>
                  <a:schemeClr val="accent1"/>
                </a:solidFill>
                <a:latin typeface="Century Gothic" charset="0"/>
                <a:ea typeface="Century Gothic" charset="0"/>
                <a:cs typeface="Century Gothic" charset="0"/>
              </a:rPr>
              <a:t>for faculty, staff, &amp; students</a:t>
            </a:r>
          </a:p>
          <a:p>
            <a:pPr lvl="0">
              <a:spcBef>
                <a:spcPts val="0"/>
              </a:spcBef>
              <a:buNone/>
            </a:pPr>
            <a:endParaRPr dirty="0"/>
          </a:p>
        </p:txBody>
      </p:sp>
      <p:pic>
        <p:nvPicPr>
          <p:cNvPr id="132" name="Shape 132"/>
          <p:cNvPicPr preferRelativeResize="0"/>
          <p:nvPr/>
        </p:nvPicPr>
        <p:blipFill>
          <a:blip r:embed="rId3">
            <a:alphaModFix/>
          </a:blip>
          <a:stretch>
            <a:fillRect/>
          </a:stretch>
        </p:blipFill>
        <p:spPr>
          <a:xfrm>
            <a:off x="5202483" y="2484041"/>
            <a:ext cx="981925" cy="981925"/>
          </a:xfrm>
          <a:prstGeom prst="rect">
            <a:avLst/>
          </a:prstGeom>
          <a:noFill/>
          <a:ln>
            <a:noFill/>
          </a:ln>
        </p:spPr>
      </p:pic>
      <p:pic>
        <p:nvPicPr>
          <p:cNvPr id="133" name="Shape 133"/>
          <p:cNvPicPr preferRelativeResize="0"/>
          <p:nvPr/>
        </p:nvPicPr>
        <p:blipFill>
          <a:blip r:embed="rId4">
            <a:alphaModFix/>
          </a:blip>
          <a:stretch>
            <a:fillRect/>
          </a:stretch>
        </p:blipFill>
        <p:spPr>
          <a:xfrm>
            <a:off x="5153809" y="3489600"/>
            <a:ext cx="1079275" cy="1079275"/>
          </a:xfrm>
          <a:prstGeom prst="rect">
            <a:avLst/>
          </a:prstGeom>
          <a:noFill/>
          <a:ln>
            <a:noFill/>
          </a:ln>
        </p:spPr>
      </p:pic>
      <p:pic>
        <p:nvPicPr>
          <p:cNvPr id="134" name="Shape 134"/>
          <p:cNvPicPr preferRelativeResize="0"/>
          <p:nvPr/>
        </p:nvPicPr>
        <p:blipFill>
          <a:blip r:embed="rId5">
            <a:alphaModFix/>
          </a:blip>
          <a:stretch>
            <a:fillRect/>
          </a:stretch>
        </p:blipFill>
        <p:spPr>
          <a:xfrm>
            <a:off x="5395234" y="1578653"/>
            <a:ext cx="837850" cy="8378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311700" y="391350"/>
            <a:ext cx="8520600" cy="626100"/>
          </a:xfrm>
          <a:prstGeom prst="rect">
            <a:avLst/>
          </a:prstGeom>
        </p:spPr>
        <p:txBody>
          <a:bodyPr lIns="91425" tIns="91425" rIns="91425" bIns="91425" anchor="t" anchorCtr="0">
            <a:noAutofit/>
          </a:bodyPr>
          <a:lstStyle/>
          <a:p>
            <a:pPr marL="457200" lvl="0" indent="-228600">
              <a:spcBef>
                <a:spcPts val="0"/>
              </a:spcBef>
              <a:buAutoNum type="arabicParenBoth"/>
            </a:pPr>
            <a:r>
              <a:rPr lang="en-US" dirty="0" smtClean="0"/>
              <a:t>  </a:t>
            </a:r>
            <a:r>
              <a:rPr lang="en" dirty="0" smtClean="0"/>
              <a:t>Rebranding</a:t>
            </a:r>
            <a:r>
              <a:rPr lang="en" dirty="0"/>
              <a:t>: Addressing the Stigma </a:t>
            </a:r>
          </a:p>
        </p:txBody>
      </p:sp>
      <p:sp>
        <p:nvSpPr>
          <p:cNvPr id="140" name="Shape 140"/>
          <p:cNvSpPr txBox="1">
            <a:spLocks noGrp="1"/>
          </p:cNvSpPr>
          <p:nvPr>
            <p:ph type="body" idx="1"/>
          </p:nvPr>
        </p:nvSpPr>
        <p:spPr>
          <a:xfrm>
            <a:off x="311700" y="1103511"/>
            <a:ext cx="8520600" cy="3416400"/>
          </a:xfrm>
          <a:prstGeom prst="rect">
            <a:avLst/>
          </a:prstGeom>
        </p:spPr>
        <p:txBody>
          <a:bodyPr lIns="91425" tIns="91425" rIns="91425" bIns="91425" anchor="t" anchorCtr="0">
            <a:noAutofit/>
          </a:bodyPr>
          <a:lstStyle/>
          <a:p>
            <a:pPr marL="514350" lvl="0" indent="-285750" rtl="0">
              <a:spcBef>
                <a:spcPts val="0"/>
              </a:spcBef>
              <a:spcAft>
                <a:spcPts val="1000"/>
              </a:spcAft>
              <a:buClr>
                <a:srgbClr val="000000"/>
              </a:buClr>
              <a:buFont typeface="Arial" charset="0"/>
              <a:buChar char="•"/>
            </a:pPr>
            <a:r>
              <a:rPr lang="en" sz="1600" dirty="0">
                <a:solidFill>
                  <a:srgbClr val="000000"/>
                </a:solidFill>
                <a:latin typeface="Century Gothic" charset="0"/>
                <a:ea typeface="Century Gothic" charset="0"/>
                <a:cs typeface="Century Gothic" charset="0"/>
              </a:rPr>
              <a:t>Office Name Change</a:t>
            </a:r>
          </a:p>
          <a:p>
            <a:pPr marL="971550" lvl="1" indent="-285750" rtl="0">
              <a:spcBef>
                <a:spcPts val="0"/>
              </a:spcBef>
              <a:spcAft>
                <a:spcPts val="1000"/>
              </a:spcAft>
              <a:buClr>
                <a:srgbClr val="000000"/>
              </a:buClr>
              <a:buFont typeface="Courier New" charset="0"/>
              <a:buChar char="o"/>
            </a:pPr>
            <a:r>
              <a:rPr lang="en" sz="1200" dirty="0">
                <a:solidFill>
                  <a:srgbClr val="000000"/>
                </a:solidFill>
                <a:latin typeface="Century Gothic" charset="0"/>
                <a:ea typeface="Century Gothic" charset="0"/>
                <a:cs typeface="Century Gothic" charset="0"/>
              </a:rPr>
              <a:t>From Disability Services to Center for Student Accessibility</a:t>
            </a:r>
          </a:p>
          <a:p>
            <a:pPr marL="971550" lvl="1" indent="-285750" rtl="0">
              <a:spcBef>
                <a:spcPts val="0"/>
              </a:spcBef>
              <a:spcAft>
                <a:spcPts val="1000"/>
              </a:spcAft>
              <a:buClr>
                <a:srgbClr val="000000"/>
              </a:buClr>
              <a:buFont typeface="Courier New" charset="0"/>
              <a:buChar char="o"/>
            </a:pPr>
            <a:r>
              <a:rPr lang="en" sz="1200" dirty="0">
                <a:solidFill>
                  <a:srgbClr val="000000"/>
                </a:solidFill>
                <a:latin typeface="Century Gothic" charset="0"/>
                <a:ea typeface="Century Gothic" charset="0"/>
                <a:cs typeface="Century Gothic" charset="0"/>
              </a:rPr>
              <a:t>Accessibility reflects positive connotation </a:t>
            </a:r>
          </a:p>
          <a:p>
            <a:pPr marL="971550" lvl="1" indent="-285750" rtl="0">
              <a:spcBef>
                <a:spcPts val="0"/>
              </a:spcBef>
              <a:spcAft>
                <a:spcPts val="1000"/>
              </a:spcAft>
              <a:buClr>
                <a:srgbClr val="000000"/>
              </a:buClr>
              <a:buFont typeface="Courier New" charset="0"/>
              <a:buChar char="o"/>
            </a:pPr>
            <a:r>
              <a:rPr lang="en" sz="1200" dirty="0">
                <a:solidFill>
                  <a:srgbClr val="000000"/>
                </a:solidFill>
                <a:latin typeface="Century Gothic" charset="0"/>
                <a:ea typeface="Century Gothic" charset="0"/>
                <a:cs typeface="Century Gothic" charset="0"/>
              </a:rPr>
              <a:t>Center reflects an open space for best practices and resources for all campus partners </a:t>
            </a:r>
          </a:p>
          <a:p>
            <a:pPr marL="514350" lvl="0" indent="-285750" rtl="0">
              <a:spcBef>
                <a:spcPts val="0"/>
              </a:spcBef>
              <a:spcAft>
                <a:spcPts val="1000"/>
              </a:spcAft>
              <a:buClr>
                <a:srgbClr val="000000"/>
              </a:buClr>
              <a:buFont typeface="Arial" charset="0"/>
              <a:buChar char="•"/>
            </a:pPr>
            <a:r>
              <a:rPr lang="en" sz="1600" dirty="0">
                <a:solidFill>
                  <a:srgbClr val="000000"/>
                </a:solidFill>
                <a:latin typeface="Century Gothic" charset="0"/>
                <a:ea typeface="Century Gothic" charset="0"/>
                <a:cs typeface="Century Gothic" charset="0"/>
              </a:rPr>
              <a:t>Dismantling Disability Stigmas </a:t>
            </a:r>
          </a:p>
          <a:p>
            <a:pPr marL="971550" lvl="1" indent="-285750" rtl="0">
              <a:spcBef>
                <a:spcPts val="0"/>
              </a:spcBef>
              <a:spcAft>
                <a:spcPts val="1000"/>
              </a:spcAft>
              <a:buClr>
                <a:srgbClr val="000000"/>
              </a:buClr>
              <a:buFont typeface="Courier New" charset="0"/>
              <a:buChar char="o"/>
            </a:pPr>
            <a:r>
              <a:rPr lang="en" sz="1200" dirty="0">
                <a:solidFill>
                  <a:srgbClr val="000000"/>
                </a:solidFill>
                <a:latin typeface="Century Gothic" charset="0"/>
                <a:ea typeface="Century Gothic" charset="0"/>
                <a:cs typeface="Century Gothic" charset="0"/>
              </a:rPr>
              <a:t>Normalizing barriers that may be evident or invisible in many experiences of our students </a:t>
            </a:r>
          </a:p>
          <a:p>
            <a:pPr marL="971550" lvl="1" indent="-285750" rtl="0">
              <a:spcBef>
                <a:spcPts val="0"/>
              </a:spcBef>
              <a:spcAft>
                <a:spcPts val="1000"/>
              </a:spcAft>
              <a:buClr>
                <a:srgbClr val="000000"/>
              </a:buClr>
              <a:buFont typeface="Courier New" charset="0"/>
              <a:buChar char="o"/>
            </a:pPr>
            <a:r>
              <a:rPr lang="en" sz="1200" dirty="0">
                <a:solidFill>
                  <a:srgbClr val="000000"/>
                </a:solidFill>
                <a:latin typeface="Century Gothic" charset="0"/>
                <a:ea typeface="Century Gothic" charset="0"/>
                <a:cs typeface="Century Gothic" charset="0"/>
              </a:rPr>
              <a:t>Recruiting students to be participants in our programs </a:t>
            </a:r>
          </a:p>
          <a:p>
            <a:pPr marL="971550" lvl="1" indent="-285750" rtl="0">
              <a:spcBef>
                <a:spcPts val="0"/>
              </a:spcBef>
              <a:spcAft>
                <a:spcPts val="1000"/>
              </a:spcAft>
              <a:buClr>
                <a:srgbClr val="000000"/>
              </a:buClr>
              <a:buFont typeface="Courier New" charset="0"/>
              <a:buChar char="o"/>
            </a:pPr>
            <a:r>
              <a:rPr lang="en" sz="1200" dirty="0">
                <a:solidFill>
                  <a:srgbClr val="000000"/>
                </a:solidFill>
                <a:latin typeface="Century Gothic" charset="0"/>
                <a:ea typeface="Century Gothic" charset="0"/>
                <a:cs typeface="Century Gothic" charset="0"/>
              </a:rPr>
              <a:t>Social media campaign #BreakingBarriers</a:t>
            </a:r>
          </a:p>
          <a:p>
            <a:pPr marL="514350" lvl="0" indent="-285750" rtl="0">
              <a:spcBef>
                <a:spcPts val="0"/>
              </a:spcBef>
              <a:spcAft>
                <a:spcPts val="1000"/>
              </a:spcAft>
              <a:buFont typeface="Arial" charset="0"/>
              <a:buChar char="•"/>
            </a:pPr>
            <a:r>
              <a:rPr lang="en" sz="1600" dirty="0">
                <a:solidFill>
                  <a:srgbClr val="000000"/>
                </a:solidFill>
                <a:latin typeface="Century Gothic" charset="0"/>
                <a:ea typeface="Century Gothic" charset="0"/>
                <a:cs typeface="Century Gothic" charset="0"/>
              </a:rPr>
              <a:t>Promoting already existing programs and resources that we offer</a:t>
            </a:r>
            <a:r>
              <a:rPr lang="en" sz="1600" dirty="0">
                <a:latin typeface="Century Gothic" charset="0"/>
                <a:ea typeface="Century Gothic" charset="0"/>
                <a:cs typeface="Century Gothic" charset="0"/>
              </a:rPr>
              <a:t> </a:t>
            </a:r>
          </a:p>
          <a:p>
            <a:pPr lvl="0">
              <a:spcBef>
                <a:spcPts val="0"/>
              </a:spcBef>
              <a:spcAft>
                <a:spcPts val="1000"/>
              </a:spcAft>
              <a:buNone/>
            </a:pPr>
            <a:endParaRPr dirty="0">
              <a:latin typeface="Century Gothic" charset="0"/>
              <a:ea typeface="Century Gothic" charset="0"/>
              <a:cs typeface="Century Gothic" charset="0"/>
            </a:endParaRPr>
          </a:p>
          <a:p>
            <a:pPr lvl="0">
              <a:spcBef>
                <a:spcPts val="0"/>
              </a:spcBef>
              <a:spcAft>
                <a:spcPts val="1000"/>
              </a:spcAft>
              <a:buNone/>
            </a:pP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Shape 145"/>
          <p:cNvSpPr txBox="1">
            <a:spLocks noGrp="1"/>
          </p:cNvSpPr>
          <p:nvPr>
            <p:ph type="title"/>
          </p:nvPr>
        </p:nvSpPr>
        <p:spPr>
          <a:xfrm>
            <a:off x="311700" y="391350"/>
            <a:ext cx="8520600" cy="626100"/>
          </a:xfrm>
          <a:prstGeom prst="rect">
            <a:avLst/>
          </a:prstGeom>
        </p:spPr>
        <p:txBody>
          <a:bodyPr lIns="91425" tIns="91425" rIns="91425" bIns="91425" anchor="t" anchorCtr="0">
            <a:noAutofit/>
          </a:bodyPr>
          <a:lstStyle/>
          <a:p>
            <a:pPr lvl="0">
              <a:spcBef>
                <a:spcPts val="0"/>
              </a:spcBef>
              <a:buNone/>
            </a:pPr>
            <a:r>
              <a:rPr lang="en" dirty="0"/>
              <a:t>(2)  Seeking Opportunities for United Living Learning Community (S.O.U.L. LLC) </a:t>
            </a:r>
          </a:p>
        </p:txBody>
      </p:sp>
      <p:sp>
        <p:nvSpPr>
          <p:cNvPr id="146" name="Shape 146"/>
          <p:cNvSpPr txBox="1">
            <a:spLocks noGrp="1"/>
          </p:cNvSpPr>
          <p:nvPr>
            <p:ph type="body" idx="1"/>
          </p:nvPr>
        </p:nvSpPr>
        <p:spPr>
          <a:xfrm>
            <a:off x="311700" y="1608922"/>
            <a:ext cx="8520600" cy="3416400"/>
          </a:xfrm>
          <a:prstGeom prst="rect">
            <a:avLst/>
          </a:prstGeom>
        </p:spPr>
        <p:txBody>
          <a:bodyPr lIns="91425" tIns="91425" rIns="91425" bIns="91425" anchor="t" anchorCtr="0">
            <a:noAutofit/>
          </a:bodyPr>
          <a:lstStyle/>
          <a:p>
            <a:pPr lvl="0" rtl="0">
              <a:lnSpc>
                <a:spcPct val="100000"/>
              </a:lnSpc>
              <a:spcBef>
                <a:spcPts val="0"/>
              </a:spcBef>
              <a:buNone/>
            </a:pPr>
            <a:r>
              <a:rPr lang="en" sz="1200" b="1" dirty="0">
                <a:solidFill>
                  <a:srgbClr val="000000"/>
                </a:solidFill>
                <a:latin typeface="Century Gothic" charset="0"/>
                <a:ea typeface="Century Gothic" charset="0"/>
                <a:cs typeface="Century Gothic" charset="0"/>
              </a:rPr>
              <a:t>Seeking Opportunities for United Living (S.O.U.L.) Logistics:</a:t>
            </a:r>
          </a:p>
          <a:p>
            <a:pPr marL="457200" lvl="0" indent="-317500" rtl="0">
              <a:lnSpc>
                <a:spcPct val="100000"/>
              </a:lnSpc>
              <a:spcBef>
                <a:spcPts val="0"/>
              </a:spcBef>
              <a:spcAft>
                <a:spcPts val="1000"/>
              </a:spcAft>
              <a:buClr>
                <a:srgbClr val="000000"/>
              </a:buClr>
              <a:buSzPct val="100000"/>
              <a:buFont typeface="Arial" charset="0"/>
              <a:buChar char="•"/>
            </a:pPr>
            <a:r>
              <a:rPr lang="en" sz="1200" dirty="0">
                <a:solidFill>
                  <a:srgbClr val="000000"/>
                </a:solidFill>
                <a:latin typeface="Century Gothic" charset="0"/>
                <a:ea typeface="Century Gothic" charset="0"/>
                <a:cs typeface="Century Gothic" charset="0"/>
              </a:rPr>
              <a:t>Up to 15 students with Autism and 15 student mentors can live in LLC </a:t>
            </a:r>
          </a:p>
          <a:p>
            <a:pPr marL="457200" lvl="0" indent="-317500" rtl="0">
              <a:lnSpc>
                <a:spcPct val="100000"/>
              </a:lnSpc>
              <a:spcBef>
                <a:spcPts val="0"/>
              </a:spcBef>
              <a:spcAft>
                <a:spcPts val="1000"/>
              </a:spcAft>
              <a:buClr>
                <a:srgbClr val="000000"/>
              </a:buClr>
              <a:buSzPct val="100000"/>
              <a:buFont typeface="Arial" charset="0"/>
              <a:buChar char="•"/>
            </a:pPr>
            <a:r>
              <a:rPr lang="en" sz="1200" dirty="0">
                <a:solidFill>
                  <a:srgbClr val="000000"/>
                </a:solidFill>
                <a:latin typeface="Century Gothic" charset="0"/>
                <a:ea typeface="Century Gothic" charset="0"/>
                <a:cs typeface="Century Gothic" charset="0"/>
              </a:rPr>
              <a:t>2 year community - first &amp; second year experience</a:t>
            </a:r>
          </a:p>
          <a:p>
            <a:pPr marL="971550" lvl="1" indent="-285750" rtl="0">
              <a:lnSpc>
                <a:spcPct val="100000"/>
              </a:lnSpc>
              <a:spcBef>
                <a:spcPts val="0"/>
              </a:spcBef>
              <a:spcAft>
                <a:spcPts val="1000"/>
              </a:spcAft>
              <a:buClr>
                <a:srgbClr val="000000"/>
              </a:buClr>
              <a:buFont typeface="Courier New" charset="0"/>
              <a:buChar char="o"/>
            </a:pPr>
            <a:r>
              <a:rPr lang="en" sz="1200" dirty="0">
                <a:solidFill>
                  <a:srgbClr val="000000"/>
                </a:solidFill>
                <a:latin typeface="Century Gothic" charset="0"/>
                <a:ea typeface="Century Gothic" charset="0"/>
                <a:cs typeface="Century Gothic" charset="0"/>
              </a:rPr>
              <a:t>The first 2 years is critical in the development of student college experience </a:t>
            </a:r>
          </a:p>
          <a:p>
            <a:pPr marL="971550" lvl="1" indent="-285750" rtl="0">
              <a:lnSpc>
                <a:spcPct val="100000"/>
              </a:lnSpc>
              <a:spcBef>
                <a:spcPts val="0"/>
              </a:spcBef>
              <a:spcAft>
                <a:spcPts val="1000"/>
              </a:spcAft>
              <a:buClr>
                <a:srgbClr val="000000"/>
              </a:buClr>
              <a:buFont typeface="Courier New" charset="0"/>
              <a:buChar char="o"/>
            </a:pPr>
            <a:r>
              <a:rPr lang="en" sz="1200" dirty="0">
                <a:solidFill>
                  <a:srgbClr val="000000"/>
                </a:solidFill>
                <a:latin typeface="Century Gothic" charset="0"/>
                <a:ea typeface="Century Gothic" charset="0"/>
                <a:cs typeface="Century Gothic" charset="0"/>
              </a:rPr>
              <a:t>We want to leave time in junior &amp; senior years for students to acclimate to more independent lifestyle</a:t>
            </a:r>
          </a:p>
          <a:p>
            <a:pPr marL="457200" lvl="0" indent="-317500" rtl="0">
              <a:lnSpc>
                <a:spcPct val="100000"/>
              </a:lnSpc>
              <a:spcBef>
                <a:spcPts val="0"/>
              </a:spcBef>
              <a:spcAft>
                <a:spcPts val="1000"/>
              </a:spcAft>
              <a:buClr>
                <a:srgbClr val="000000"/>
              </a:buClr>
              <a:buSzPct val="100000"/>
              <a:buFont typeface="Arial" charset="0"/>
              <a:buChar char="•"/>
            </a:pPr>
            <a:r>
              <a:rPr lang="en" sz="1200" b="1" dirty="0">
                <a:solidFill>
                  <a:srgbClr val="000000"/>
                </a:solidFill>
                <a:latin typeface="Century Gothic" charset="0"/>
                <a:ea typeface="Century Gothic" charset="0"/>
                <a:cs typeface="Century Gothic" charset="0"/>
              </a:rPr>
              <a:t>Who can apply? </a:t>
            </a:r>
            <a:r>
              <a:rPr lang="en" sz="1200" dirty="0">
                <a:solidFill>
                  <a:srgbClr val="000000"/>
                </a:solidFill>
                <a:latin typeface="Century Gothic" charset="0"/>
                <a:ea typeface="Century Gothic" charset="0"/>
                <a:cs typeface="Century Gothic" charset="0"/>
              </a:rPr>
              <a:t>Priority is given to those who identify on the spectrum of Autism or any learning or emotional disability</a:t>
            </a:r>
          </a:p>
          <a:p>
            <a:pPr marL="457200" lvl="0" indent="-317500" rtl="0">
              <a:lnSpc>
                <a:spcPct val="100000"/>
              </a:lnSpc>
              <a:spcBef>
                <a:spcPts val="0"/>
              </a:spcBef>
              <a:spcAft>
                <a:spcPts val="1000"/>
              </a:spcAft>
              <a:buClr>
                <a:srgbClr val="000000"/>
              </a:buClr>
              <a:buSzPct val="100000"/>
              <a:buFont typeface="Arial" charset="0"/>
              <a:buChar char="•"/>
            </a:pPr>
            <a:r>
              <a:rPr lang="en" sz="1200" b="1" dirty="0">
                <a:solidFill>
                  <a:srgbClr val="000000"/>
                </a:solidFill>
                <a:latin typeface="Century Gothic" charset="0"/>
                <a:ea typeface="Century Gothic" charset="0"/>
                <a:cs typeface="Century Gothic" charset="0"/>
              </a:rPr>
              <a:t>Who can apply to be a student mentor? </a:t>
            </a:r>
            <a:r>
              <a:rPr lang="en" sz="1200" dirty="0">
                <a:solidFill>
                  <a:srgbClr val="000000"/>
                </a:solidFill>
                <a:latin typeface="Century Gothic" charset="0"/>
                <a:ea typeface="Century Gothic" charset="0"/>
                <a:cs typeface="Century Gothic" charset="0"/>
              </a:rPr>
              <a:t>Anyone interested in immersing and advocating for an inclusive campus community for students with a learning or emotional disability. Students will receive academic course credit in Behavioral Therapy, Art Therapy, or Pre-Professional Health majors. </a:t>
            </a:r>
          </a:p>
          <a:p>
            <a:pPr lvl="0" rtl="0">
              <a:spcBef>
                <a:spcPts val="0"/>
              </a:spcBef>
              <a:buNone/>
            </a:pP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p:cNvSpPr txBox="1">
            <a:spLocks noGrp="1"/>
          </p:cNvSpPr>
          <p:nvPr>
            <p:ph type="title"/>
          </p:nvPr>
        </p:nvSpPr>
        <p:spPr>
          <a:xfrm>
            <a:off x="311700" y="391350"/>
            <a:ext cx="8520600" cy="626100"/>
          </a:xfrm>
          <a:prstGeom prst="rect">
            <a:avLst/>
          </a:prstGeom>
        </p:spPr>
        <p:txBody>
          <a:bodyPr lIns="91425" tIns="91425" rIns="91425" bIns="91425" anchor="t" anchorCtr="0">
            <a:noAutofit/>
          </a:bodyPr>
          <a:lstStyle/>
          <a:p>
            <a:pPr lvl="0">
              <a:spcBef>
                <a:spcPts val="0"/>
              </a:spcBef>
              <a:buNone/>
            </a:pPr>
            <a:r>
              <a:rPr lang="en"/>
              <a:t>(2) LLC Programs</a:t>
            </a:r>
          </a:p>
        </p:txBody>
      </p:sp>
      <p:sp>
        <p:nvSpPr>
          <p:cNvPr id="152" name="Shape 152"/>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514350" lvl="0" indent="-285750" rtl="0">
              <a:lnSpc>
                <a:spcPct val="100000"/>
              </a:lnSpc>
              <a:spcBef>
                <a:spcPts val="0"/>
              </a:spcBef>
              <a:spcAft>
                <a:spcPts val="1000"/>
              </a:spcAft>
              <a:buClr>
                <a:srgbClr val="000000"/>
              </a:buClr>
              <a:buFont typeface="Arial" charset="0"/>
              <a:buChar char="•"/>
            </a:pPr>
            <a:r>
              <a:rPr lang="en" sz="1400" dirty="0">
                <a:solidFill>
                  <a:srgbClr val="000000"/>
                </a:solidFill>
                <a:latin typeface="Century Gothic" charset="0"/>
                <a:ea typeface="Century Gothic" charset="0"/>
                <a:cs typeface="Century Gothic" charset="0"/>
              </a:rPr>
              <a:t>Personal Empowerment</a:t>
            </a:r>
          </a:p>
          <a:p>
            <a:pPr marL="971550" lvl="1" indent="-285750" rtl="0">
              <a:lnSpc>
                <a:spcPct val="100000"/>
              </a:lnSpc>
              <a:spcBef>
                <a:spcPts val="0"/>
              </a:spcBef>
              <a:spcAft>
                <a:spcPts val="1000"/>
              </a:spcAft>
              <a:buClr>
                <a:srgbClr val="000000"/>
              </a:buClr>
              <a:buFont typeface="Courier New" charset="0"/>
              <a:buChar char="o"/>
            </a:pPr>
            <a:r>
              <a:rPr lang="en" sz="1200" dirty="0">
                <a:solidFill>
                  <a:srgbClr val="000000"/>
                </a:solidFill>
                <a:latin typeface="Century Gothic" charset="0"/>
                <a:ea typeface="Century Gothic" charset="0"/>
                <a:cs typeface="Century Gothic" charset="0"/>
              </a:rPr>
              <a:t>Programs on personal hygiene, sex education, etc.</a:t>
            </a:r>
          </a:p>
          <a:p>
            <a:pPr marL="514350" lvl="0" indent="-285750" rtl="0">
              <a:lnSpc>
                <a:spcPct val="100000"/>
              </a:lnSpc>
              <a:spcBef>
                <a:spcPts val="0"/>
              </a:spcBef>
              <a:spcAft>
                <a:spcPts val="1000"/>
              </a:spcAft>
              <a:buClr>
                <a:srgbClr val="000000"/>
              </a:buClr>
              <a:buFont typeface="Arial" charset="0"/>
              <a:buChar char="•"/>
            </a:pPr>
            <a:r>
              <a:rPr lang="en" sz="1400" dirty="0">
                <a:solidFill>
                  <a:srgbClr val="000000"/>
                </a:solidFill>
                <a:latin typeface="Century Gothic" charset="0"/>
                <a:ea typeface="Century Gothic" charset="0"/>
                <a:cs typeface="Century Gothic" charset="0"/>
              </a:rPr>
              <a:t>Social Empowerment</a:t>
            </a:r>
          </a:p>
          <a:p>
            <a:pPr marL="971550" lvl="1" indent="-285750" rtl="0">
              <a:lnSpc>
                <a:spcPct val="100000"/>
              </a:lnSpc>
              <a:spcBef>
                <a:spcPts val="0"/>
              </a:spcBef>
              <a:spcAft>
                <a:spcPts val="1000"/>
              </a:spcAft>
              <a:buClr>
                <a:srgbClr val="000000"/>
              </a:buClr>
              <a:buFont typeface="Courier New" charset="0"/>
              <a:buChar char="o"/>
            </a:pPr>
            <a:r>
              <a:rPr lang="en" sz="1200" dirty="0">
                <a:solidFill>
                  <a:srgbClr val="000000"/>
                </a:solidFill>
                <a:latin typeface="Century Gothic" charset="0"/>
                <a:ea typeface="Century Gothic" charset="0"/>
                <a:cs typeface="Century Gothic" charset="0"/>
              </a:rPr>
              <a:t>Group activities: Unified intramural sports league partnered with Special Olympics, game night, ice cream social, attending university sports games, attending university events, etc. </a:t>
            </a:r>
          </a:p>
          <a:p>
            <a:pPr marL="1028700" lvl="1" indent="-342900" rtl="0">
              <a:lnSpc>
                <a:spcPct val="100000"/>
              </a:lnSpc>
              <a:spcBef>
                <a:spcPts val="0"/>
              </a:spcBef>
              <a:spcAft>
                <a:spcPts val="1000"/>
              </a:spcAft>
              <a:buClr>
                <a:srgbClr val="000000"/>
              </a:buClr>
              <a:buFont typeface="Courier New" charset="0"/>
              <a:buChar char="o"/>
            </a:pPr>
            <a:r>
              <a:rPr lang="en" sz="1200" dirty="0">
                <a:solidFill>
                  <a:srgbClr val="000000"/>
                </a:solidFill>
                <a:latin typeface="Century Gothic" charset="0"/>
                <a:ea typeface="Century Gothic" charset="0"/>
                <a:cs typeface="Century Gothic" charset="0"/>
              </a:rPr>
              <a:t>Art/Creative outlet of expression once a week</a:t>
            </a:r>
          </a:p>
          <a:p>
            <a:pPr marL="514350" lvl="0" indent="-285750" rtl="0">
              <a:lnSpc>
                <a:spcPct val="100000"/>
              </a:lnSpc>
              <a:spcBef>
                <a:spcPts val="0"/>
              </a:spcBef>
              <a:spcAft>
                <a:spcPts val="1000"/>
              </a:spcAft>
              <a:buClr>
                <a:srgbClr val="000000"/>
              </a:buClr>
              <a:buFont typeface="Arial" charset="0"/>
              <a:buChar char="•"/>
            </a:pPr>
            <a:r>
              <a:rPr lang="en" sz="1400" dirty="0">
                <a:solidFill>
                  <a:srgbClr val="000000"/>
                </a:solidFill>
                <a:latin typeface="Century Gothic" charset="0"/>
                <a:ea typeface="Century Gothic" charset="0"/>
                <a:cs typeface="Century Gothic" charset="0"/>
              </a:rPr>
              <a:t>Academic Empowerment</a:t>
            </a:r>
          </a:p>
          <a:p>
            <a:pPr marL="971550" lvl="1" indent="-285750" rtl="0">
              <a:lnSpc>
                <a:spcPct val="100000"/>
              </a:lnSpc>
              <a:spcBef>
                <a:spcPts val="0"/>
              </a:spcBef>
              <a:spcAft>
                <a:spcPts val="1000"/>
              </a:spcAft>
              <a:buClr>
                <a:srgbClr val="000000"/>
              </a:buClr>
              <a:buFont typeface="Courier New" charset="0"/>
              <a:buChar char="o"/>
            </a:pPr>
            <a:r>
              <a:rPr lang="en" sz="1200" dirty="0">
                <a:solidFill>
                  <a:srgbClr val="000000"/>
                </a:solidFill>
                <a:latin typeface="Century Gothic" charset="0"/>
                <a:ea typeface="Century Gothic" charset="0"/>
                <a:cs typeface="Century Gothic" charset="0"/>
              </a:rPr>
              <a:t>Mentor &amp; Mentee Program- minimum of 2 hours a week, attend all LLC Programs</a:t>
            </a:r>
          </a:p>
          <a:p>
            <a:pPr marL="971550" lvl="1" indent="-285750" rtl="0">
              <a:lnSpc>
                <a:spcPct val="100000"/>
              </a:lnSpc>
              <a:spcBef>
                <a:spcPts val="0"/>
              </a:spcBef>
              <a:spcAft>
                <a:spcPts val="1000"/>
              </a:spcAft>
              <a:buClr>
                <a:srgbClr val="000000"/>
              </a:buClr>
              <a:buFont typeface="Courier New" charset="0"/>
              <a:buChar char="o"/>
            </a:pPr>
            <a:r>
              <a:rPr lang="en" sz="1200" dirty="0">
                <a:solidFill>
                  <a:srgbClr val="000000"/>
                </a:solidFill>
                <a:latin typeface="Century Gothic" charset="0"/>
                <a:ea typeface="Century Gothic" charset="0"/>
                <a:cs typeface="Century Gothic" charset="0"/>
              </a:rPr>
              <a:t>Test proctoring in testing rooms in Disability Center</a:t>
            </a:r>
          </a:p>
          <a:p>
            <a:pPr marL="971550" lvl="1" indent="-285750" rtl="0">
              <a:lnSpc>
                <a:spcPct val="100000"/>
              </a:lnSpc>
              <a:spcBef>
                <a:spcPts val="0"/>
              </a:spcBef>
              <a:spcAft>
                <a:spcPts val="1000"/>
              </a:spcAft>
              <a:buClr>
                <a:srgbClr val="000000"/>
              </a:buClr>
              <a:buFont typeface="Courier New" charset="0"/>
              <a:buChar char="o"/>
            </a:pPr>
            <a:r>
              <a:rPr lang="en" sz="1200" dirty="0">
                <a:solidFill>
                  <a:srgbClr val="000000"/>
                </a:solidFill>
                <a:latin typeface="Century Gothic" charset="0"/>
                <a:ea typeface="Century Gothic" charset="0"/>
                <a:cs typeface="Century Gothic" charset="0"/>
              </a:rPr>
              <a:t>note taking for student mentors</a:t>
            </a:r>
          </a:p>
          <a:p>
            <a:pPr marL="971550" lvl="1" indent="-285750">
              <a:lnSpc>
                <a:spcPct val="100000"/>
              </a:lnSpc>
              <a:spcBef>
                <a:spcPts val="0"/>
              </a:spcBef>
              <a:spcAft>
                <a:spcPts val="1000"/>
              </a:spcAft>
              <a:buClr>
                <a:srgbClr val="000000"/>
              </a:buClr>
              <a:buFont typeface="Courier New" charset="0"/>
              <a:buChar char="o"/>
            </a:pPr>
            <a:r>
              <a:rPr lang="en" sz="1200" dirty="0">
                <a:solidFill>
                  <a:srgbClr val="000000"/>
                </a:solidFill>
                <a:latin typeface="Century Gothic" charset="0"/>
                <a:ea typeface="Century Gothic" charset="0"/>
                <a:cs typeface="Century Gothic" charset="0"/>
              </a:rPr>
              <a:t>24 hour spaces in LLC to study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Shape 157"/>
          <p:cNvSpPr txBox="1">
            <a:spLocks noGrp="1"/>
          </p:cNvSpPr>
          <p:nvPr>
            <p:ph type="title"/>
          </p:nvPr>
        </p:nvSpPr>
        <p:spPr>
          <a:xfrm>
            <a:off x="311700" y="391350"/>
            <a:ext cx="8520600" cy="626100"/>
          </a:xfrm>
          <a:prstGeom prst="rect">
            <a:avLst/>
          </a:prstGeom>
        </p:spPr>
        <p:txBody>
          <a:bodyPr lIns="91425" tIns="91425" rIns="91425" bIns="91425" anchor="t" anchorCtr="0">
            <a:noAutofit/>
          </a:bodyPr>
          <a:lstStyle/>
          <a:p>
            <a:pPr lvl="0">
              <a:spcBef>
                <a:spcPts val="0"/>
              </a:spcBef>
              <a:buNone/>
            </a:pPr>
            <a:r>
              <a:rPr lang="en"/>
              <a:t>(2) Learning Outcomes of LLC</a:t>
            </a:r>
          </a:p>
        </p:txBody>
      </p:sp>
      <p:sp>
        <p:nvSpPr>
          <p:cNvPr id="158" name="Shape 158"/>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285750" indent="-285750">
              <a:buFont typeface="Arial" charset="0"/>
              <a:buChar char="•"/>
            </a:pPr>
            <a:r>
              <a:rPr lang="en-US" sz="1400" dirty="0">
                <a:latin typeface="Century Gothic" charset="0"/>
                <a:ea typeface="Century Gothic" charset="0"/>
                <a:cs typeface="Century Gothic" charset="0"/>
              </a:rPr>
              <a:t>To promote empowerment, engagement, and self-advocacy through peers supporting peers</a:t>
            </a:r>
          </a:p>
          <a:p>
            <a:pPr marL="285750" indent="-285750">
              <a:buFont typeface="Arial" charset="0"/>
              <a:buChar char="•"/>
            </a:pPr>
            <a:r>
              <a:rPr lang="en-US" sz="1400" dirty="0">
                <a:latin typeface="Century Gothic" charset="0"/>
                <a:ea typeface="Century Gothic" charset="0"/>
                <a:cs typeface="Century Gothic" charset="0"/>
              </a:rPr>
              <a:t>To create a network of peers that aid in the support and enhancement of social skills for our students</a:t>
            </a:r>
          </a:p>
          <a:p>
            <a:pPr marL="285750" indent="-285750">
              <a:buFont typeface="Arial" charset="0"/>
              <a:buChar char="•"/>
            </a:pPr>
            <a:r>
              <a:rPr lang="en-US" sz="1400" dirty="0">
                <a:latin typeface="Century Gothic" charset="0"/>
                <a:ea typeface="Century Gothic" charset="0"/>
                <a:cs typeface="Century Gothic" charset="0"/>
              </a:rPr>
              <a:t>To promote students greater sense of support and community in their college experience</a:t>
            </a:r>
          </a:p>
          <a:p>
            <a:pPr marL="285750" indent="-285750">
              <a:buFont typeface="Arial" charset="0"/>
              <a:buChar char="•"/>
            </a:pPr>
            <a:r>
              <a:rPr lang="en-US" sz="1400" dirty="0">
                <a:latin typeface="Century Gothic" charset="0"/>
                <a:ea typeface="Century Gothic" charset="0"/>
                <a:cs typeface="Century Gothic" charset="0"/>
              </a:rPr>
              <a:t>To create meaningful connections within the Autism community that foster an environment of social support</a:t>
            </a:r>
          </a:p>
          <a:p>
            <a:pPr marL="285750" indent="-285750">
              <a:buFont typeface="Arial" charset="0"/>
              <a:buChar char="•"/>
            </a:pPr>
            <a:r>
              <a:rPr lang="en-US" sz="1400" dirty="0">
                <a:latin typeface="Century Gothic" charset="0"/>
                <a:ea typeface="Century Gothic" charset="0"/>
                <a:cs typeface="Century Gothic" charset="0"/>
              </a:rPr>
              <a:t>To promote mutual understanding and mentorship between individuals that identify on the Autism spectrum and others</a:t>
            </a:r>
          </a:p>
          <a:p>
            <a:pPr marL="285750" indent="-285750">
              <a:buFont typeface="Arial" charset="0"/>
              <a:buChar char="•"/>
            </a:pPr>
            <a:r>
              <a:rPr lang="en-US" sz="1400" dirty="0" smtClean="0">
                <a:latin typeface="Century Gothic" charset="0"/>
                <a:ea typeface="Century Gothic" charset="0"/>
                <a:cs typeface="Century Gothic" charset="0"/>
              </a:rPr>
              <a:t>To </a:t>
            </a:r>
            <a:r>
              <a:rPr lang="en-US" sz="1400" dirty="0">
                <a:latin typeface="Century Gothic" charset="0"/>
                <a:ea typeface="Century Gothic" charset="0"/>
                <a:cs typeface="Century Gothic" charset="0"/>
              </a:rPr>
              <a:t>provide a space that supports the unique transitions of first and second year students on the spectrum with specific programs, initiatives, and resources.</a:t>
            </a:r>
            <a:endParaRPr lang="en" sz="1400" dirty="0">
              <a:solidFill>
                <a:srgbClr val="000000"/>
              </a:solidFill>
              <a:latin typeface="Century Gothic" charset="0"/>
              <a:ea typeface="Century Gothic" charset="0"/>
              <a:cs typeface="Century Gothic"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Shape 163"/>
          <p:cNvSpPr txBox="1">
            <a:spLocks noGrp="1"/>
          </p:cNvSpPr>
          <p:nvPr>
            <p:ph type="title"/>
          </p:nvPr>
        </p:nvSpPr>
        <p:spPr>
          <a:xfrm>
            <a:off x="311700" y="391350"/>
            <a:ext cx="8520600" cy="626100"/>
          </a:xfrm>
          <a:prstGeom prst="rect">
            <a:avLst/>
          </a:prstGeom>
        </p:spPr>
        <p:txBody>
          <a:bodyPr lIns="91425" tIns="91425" rIns="91425" bIns="91425" anchor="t" anchorCtr="0">
            <a:noAutofit/>
          </a:bodyPr>
          <a:lstStyle/>
          <a:p>
            <a:pPr lvl="0">
              <a:spcBef>
                <a:spcPts val="0"/>
              </a:spcBef>
              <a:buNone/>
            </a:pPr>
            <a:r>
              <a:rPr lang="en" dirty="0"/>
              <a:t>(3)  Training </a:t>
            </a:r>
          </a:p>
        </p:txBody>
      </p:sp>
      <p:sp>
        <p:nvSpPr>
          <p:cNvPr id="164" name="Shape 164"/>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lnSpc>
                <a:spcPct val="100000"/>
              </a:lnSpc>
              <a:spcBef>
                <a:spcPts val="0"/>
              </a:spcBef>
              <a:buClr>
                <a:schemeClr val="dk1"/>
              </a:buClr>
              <a:buSzPct val="61111"/>
              <a:buFont typeface="Arial"/>
              <a:buNone/>
            </a:pPr>
            <a:r>
              <a:rPr lang="en" sz="1600" b="1" dirty="0">
                <a:solidFill>
                  <a:srgbClr val="000000"/>
                </a:solidFill>
                <a:latin typeface="Century Gothic" charset="0"/>
                <a:ea typeface="Century Gothic" charset="0"/>
                <a:cs typeface="Century Gothic" charset="0"/>
              </a:rPr>
              <a:t>For faculty, staff, and students:</a:t>
            </a:r>
          </a:p>
          <a:p>
            <a:pPr lvl="0" rtl="0">
              <a:lnSpc>
                <a:spcPct val="100000"/>
              </a:lnSpc>
              <a:spcBef>
                <a:spcPts val="0"/>
              </a:spcBef>
              <a:buNone/>
            </a:pPr>
            <a:r>
              <a:rPr lang="en" sz="1600" dirty="0">
                <a:solidFill>
                  <a:srgbClr val="000000"/>
                </a:solidFill>
                <a:latin typeface="Century Gothic" charset="0"/>
                <a:ea typeface="Century Gothic" charset="0"/>
                <a:cs typeface="Century Gothic" charset="0"/>
              </a:rPr>
              <a:t>How are we talking to faculty, staff, and students who will be working with THESE students? How do we create the dialogue?</a:t>
            </a:r>
          </a:p>
          <a:p>
            <a:pPr lvl="0">
              <a:lnSpc>
                <a:spcPct val="100000"/>
              </a:lnSpc>
              <a:spcBef>
                <a:spcPts val="0"/>
              </a:spcBef>
              <a:buNone/>
            </a:pPr>
            <a:r>
              <a:rPr lang="en" sz="1600" b="1" dirty="0">
                <a:solidFill>
                  <a:srgbClr val="000000"/>
                </a:solidFill>
                <a:latin typeface="Century Gothic" charset="0"/>
                <a:ea typeface="Century Gothic" charset="0"/>
                <a:cs typeface="Century Gothic" charset="0"/>
              </a:rPr>
              <a:t>Logistics:</a:t>
            </a:r>
          </a:p>
          <a:p>
            <a:pPr lvl="0">
              <a:lnSpc>
                <a:spcPct val="100000"/>
              </a:lnSpc>
              <a:spcBef>
                <a:spcPts val="0"/>
              </a:spcBef>
              <a:buNone/>
            </a:pPr>
            <a:r>
              <a:rPr lang="en" sz="1600" dirty="0">
                <a:solidFill>
                  <a:srgbClr val="000000"/>
                </a:solidFill>
                <a:latin typeface="Century Gothic" charset="0"/>
                <a:ea typeface="Century Gothic" charset="0"/>
                <a:cs typeface="Century Gothic" charset="0"/>
              </a:rPr>
              <a:t>Once every 12 months every faculty/staff and students need to take online trainings</a:t>
            </a:r>
          </a:p>
          <a:p>
            <a:pPr lvl="0" rtl="0">
              <a:lnSpc>
                <a:spcPct val="100000"/>
              </a:lnSpc>
              <a:spcBef>
                <a:spcPts val="0"/>
              </a:spcBef>
              <a:buNone/>
            </a:pPr>
            <a:r>
              <a:rPr lang="en" sz="1600" b="1" dirty="0">
                <a:solidFill>
                  <a:srgbClr val="000000"/>
                </a:solidFill>
                <a:latin typeface="Century Gothic" charset="0"/>
                <a:ea typeface="Century Gothic" charset="0"/>
                <a:cs typeface="Century Gothic" charset="0"/>
              </a:rPr>
              <a:t>Purpose: </a:t>
            </a:r>
          </a:p>
          <a:p>
            <a:pPr marL="514350" lvl="0" indent="-285750" rtl="0">
              <a:lnSpc>
                <a:spcPct val="100000"/>
              </a:lnSpc>
              <a:spcBef>
                <a:spcPts val="0"/>
              </a:spcBef>
              <a:spcAft>
                <a:spcPts val="0"/>
              </a:spcAft>
              <a:buClr>
                <a:srgbClr val="000000"/>
              </a:buClr>
              <a:buFont typeface="Arial" charset="0"/>
              <a:buChar char="•"/>
            </a:pPr>
            <a:r>
              <a:rPr lang="en" sz="1600" dirty="0">
                <a:solidFill>
                  <a:srgbClr val="000000"/>
                </a:solidFill>
                <a:latin typeface="Century Gothic" charset="0"/>
                <a:ea typeface="Century Gothic" charset="0"/>
                <a:cs typeface="Century Gothic" charset="0"/>
              </a:rPr>
              <a:t>Inclusive environment &amp; sustainable practice </a:t>
            </a:r>
          </a:p>
          <a:p>
            <a:pPr marL="514350" lvl="0" indent="-285750" rtl="0">
              <a:lnSpc>
                <a:spcPct val="100000"/>
              </a:lnSpc>
              <a:spcBef>
                <a:spcPts val="0"/>
              </a:spcBef>
              <a:spcAft>
                <a:spcPts val="0"/>
              </a:spcAft>
              <a:buClr>
                <a:srgbClr val="000000"/>
              </a:buClr>
              <a:buFont typeface="Arial" charset="0"/>
              <a:buChar char="•"/>
            </a:pPr>
            <a:r>
              <a:rPr lang="en" sz="1600" dirty="0">
                <a:solidFill>
                  <a:srgbClr val="000000"/>
                </a:solidFill>
                <a:latin typeface="Century Gothic" charset="0"/>
                <a:ea typeface="Century Gothic" charset="0"/>
                <a:cs typeface="Century Gothic" charset="0"/>
              </a:rPr>
              <a:t>Training for inclusive language</a:t>
            </a:r>
          </a:p>
          <a:p>
            <a:pPr marL="514350" lvl="0" indent="-285750" rtl="0">
              <a:lnSpc>
                <a:spcPct val="100000"/>
              </a:lnSpc>
              <a:spcBef>
                <a:spcPts val="0"/>
              </a:spcBef>
              <a:spcAft>
                <a:spcPts val="0"/>
              </a:spcAft>
              <a:buClr>
                <a:srgbClr val="000000"/>
              </a:buClr>
              <a:buFont typeface="Arial" charset="0"/>
              <a:buChar char="•"/>
            </a:pPr>
            <a:r>
              <a:rPr lang="en" sz="1600" dirty="0">
                <a:solidFill>
                  <a:srgbClr val="000000"/>
                </a:solidFill>
                <a:latin typeface="Century Gothic" charset="0"/>
                <a:ea typeface="Century Gothic" charset="0"/>
                <a:cs typeface="Century Gothic" charset="0"/>
              </a:rPr>
              <a:t>Understanding the need for accommodations for students</a:t>
            </a:r>
          </a:p>
          <a:p>
            <a:pPr lvl="0" rtl="0">
              <a:spcBef>
                <a:spcPts val="0"/>
              </a:spcBef>
              <a:buNone/>
            </a:pPr>
            <a:endParaRPr dirty="0">
              <a:solidFill>
                <a:srgbClr val="D9D9D9"/>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Shape 169"/>
          <p:cNvSpPr txBox="1">
            <a:spLocks noGrp="1"/>
          </p:cNvSpPr>
          <p:nvPr>
            <p:ph type="title"/>
          </p:nvPr>
        </p:nvSpPr>
        <p:spPr>
          <a:xfrm>
            <a:off x="311700" y="391350"/>
            <a:ext cx="8520600" cy="626100"/>
          </a:xfrm>
          <a:prstGeom prst="rect">
            <a:avLst/>
          </a:prstGeom>
        </p:spPr>
        <p:txBody>
          <a:bodyPr lIns="91425" tIns="91425" rIns="91425" bIns="91425" anchor="t" anchorCtr="0">
            <a:noAutofit/>
          </a:bodyPr>
          <a:lstStyle/>
          <a:p>
            <a:pPr lvl="0" rtl="0">
              <a:spcBef>
                <a:spcPts val="0"/>
              </a:spcBef>
              <a:buNone/>
            </a:pPr>
            <a:r>
              <a:rPr lang="en"/>
              <a:t>Stakeholders</a:t>
            </a:r>
          </a:p>
        </p:txBody>
      </p:sp>
      <p:sp>
        <p:nvSpPr>
          <p:cNvPr id="170" name="Shape 170"/>
          <p:cNvSpPr txBox="1">
            <a:spLocks noGrp="1"/>
          </p:cNvSpPr>
          <p:nvPr>
            <p:ph type="body" idx="1"/>
          </p:nvPr>
        </p:nvSpPr>
        <p:spPr>
          <a:xfrm>
            <a:off x="311700" y="1098686"/>
            <a:ext cx="8520600" cy="3416400"/>
          </a:xfrm>
          <a:prstGeom prst="rect">
            <a:avLst/>
          </a:prstGeom>
        </p:spPr>
        <p:txBody>
          <a:bodyPr lIns="91425" tIns="91425" rIns="91425" bIns="91425" anchor="t" anchorCtr="0">
            <a:noAutofit/>
          </a:bodyPr>
          <a:lstStyle/>
          <a:p>
            <a:pPr marL="457200" lvl="0" indent="-228600" rtl="0">
              <a:spcBef>
                <a:spcPts val="0"/>
              </a:spcBef>
              <a:buClr>
                <a:srgbClr val="000000"/>
              </a:buClr>
            </a:pPr>
            <a:r>
              <a:rPr lang="en" sz="1400" dirty="0">
                <a:solidFill>
                  <a:srgbClr val="000000"/>
                </a:solidFill>
                <a:latin typeface="Century Gothic" charset="0"/>
                <a:ea typeface="Century Gothic" charset="0"/>
                <a:cs typeface="Century Gothic" charset="0"/>
              </a:rPr>
              <a:t>Population: </a:t>
            </a:r>
          </a:p>
          <a:p>
            <a:pPr marL="914400" lvl="1" indent="-342900" rtl="0">
              <a:spcBef>
                <a:spcPts val="0"/>
              </a:spcBef>
              <a:buClr>
                <a:srgbClr val="000000"/>
              </a:buClr>
              <a:buSzPct val="100000"/>
            </a:pPr>
            <a:r>
              <a:rPr lang="en" sz="1200" dirty="0">
                <a:solidFill>
                  <a:srgbClr val="000000"/>
                </a:solidFill>
                <a:latin typeface="Century Gothic" charset="0"/>
                <a:ea typeface="Century Gothic" charset="0"/>
                <a:cs typeface="Century Gothic" charset="0"/>
              </a:rPr>
              <a:t>Inclusive to all who need more accessible and equitable environments in our campus community </a:t>
            </a:r>
          </a:p>
          <a:p>
            <a:pPr marL="457200" lvl="0" indent="-228600" rtl="0">
              <a:spcBef>
                <a:spcPts val="0"/>
              </a:spcBef>
              <a:buClr>
                <a:srgbClr val="000000"/>
              </a:buClr>
            </a:pPr>
            <a:r>
              <a:rPr lang="en" sz="1400" dirty="0">
                <a:solidFill>
                  <a:srgbClr val="000000"/>
                </a:solidFill>
                <a:latin typeface="Century Gothic" charset="0"/>
                <a:ea typeface="Century Gothic" charset="0"/>
                <a:cs typeface="Century Gothic" charset="0"/>
              </a:rPr>
              <a:t>Partners: </a:t>
            </a:r>
          </a:p>
          <a:p>
            <a:pPr marL="914400" lvl="1" indent="-342900" rtl="0">
              <a:lnSpc>
                <a:spcPct val="100000"/>
              </a:lnSpc>
              <a:spcBef>
                <a:spcPts val="0"/>
              </a:spcBef>
              <a:buClr>
                <a:srgbClr val="000000"/>
              </a:buClr>
              <a:buSzPct val="100000"/>
              <a:buFont typeface="Arial" charset="0"/>
              <a:buChar char="•"/>
            </a:pPr>
            <a:r>
              <a:rPr lang="en" sz="1200" dirty="0">
                <a:solidFill>
                  <a:srgbClr val="000000"/>
                </a:solidFill>
                <a:latin typeface="Century Gothic" charset="0"/>
                <a:ea typeface="Century Gothic" charset="0"/>
                <a:cs typeface="Century Gothic" charset="0"/>
              </a:rPr>
              <a:t>Housing LLCs, the Accessibility  Center,  Academic Success Center, Campus Recreational Center &amp; Health Services </a:t>
            </a:r>
          </a:p>
          <a:p>
            <a:pPr marL="914400" lvl="1" indent="-342900" rtl="0">
              <a:lnSpc>
                <a:spcPct val="100000"/>
              </a:lnSpc>
              <a:spcBef>
                <a:spcPts val="0"/>
              </a:spcBef>
              <a:buClr>
                <a:srgbClr val="000000"/>
              </a:buClr>
              <a:buSzPct val="100000"/>
              <a:buFont typeface="Arial" charset="0"/>
              <a:buChar char="•"/>
            </a:pPr>
            <a:r>
              <a:rPr lang="en" sz="1200" dirty="0">
                <a:solidFill>
                  <a:srgbClr val="000000"/>
                </a:solidFill>
                <a:latin typeface="Century Gothic" charset="0"/>
                <a:ea typeface="Century Gothic" charset="0"/>
                <a:cs typeface="Century Gothic" charset="0"/>
              </a:rPr>
              <a:t>Nonprofit agencies for personal, social, or academic programs for LLC</a:t>
            </a:r>
          </a:p>
          <a:p>
            <a:pPr marL="914400" lvl="1" indent="-342900" rtl="0">
              <a:lnSpc>
                <a:spcPct val="100000"/>
              </a:lnSpc>
              <a:spcBef>
                <a:spcPts val="0"/>
              </a:spcBef>
              <a:buClr>
                <a:srgbClr val="000000"/>
              </a:buClr>
              <a:buSzPct val="100000"/>
              <a:buFont typeface="Arial" charset="0"/>
              <a:buChar char="•"/>
            </a:pPr>
            <a:r>
              <a:rPr lang="en" sz="1200" dirty="0">
                <a:solidFill>
                  <a:srgbClr val="000000"/>
                </a:solidFill>
                <a:latin typeface="Century Gothic" charset="0"/>
                <a:ea typeface="Century Gothic" charset="0"/>
                <a:cs typeface="Century Gothic" charset="0"/>
              </a:rPr>
              <a:t>Families of students to support events and programs</a:t>
            </a:r>
          </a:p>
          <a:p>
            <a:pPr marL="0" lvl="0" indent="0" rtl="0">
              <a:spcBef>
                <a:spcPts val="0"/>
              </a:spcBef>
              <a:buNone/>
            </a:pPr>
            <a:endParaRPr sz="1100" dirty="0">
              <a:solidFill>
                <a:srgbClr val="D9D9D9"/>
              </a:solidFill>
              <a:latin typeface="Arial"/>
              <a:ea typeface="Arial"/>
              <a:cs typeface="Arial"/>
              <a:sym typeface="Arial"/>
            </a:endParaRPr>
          </a:p>
        </p:txBody>
      </p:sp>
      <p:pic>
        <p:nvPicPr>
          <p:cNvPr id="171" name="Shape 171"/>
          <p:cNvPicPr preferRelativeResize="0"/>
          <p:nvPr/>
        </p:nvPicPr>
        <p:blipFill>
          <a:blip r:embed="rId3">
            <a:alphaModFix/>
          </a:blip>
          <a:stretch>
            <a:fillRect/>
          </a:stretch>
        </p:blipFill>
        <p:spPr>
          <a:xfrm>
            <a:off x="3730162" y="3459825"/>
            <a:ext cx="1683675" cy="1683675"/>
          </a:xfrm>
          <a:prstGeom prst="rect">
            <a:avLst/>
          </a:prstGeom>
          <a:noFill/>
          <a:ln>
            <a:noFill/>
          </a:ln>
        </p:spPr>
      </p:pic>
    </p:spTree>
  </p:cSld>
  <p:clrMapOvr>
    <a:masterClrMapping/>
  </p:clrMapOvr>
</p:sld>
</file>

<file path=ppt/theme/theme1.xml><?xml version="1.0" encoding="utf-8"?>
<a:theme xmlns:a="http://schemas.openxmlformats.org/drawingml/2006/main" name="coral">
  <a:themeElements>
    <a:clrScheme name="Coral">
      <a:dk1>
        <a:srgbClr val="F55E61"/>
      </a:dk1>
      <a:lt1>
        <a:srgbClr val="FFFFFF"/>
      </a:lt1>
      <a:dk2>
        <a:srgbClr val="5E696C"/>
      </a:dk2>
      <a:lt2>
        <a:srgbClr val="BFC7CA"/>
      </a:lt2>
      <a:accent1>
        <a:srgbClr val="1E2D31"/>
      </a:accent1>
      <a:accent2>
        <a:srgbClr val="273C42"/>
      </a:accent2>
      <a:accent3>
        <a:srgbClr val="83D061"/>
      </a:accent3>
      <a:accent4>
        <a:srgbClr val="F6CD4C"/>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1283</Words>
  <Application>Microsoft Macintosh PowerPoint</Application>
  <PresentationFormat>On-screen Show (16:9)</PresentationFormat>
  <Paragraphs>125</Paragraphs>
  <Slides>17</Slides>
  <Notes>17</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17</vt:i4>
      </vt:variant>
    </vt:vector>
  </HeadingPairs>
  <TitlesOfParts>
    <vt:vector size="28" baseType="lpstr">
      <vt:lpstr>Farah</vt:lpstr>
      <vt:lpstr>Lato</vt:lpstr>
      <vt:lpstr>Wingdings</vt:lpstr>
      <vt:lpstr>Playfair Display</vt:lpstr>
      <vt:lpstr>Arial</vt:lpstr>
      <vt:lpstr>Open Sans</vt:lpstr>
      <vt:lpstr>Roboto</vt:lpstr>
      <vt:lpstr>Century Gothic</vt:lpstr>
      <vt:lpstr>Courier New</vt:lpstr>
      <vt:lpstr>coral</vt:lpstr>
      <vt:lpstr>material</vt:lpstr>
      <vt:lpstr>Student Accessibility Proposal</vt:lpstr>
      <vt:lpstr>Institutional Overview </vt:lpstr>
      <vt:lpstr>Proposal Overview </vt:lpstr>
      <vt:lpstr>  Rebranding: Addressing the Stigma </vt:lpstr>
      <vt:lpstr>(2)  Seeking Opportunities for United Living Learning Community (S.O.U.L. LLC) </vt:lpstr>
      <vt:lpstr>(2) LLC Programs</vt:lpstr>
      <vt:lpstr>(2) Learning Outcomes of LLC</vt:lpstr>
      <vt:lpstr>(3)  Training </vt:lpstr>
      <vt:lpstr>Stakeholders</vt:lpstr>
      <vt:lpstr>Staffing of LLC</vt:lpstr>
      <vt:lpstr>Funding / Budget</vt:lpstr>
      <vt:lpstr>Discuss Challenges</vt:lpstr>
      <vt:lpstr>Theory to Practice </vt:lpstr>
      <vt:lpstr>The Center’s Mission </vt:lpstr>
      <vt:lpstr>How does this tie back to our University?</vt:lpstr>
      <vt:lpstr>References</vt:lpstr>
      <vt:lpstr>References </vt:lpstr>
    </vt:vector>
  </TitlesOfParts>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Accessibility Proposal</dc:title>
  <cp:lastModifiedBy>Michael K Wallace</cp:lastModifiedBy>
  <cp:revision>3</cp:revision>
  <dcterms:modified xsi:type="dcterms:W3CDTF">2017-02-23T04:05:41Z</dcterms:modified>
</cp:coreProperties>
</file>