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3" r:id="rId1"/>
  </p:sldMasterIdLst>
  <p:sldIdLst>
    <p:sldId id="285" r:id="rId2"/>
    <p:sldId id="256" r:id="rId3"/>
    <p:sldId id="262" r:id="rId4"/>
    <p:sldId id="264" r:id="rId5"/>
    <p:sldId id="261" r:id="rId6"/>
    <p:sldId id="272" r:id="rId7"/>
    <p:sldId id="269" r:id="rId8"/>
    <p:sldId id="282" r:id="rId9"/>
    <p:sldId id="270" r:id="rId10"/>
    <p:sldId id="258" r:id="rId11"/>
    <p:sldId id="277" r:id="rId12"/>
    <p:sldId id="284" r:id="rId13"/>
    <p:sldId id="275" r:id="rId14"/>
    <p:sldId id="274" r:id="rId15"/>
    <p:sldId id="271" r:id="rId16"/>
    <p:sldId id="273" r:id="rId17"/>
    <p:sldId id="263" r:id="rId18"/>
    <p:sldId id="278" r:id="rId19"/>
    <p:sldId id="279" r:id="rId20"/>
    <p:sldId id="2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5332" autoAdjust="0"/>
  </p:normalViewPr>
  <p:slideViewPr>
    <p:cSldViewPr snapToGrid="0">
      <p:cViewPr>
        <p:scale>
          <a:sx n="70" d="100"/>
          <a:sy n="70" d="100"/>
        </p:scale>
        <p:origin x="1123" y="350"/>
      </p:cViewPr>
      <p:guideLst/>
    </p:cSldViewPr>
  </p:slideViewPr>
  <p:outlineViewPr>
    <p:cViewPr>
      <p:scale>
        <a:sx n="33" d="100"/>
        <a:sy n="33" d="100"/>
      </p:scale>
      <p:origin x="0" y="-651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CC5535-9A1D-4561-823C-A29E7E4943B8}" type="doc">
      <dgm:prSet loTypeId="urn:microsoft.com/office/officeart/2005/8/layout/hierarchy6" loCatId="hierarchy" qsTypeId="urn:microsoft.com/office/officeart/2005/8/quickstyle/simple1" qsCatId="simple" csTypeId="urn:microsoft.com/office/officeart/2005/8/colors/colorful5" csCatId="colorful" phldr="1"/>
      <dgm:spPr/>
      <dgm:t>
        <a:bodyPr/>
        <a:lstStyle/>
        <a:p>
          <a:endParaRPr lang="en-US"/>
        </a:p>
      </dgm:t>
    </dgm:pt>
    <dgm:pt modelId="{5C85FB3F-1223-4232-95E4-3BBA3BE91BE9}">
      <dgm:prSet phldrT="[Text]" custT="1"/>
      <dgm:spPr/>
      <dgm:t>
        <a:bodyPr/>
        <a:lstStyle/>
        <a:p>
          <a:r>
            <a:rPr lang="en-US" sz="1050" dirty="0" smtClean="0"/>
            <a:t>Director of Disability Services</a:t>
          </a:r>
          <a:endParaRPr lang="en-US" sz="1050" dirty="0"/>
        </a:p>
      </dgm:t>
    </dgm:pt>
    <dgm:pt modelId="{78930FE0-D9B1-4FC2-A588-F707AB0DD264}" type="parTrans" cxnId="{1BC21340-B059-4FF9-90BA-88678E4D3621}">
      <dgm:prSet/>
      <dgm:spPr/>
      <dgm:t>
        <a:bodyPr/>
        <a:lstStyle/>
        <a:p>
          <a:endParaRPr lang="en-US" sz="2800"/>
        </a:p>
      </dgm:t>
    </dgm:pt>
    <dgm:pt modelId="{07B7E2AF-3CC2-4317-87FF-3D0CCFA8D48C}" type="sibTrans" cxnId="{1BC21340-B059-4FF9-90BA-88678E4D3621}">
      <dgm:prSet/>
      <dgm:spPr/>
      <dgm:t>
        <a:bodyPr/>
        <a:lstStyle/>
        <a:p>
          <a:endParaRPr lang="en-US"/>
        </a:p>
      </dgm:t>
    </dgm:pt>
    <dgm:pt modelId="{95690C93-9DB7-4341-B98B-DFBB07B4FA2A}">
      <dgm:prSet phldrT="[Text]" custT="1"/>
      <dgm:spPr/>
      <dgm:t>
        <a:bodyPr/>
        <a:lstStyle/>
        <a:p>
          <a:r>
            <a:rPr lang="en-US" sz="1050" dirty="0" smtClean="0"/>
            <a:t>Assistant </a:t>
          </a:r>
          <a:r>
            <a:rPr lang="en-US" sz="1050" dirty="0" smtClean="0"/>
            <a:t>Director for Program Operations</a:t>
          </a:r>
          <a:endParaRPr lang="en-US" sz="1050" dirty="0"/>
        </a:p>
      </dgm:t>
    </dgm:pt>
    <dgm:pt modelId="{690C1C81-2EF6-45BD-9802-75456F645BF4}" type="parTrans" cxnId="{D189DB62-91CD-4940-907A-3F8BA14AB9EB}">
      <dgm:prSet/>
      <dgm:spPr/>
      <dgm:t>
        <a:bodyPr/>
        <a:lstStyle/>
        <a:p>
          <a:endParaRPr lang="en-US" sz="2800"/>
        </a:p>
      </dgm:t>
    </dgm:pt>
    <dgm:pt modelId="{D5FBEFD3-E917-4BA3-A09B-1C0507DB8E3B}" type="sibTrans" cxnId="{D189DB62-91CD-4940-907A-3F8BA14AB9EB}">
      <dgm:prSet/>
      <dgm:spPr/>
      <dgm:t>
        <a:bodyPr/>
        <a:lstStyle/>
        <a:p>
          <a:endParaRPr lang="en-US"/>
        </a:p>
      </dgm:t>
    </dgm:pt>
    <dgm:pt modelId="{C8BC1392-9E58-4DC2-AB15-B448BD22212E}">
      <dgm:prSet phldrT="[Text]" custT="1"/>
      <dgm:spPr>
        <a:solidFill>
          <a:schemeClr val="accent3"/>
        </a:solidFill>
      </dgm:spPr>
      <dgm:t>
        <a:bodyPr/>
        <a:lstStyle/>
        <a:p>
          <a:r>
            <a:rPr lang="en-US" sz="1050" dirty="0" smtClean="0"/>
            <a:t>Instructor </a:t>
          </a:r>
          <a:endParaRPr lang="en-US" sz="1050" dirty="0"/>
        </a:p>
      </dgm:t>
    </dgm:pt>
    <dgm:pt modelId="{D77E8D06-F1A6-414F-929A-ADA88A1624DA}" type="parTrans" cxnId="{2449076F-638F-4367-91D3-D0006CF0F83B}">
      <dgm:prSet/>
      <dgm:spPr/>
      <dgm:t>
        <a:bodyPr/>
        <a:lstStyle/>
        <a:p>
          <a:endParaRPr lang="en-US" sz="2800"/>
        </a:p>
      </dgm:t>
    </dgm:pt>
    <dgm:pt modelId="{77DF5C8B-51FF-4A68-8EB7-34C861234D77}" type="sibTrans" cxnId="{2449076F-638F-4367-91D3-D0006CF0F83B}">
      <dgm:prSet/>
      <dgm:spPr/>
      <dgm:t>
        <a:bodyPr/>
        <a:lstStyle/>
        <a:p>
          <a:endParaRPr lang="en-US"/>
        </a:p>
      </dgm:t>
    </dgm:pt>
    <dgm:pt modelId="{EFFF81C6-E6E4-4A65-B8A7-BA83ED3DB661}">
      <dgm:prSet phldrT="[Text]" custT="1"/>
      <dgm:spPr>
        <a:solidFill>
          <a:schemeClr val="accent3"/>
        </a:solidFill>
      </dgm:spPr>
      <dgm:t>
        <a:bodyPr/>
        <a:lstStyle/>
        <a:p>
          <a:r>
            <a:rPr lang="en-US" sz="1050" dirty="0" smtClean="0"/>
            <a:t>Instructor</a:t>
          </a:r>
          <a:endParaRPr lang="en-US" sz="1050" dirty="0"/>
        </a:p>
      </dgm:t>
    </dgm:pt>
    <dgm:pt modelId="{9BCBC66C-BB81-4D30-899E-A7D54D1E2CCA}" type="parTrans" cxnId="{BA933711-C55E-4973-888D-77AF20E4325C}">
      <dgm:prSet/>
      <dgm:spPr/>
      <dgm:t>
        <a:bodyPr/>
        <a:lstStyle/>
        <a:p>
          <a:endParaRPr lang="en-US" sz="2800"/>
        </a:p>
      </dgm:t>
    </dgm:pt>
    <dgm:pt modelId="{CDCEBC09-DA8D-42FB-B02B-DE4BE22D109D}" type="sibTrans" cxnId="{BA933711-C55E-4973-888D-77AF20E4325C}">
      <dgm:prSet/>
      <dgm:spPr/>
      <dgm:t>
        <a:bodyPr/>
        <a:lstStyle/>
        <a:p>
          <a:endParaRPr lang="en-US"/>
        </a:p>
      </dgm:t>
    </dgm:pt>
    <dgm:pt modelId="{A608977B-33A4-4FC4-A026-87052D76BCA4}">
      <dgm:prSet phldrT="[Text]" custT="1"/>
      <dgm:spPr/>
      <dgm:t>
        <a:bodyPr/>
        <a:lstStyle/>
        <a:p>
          <a:r>
            <a:rPr lang="en-US" sz="1050" dirty="0" smtClean="0"/>
            <a:t>Assistant </a:t>
          </a:r>
          <a:r>
            <a:rPr lang="en-US" sz="1050" dirty="0" smtClean="0"/>
            <a:t>Director for Student Support  </a:t>
          </a:r>
          <a:endParaRPr lang="en-US" sz="1050" dirty="0"/>
        </a:p>
      </dgm:t>
    </dgm:pt>
    <dgm:pt modelId="{BC099381-AEE4-48F3-8A11-1CA781393EB0}" type="parTrans" cxnId="{A9A5B55C-9654-4656-B7F1-C84252E18987}">
      <dgm:prSet/>
      <dgm:spPr/>
      <dgm:t>
        <a:bodyPr/>
        <a:lstStyle/>
        <a:p>
          <a:endParaRPr lang="en-US" sz="2800"/>
        </a:p>
      </dgm:t>
    </dgm:pt>
    <dgm:pt modelId="{FFC0AA3D-D534-4E2E-A451-C91C017D60F0}" type="sibTrans" cxnId="{A9A5B55C-9654-4656-B7F1-C84252E18987}">
      <dgm:prSet/>
      <dgm:spPr/>
      <dgm:t>
        <a:bodyPr/>
        <a:lstStyle/>
        <a:p>
          <a:endParaRPr lang="en-US"/>
        </a:p>
      </dgm:t>
    </dgm:pt>
    <dgm:pt modelId="{12851BD2-BB2C-49C3-98D6-95CABC6C2C27}">
      <dgm:prSet phldrT="[Text]" custT="1"/>
      <dgm:spPr>
        <a:solidFill>
          <a:schemeClr val="accent3"/>
        </a:solidFill>
      </dgm:spPr>
      <dgm:t>
        <a:bodyPr/>
        <a:lstStyle/>
        <a:p>
          <a:r>
            <a:rPr lang="en-US" sz="1050" dirty="0" smtClean="0"/>
            <a:t>Graduate Assistant</a:t>
          </a:r>
          <a:endParaRPr lang="en-US" sz="1050" dirty="0"/>
        </a:p>
      </dgm:t>
    </dgm:pt>
    <dgm:pt modelId="{D461FDF5-05D5-482C-A1ED-D1C8A763072B}" type="parTrans" cxnId="{FA8492CD-D759-4E2A-B2BE-C396772C0141}">
      <dgm:prSet/>
      <dgm:spPr/>
      <dgm:t>
        <a:bodyPr/>
        <a:lstStyle/>
        <a:p>
          <a:endParaRPr lang="en-US" sz="2800"/>
        </a:p>
      </dgm:t>
    </dgm:pt>
    <dgm:pt modelId="{B543882F-C9E9-463E-9E91-8D4EC7B150C9}" type="sibTrans" cxnId="{FA8492CD-D759-4E2A-B2BE-C396772C0141}">
      <dgm:prSet/>
      <dgm:spPr/>
      <dgm:t>
        <a:bodyPr/>
        <a:lstStyle/>
        <a:p>
          <a:endParaRPr lang="en-US"/>
        </a:p>
      </dgm:t>
    </dgm:pt>
    <dgm:pt modelId="{37BAC0EF-73C5-4CA1-A20C-ABA6C2B916AF}">
      <dgm:prSet phldrT="[Text]" custT="1"/>
      <dgm:spPr>
        <a:solidFill>
          <a:schemeClr val="accent3"/>
        </a:solidFill>
      </dgm:spPr>
      <dgm:t>
        <a:bodyPr/>
        <a:lstStyle/>
        <a:p>
          <a:r>
            <a:rPr lang="en-US" sz="1050" dirty="0" smtClean="0"/>
            <a:t>Instructor</a:t>
          </a:r>
          <a:endParaRPr lang="en-US" sz="1050" dirty="0"/>
        </a:p>
      </dgm:t>
    </dgm:pt>
    <dgm:pt modelId="{6CE6F7F9-B3BC-4B54-809B-8EEC0094859E}" type="parTrans" cxnId="{3B4347F3-6D96-45DA-92B5-F8B080A6A43B}">
      <dgm:prSet/>
      <dgm:spPr/>
      <dgm:t>
        <a:bodyPr/>
        <a:lstStyle/>
        <a:p>
          <a:endParaRPr lang="en-US" sz="2800"/>
        </a:p>
      </dgm:t>
    </dgm:pt>
    <dgm:pt modelId="{854240CB-17B8-4634-8DB5-07287CDEB5BE}" type="sibTrans" cxnId="{3B4347F3-6D96-45DA-92B5-F8B080A6A43B}">
      <dgm:prSet/>
      <dgm:spPr/>
      <dgm:t>
        <a:bodyPr/>
        <a:lstStyle/>
        <a:p>
          <a:endParaRPr lang="en-US"/>
        </a:p>
      </dgm:t>
    </dgm:pt>
    <dgm:pt modelId="{851DF281-291E-4456-8570-C572909F2DAE}">
      <dgm:prSet phldrT="[Text]" custT="1"/>
      <dgm:spPr>
        <a:solidFill>
          <a:schemeClr val="accent3"/>
        </a:solidFill>
      </dgm:spPr>
      <dgm:t>
        <a:bodyPr/>
        <a:lstStyle/>
        <a:p>
          <a:r>
            <a:rPr lang="en-US" sz="1050" dirty="0" smtClean="0"/>
            <a:t>Instructor</a:t>
          </a:r>
          <a:endParaRPr lang="en-US" sz="1050" dirty="0"/>
        </a:p>
      </dgm:t>
    </dgm:pt>
    <dgm:pt modelId="{7157945C-83FA-46F6-A78A-0D0BCBDE1438}" type="parTrans" cxnId="{E9E65655-ED62-4400-91F8-91DA2E482C4F}">
      <dgm:prSet/>
      <dgm:spPr/>
      <dgm:t>
        <a:bodyPr/>
        <a:lstStyle/>
        <a:p>
          <a:endParaRPr lang="en-US" sz="2800"/>
        </a:p>
      </dgm:t>
    </dgm:pt>
    <dgm:pt modelId="{FCD5A6EA-9E24-4CD8-BD99-1E5AD5ACA9DF}" type="sibTrans" cxnId="{E9E65655-ED62-4400-91F8-91DA2E482C4F}">
      <dgm:prSet/>
      <dgm:spPr/>
      <dgm:t>
        <a:bodyPr/>
        <a:lstStyle/>
        <a:p>
          <a:endParaRPr lang="en-US"/>
        </a:p>
      </dgm:t>
    </dgm:pt>
    <dgm:pt modelId="{96B92687-F667-4F9F-A921-AB415FF8482D}">
      <dgm:prSet phldrT="[Text]" custT="1"/>
      <dgm:spPr>
        <a:solidFill>
          <a:schemeClr val="accent5"/>
        </a:solidFill>
      </dgm:spPr>
      <dgm:t>
        <a:bodyPr/>
        <a:lstStyle/>
        <a:p>
          <a:r>
            <a:rPr lang="en-US" sz="1050" dirty="0" smtClean="0"/>
            <a:t>CLASS Program Director </a:t>
          </a:r>
          <a:endParaRPr lang="en-US" sz="1050" dirty="0"/>
        </a:p>
      </dgm:t>
    </dgm:pt>
    <dgm:pt modelId="{228E0583-8959-41BC-AE02-AB7E4FC04D4D}" type="parTrans" cxnId="{20C92E4F-9A5B-4886-B21D-5DB34F0E196C}">
      <dgm:prSet/>
      <dgm:spPr/>
      <dgm:t>
        <a:bodyPr/>
        <a:lstStyle/>
        <a:p>
          <a:endParaRPr lang="en-US" sz="2800"/>
        </a:p>
      </dgm:t>
    </dgm:pt>
    <dgm:pt modelId="{CCD0B294-C123-4C60-B68D-0EF27278DB0F}" type="sibTrans" cxnId="{20C92E4F-9A5B-4886-B21D-5DB34F0E196C}">
      <dgm:prSet/>
      <dgm:spPr/>
      <dgm:t>
        <a:bodyPr/>
        <a:lstStyle/>
        <a:p>
          <a:endParaRPr lang="en-US"/>
        </a:p>
      </dgm:t>
    </dgm:pt>
    <dgm:pt modelId="{2E5967BA-1DD4-4FD7-B0D5-CDD1993C9D25}">
      <dgm:prSet phldrT="[Text]" custT="1"/>
      <dgm:spPr/>
      <dgm:t>
        <a:bodyPr/>
        <a:lstStyle/>
        <a:p>
          <a:r>
            <a:rPr lang="en-US" sz="1050" dirty="0" smtClean="0"/>
            <a:t>Dean of Students </a:t>
          </a:r>
          <a:endParaRPr lang="en-US" sz="1050" dirty="0"/>
        </a:p>
      </dgm:t>
    </dgm:pt>
    <dgm:pt modelId="{6587C991-F192-47D4-91F5-C7BAB971DC20}" type="parTrans" cxnId="{11A045BE-8F77-4045-ABC2-7EACA513F9FD}">
      <dgm:prSet/>
      <dgm:spPr/>
      <dgm:t>
        <a:bodyPr/>
        <a:lstStyle/>
        <a:p>
          <a:endParaRPr lang="en-US"/>
        </a:p>
      </dgm:t>
    </dgm:pt>
    <dgm:pt modelId="{4F97ED2D-3FC1-43BA-A94F-E38A1A1AA268}" type="sibTrans" cxnId="{11A045BE-8F77-4045-ABC2-7EACA513F9FD}">
      <dgm:prSet/>
      <dgm:spPr/>
      <dgm:t>
        <a:bodyPr/>
        <a:lstStyle/>
        <a:p>
          <a:endParaRPr lang="en-US"/>
        </a:p>
      </dgm:t>
    </dgm:pt>
    <dgm:pt modelId="{FF7A2106-0075-4115-B701-84B2B7F444D1}">
      <dgm:prSet phldrT="[Text]" custT="1"/>
      <dgm:spPr>
        <a:solidFill>
          <a:schemeClr val="accent1"/>
        </a:solidFill>
      </dgm:spPr>
      <dgm:t>
        <a:bodyPr/>
        <a:lstStyle/>
        <a:p>
          <a:r>
            <a:rPr lang="en-US" sz="1050" dirty="0" smtClean="0"/>
            <a:t>Peer Mentors</a:t>
          </a:r>
          <a:endParaRPr lang="en-US" sz="1050" dirty="0"/>
        </a:p>
      </dgm:t>
    </dgm:pt>
    <dgm:pt modelId="{86EB656F-13F8-425C-BDEC-0DC285586F68}" type="parTrans" cxnId="{F8B68CD2-DF40-4AF2-A84E-5486CD9909D6}">
      <dgm:prSet/>
      <dgm:spPr/>
      <dgm:t>
        <a:bodyPr/>
        <a:lstStyle/>
        <a:p>
          <a:endParaRPr lang="en-US" sz="2800"/>
        </a:p>
      </dgm:t>
    </dgm:pt>
    <dgm:pt modelId="{078378A0-865C-4FED-BC1B-B765118A0E15}" type="sibTrans" cxnId="{F8B68CD2-DF40-4AF2-A84E-5486CD9909D6}">
      <dgm:prSet/>
      <dgm:spPr/>
      <dgm:t>
        <a:bodyPr/>
        <a:lstStyle/>
        <a:p>
          <a:endParaRPr lang="en-US"/>
        </a:p>
      </dgm:t>
    </dgm:pt>
    <dgm:pt modelId="{D0F17192-FC4D-4315-9D84-3F32FD5CFE64}">
      <dgm:prSet phldrT="[Text]" custT="1"/>
      <dgm:spPr>
        <a:solidFill>
          <a:schemeClr val="accent3"/>
        </a:solidFill>
      </dgm:spPr>
      <dgm:t>
        <a:bodyPr/>
        <a:lstStyle/>
        <a:p>
          <a:r>
            <a:rPr lang="en-US" sz="1050" dirty="0" smtClean="0"/>
            <a:t>Graduate Assistant </a:t>
          </a:r>
          <a:endParaRPr lang="en-US" sz="1050" dirty="0"/>
        </a:p>
      </dgm:t>
    </dgm:pt>
    <dgm:pt modelId="{99214B49-0117-441E-9453-4B48CDDF575F}" type="parTrans" cxnId="{AD7AF05F-5C73-48C5-A07E-FAA8D50DB239}">
      <dgm:prSet/>
      <dgm:spPr/>
      <dgm:t>
        <a:bodyPr/>
        <a:lstStyle/>
        <a:p>
          <a:endParaRPr lang="en-US" sz="2800"/>
        </a:p>
      </dgm:t>
    </dgm:pt>
    <dgm:pt modelId="{0B1DBC3D-6073-43E4-AF99-B4A43258F900}" type="sibTrans" cxnId="{AD7AF05F-5C73-48C5-A07E-FAA8D50DB239}">
      <dgm:prSet/>
      <dgm:spPr/>
      <dgm:t>
        <a:bodyPr/>
        <a:lstStyle/>
        <a:p>
          <a:endParaRPr lang="en-US"/>
        </a:p>
      </dgm:t>
    </dgm:pt>
    <dgm:pt modelId="{E5B87FFD-4148-4B57-9A61-D3545CA9A44D}">
      <dgm:prSet phldrT="[Text]" custT="1"/>
      <dgm:spPr/>
      <dgm:t>
        <a:bodyPr/>
        <a:lstStyle/>
        <a:p>
          <a:r>
            <a:rPr lang="en-US" sz="1050" dirty="0" smtClean="0"/>
            <a:t>Housing &amp; Residence Life </a:t>
          </a:r>
          <a:endParaRPr lang="en-US" sz="1050" dirty="0"/>
        </a:p>
      </dgm:t>
    </dgm:pt>
    <dgm:pt modelId="{EE006AB6-2BA9-451F-95C8-84A3B730AB46}" type="parTrans" cxnId="{DB335CD6-9F80-4FF3-A1A6-638D6C45EC12}">
      <dgm:prSet/>
      <dgm:spPr/>
      <dgm:t>
        <a:bodyPr/>
        <a:lstStyle/>
        <a:p>
          <a:endParaRPr lang="en-US" sz="2800"/>
        </a:p>
      </dgm:t>
    </dgm:pt>
    <dgm:pt modelId="{623F1874-12C3-494F-A17B-1BAB3736C4F1}" type="sibTrans" cxnId="{DB335CD6-9F80-4FF3-A1A6-638D6C45EC12}">
      <dgm:prSet/>
      <dgm:spPr/>
      <dgm:t>
        <a:bodyPr/>
        <a:lstStyle/>
        <a:p>
          <a:endParaRPr lang="en-US"/>
        </a:p>
      </dgm:t>
    </dgm:pt>
    <dgm:pt modelId="{A9B630F8-678A-46AE-A7AE-BE476AE03780}">
      <dgm:prSet phldrT="[Text]" custT="1"/>
      <dgm:spPr/>
      <dgm:t>
        <a:bodyPr/>
        <a:lstStyle/>
        <a:p>
          <a:r>
            <a:rPr lang="en-US" sz="1050" dirty="0" smtClean="0"/>
            <a:t>Counseling &amp; Psychological Services</a:t>
          </a:r>
          <a:endParaRPr lang="en-US" sz="1050" dirty="0"/>
        </a:p>
      </dgm:t>
    </dgm:pt>
    <dgm:pt modelId="{12B7AF37-A201-4931-93D2-F226E124600E}" type="parTrans" cxnId="{21320728-AB21-49A1-AF33-FB2159515A43}">
      <dgm:prSet/>
      <dgm:spPr/>
      <dgm:t>
        <a:bodyPr/>
        <a:lstStyle/>
        <a:p>
          <a:endParaRPr lang="en-US" sz="2800"/>
        </a:p>
      </dgm:t>
    </dgm:pt>
    <dgm:pt modelId="{432F5081-4B29-4BA4-9B05-1E564E2E894A}" type="sibTrans" cxnId="{21320728-AB21-49A1-AF33-FB2159515A43}">
      <dgm:prSet/>
      <dgm:spPr/>
      <dgm:t>
        <a:bodyPr/>
        <a:lstStyle/>
        <a:p>
          <a:endParaRPr lang="en-US"/>
        </a:p>
      </dgm:t>
    </dgm:pt>
    <dgm:pt modelId="{3528078B-22B7-4895-B740-C47617A7D117}">
      <dgm:prSet phldrT="[Text]" custT="1"/>
      <dgm:spPr/>
      <dgm:t>
        <a:bodyPr/>
        <a:lstStyle/>
        <a:p>
          <a:r>
            <a:rPr lang="en-US" sz="1050" dirty="0" smtClean="0"/>
            <a:t>Student Activities</a:t>
          </a:r>
          <a:endParaRPr lang="en-US" sz="1050" dirty="0"/>
        </a:p>
      </dgm:t>
    </dgm:pt>
    <dgm:pt modelId="{013D6C45-6F89-4F9B-A3B2-E428FA20F4A6}" type="parTrans" cxnId="{499D2FD5-8B3C-41D9-83D5-BB70982B6154}">
      <dgm:prSet/>
      <dgm:spPr/>
      <dgm:t>
        <a:bodyPr/>
        <a:lstStyle/>
        <a:p>
          <a:endParaRPr lang="en-US" sz="2800"/>
        </a:p>
      </dgm:t>
    </dgm:pt>
    <dgm:pt modelId="{27159329-2F4A-47FB-857B-BA191E511BC4}" type="sibTrans" cxnId="{499D2FD5-8B3C-41D9-83D5-BB70982B6154}">
      <dgm:prSet/>
      <dgm:spPr/>
      <dgm:t>
        <a:bodyPr/>
        <a:lstStyle/>
        <a:p>
          <a:endParaRPr lang="en-US"/>
        </a:p>
      </dgm:t>
    </dgm:pt>
    <dgm:pt modelId="{08C2A725-F933-4785-8EAA-A7DFBE32BF53}">
      <dgm:prSet phldrT="[Text]" custT="1"/>
      <dgm:spPr/>
      <dgm:t>
        <a:bodyPr/>
        <a:lstStyle/>
        <a:p>
          <a:r>
            <a:rPr lang="en-US" sz="1050" dirty="0" smtClean="0"/>
            <a:t>Development</a:t>
          </a:r>
          <a:endParaRPr lang="en-US" sz="1050" dirty="0"/>
        </a:p>
      </dgm:t>
    </dgm:pt>
    <dgm:pt modelId="{94B888B5-330A-4E9D-90C3-2700E87BD9FE}" type="parTrans" cxnId="{1242E139-194E-402B-8BAA-495B2060EB5E}">
      <dgm:prSet/>
      <dgm:spPr/>
      <dgm:t>
        <a:bodyPr/>
        <a:lstStyle/>
        <a:p>
          <a:endParaRPr lang="en-US" sz="2800"/>
        </a:p>
      </dgm:t>
    </dgm:pt>
    <dgm:pt modelId="{F9BF6710-8BF3-4FB4-81C1-7EBCF831EADB}" type="sibTrans" cxnId="{1242E139-194E-402B-8BAA-495B2060EB5E}">
      <dgm:prSet/>
      <dgm:spPr/>
      <dgm:t>
        <a:bodyPr/>
        <a:lstStyle/>
        <a:p>
          <a:endParaRPr lang="en-US"/>
        </a:p>
      </dgm:t>
    </dgm:pt>
    <dgm:pt modelId="{F9E048AF-BD77-43DC-B646-A2ED759465BA}">
      <dgm:prSet phldrT="[Text]" custT="1"/>
      <dgm:spPr>
        <a:solidFill>
          <a:schemeClr val="accent5"/>
        </a:solidFill>
      </dgm:spPr>
      <dgm:t>
        <a:bodyPr/>
        <a:lstStyle/>
        <a:p>
          <a:r>
            <a:rPr lang="en-US" sz="1050" dirty="0" smtClean="0"/>
            <a:t>Administrative Assistant </a:t>
          </a:r>
          <a:endParaRPr lang="en-US" sz="1050" dirty="0"/>
        </a:p>
      </dgm:t>
    </dgm:pt>
    <dgm:pt modelId="{69AAD35B-F8F9-4421-8B64-13AE1A6C67D9}" type="parTrans" cxnId="{16A81FD3-DC34-4274-810D-D279B3F9378D}">
      <dgm:prSet/>
      <dgm:spPr/>
      <dgm:t>
        <a:bodyPr/>
        <a:lstStyle/>
        <a:p>
          <a:endParaRPr lang="en-US" sz="2800"/>
        </a:p>
      </dgm:t>
    </dgm:pt>
    <dgm:pt modelId="{03ED206D-99A3-47E2-81BF-A82C8C7A083C}" type="sibTrans" cxnId="{16A81FD3-DC34-4274-810D-D279B3F9378D}">
      <dgm:prSet/>
      <dgm:spPr/>
      <dgm:t>
        <a:bodyPr/>
        <a:lstStyle/>
        <a:p>
          <a:endParaRPr lang="en-US"/>
        </a:p>
      </dgm:t>
    </dgm:pt>
    <dgm:pt modelId="{2B0A9F7A-69FF-449D-A106-4BAC3E3825B7}">
      <dgm:prSet phldrT="[Text]" custT="1"/>
      <dgm:spPr>
        <a:solidFill>
          <a:schemeClr val="accent1"/>
        </a:solidFill>
      </dgm:spPr>
      <dgm:t>
        <a:bodyPr/>
        <a:lstStyle/>
        <a:p>
          <a:r>
            <a:rPr lang="en-US" sz="1050" dirty="0" smtClean="0"/>
            <a:t>Peer Mentors</a:t>
          </a:r>
          <a:endParaRPr lang="en-US" sz="1050" dirty="0"/>
        </a:p>
      </dgm:t>
    </dgm:pt>
    <dgm:pt modelId="{96D63F50-1B2F-48E8-9E5B-6403D3715C87}" type="parTrans" cxnId="{DE0C5FC4-DD47-412F-B901-48CF8D65F1CC}">
      <dgm:prSet/>
      <dgm:spPr/>
      <dgm:t>
        <a:bodyPr/>
        <a:lstStyle/>
        <a:p>
          <a:endParaRPr lang="en-US" sz="2800"/>
        </a:p>
      </dgm:t>
    </dgm:pt>
    <dgm:pt modelId="{9EE8A42E-5D4D-4FE6-8DB4-07CF30B1C33E}" type="sibTrans" cxnId="{DE0C5FC4-DD47-412F-B901-48CF8D65F1CC}">
      <dgm:prSet/>
      <dgm:spPr/>
      <dgm:t>
        <a:bodyPr/>
        <a:lstStyle/>
        <a:p>
          <a:endParaRPr lang="en-US"/>
        </a:p>
      </dgm:t>
    </dgm:pt>
    <dgm:pt modelId="{C1B90282-9597-48BB-9475-242FA8BE9C66}">
      <dgm:prSet phldrT="[Text]" custT="1"/>
      <dgm:spPr/>
      <dgm:t>
        <a:bodyPr/>
        <a:lstStyle/>
        <a:p>
          <a:r>
            <a:rPr lang="en-US" sz="1050" dirty="0" smtClean="0"/>
            <a:t>Career Services</a:t>
          </a:r>
          <a:endParaRPr lang="en-US" sz="1050" dirty="0"/>
        </a:p>
      </dgm:t>
    </dgm:pt>
    <dgm:pt modelId="{B50F9A71-4A4A-450B-8001-F1B13B06C663}" type="parTrans" cxnId="{D2B970BD-3DDB-4ACD-86BF-8E3C05363FAF}">
      <dgm:prSet/>
      <dgm:spPr/>
      <dgm:t>
        <a:bodyPr/>
        <a:lstStyle/>
        <a:p>
          <a:endParaRPr lang="en-US"/>
        </a:p>
      </dgm:t>
    </dgm:pt>
    <dgm:pt modelId="{3102D133-A72F-47C5-9A40-2C6BD20EF173}" type="sibTrans" cxnId="{D2B970BD-3DDB-4ACD-86BF-8E3C05363FAF}">
      <dgm:prSet/>
      <dgm:spPr/>
      <dgm:t>
        <a:bodyPr/>
        <a:lstStyle/>
        <a:p>
          <a:endParaRPr lang="en-US"/>
        </a:p>
      </dgm:t>
    </dgm:pt>
    <dgm:pt modelId="{BD617777-DEE5-4098-A755-EE713F84DE58}" type="pres">
      <dgm:prSet presAssocID="{00CC5535-9A1D-4561-823C-A29E7E4943B8}" presName="mainComposite" presStyleCnt="0">
        <dgm:presLayoutVars>
          <dgm:chPref val="1"/>
          <dgm:dir/>
          <dgm:animOne val="branch"/>
          <dgm:animLvl val="lvl"/>
          <dgm:resizeHandles val="exact"/>
        </dgm:presLayoutVars>
      </dgm:prSet>
      <dgm:spPr/>
      <dgm:t>
        <a:bodyPr/>
        <a:lstStyle/>
        <a:p>
          <a:endParaRPr lang="en-US"/>
        </a:p>
      </dgm:t>
    </dgm:pt>
    <dgm:pt modelId="{E666DA38-7705-48CA-8B2E-DEB43C2006E2}" type="pres">
      <dgm:prSet presAssocID="{00CC5535-9A1D-4561-823C-A29E7E4943B8}" presName="hierFlow" presStyleCnt="0"/>
      <dgm:spPr/>
      <dgm:t>
        <a:bodyPr/>
        <a:lstStyle/>
        <a:p>
          <a:endParaRPr lang="en-US"/>
        </a:p>
      </dgm:t>
    </dgm:pt>
    <dgm:pt modelId="{E9156720-C8BF-4825-A875-B93B99DF982F}" type="pres">
      <dgm:prSet presAssocID="{00CC5535-9A1D-4561-823C-A29E7E4943B8}" presName="hierChild1" presStyleCnt="0">
        <dgm:presLayoutVars>
          <dgm:chPref val="1"/>
          <dgm:animOne val="branch"/>
          <dgm:animLvl val="lvl"/>
        </dgm:presLayoutVars>
      </dgm:prSet>
      <dgm:spPr/>
      <dgm:t>
        <a:bodyPr/>
        <a:lstStyle/>
        <a:p>
          <a:endParaRPr lang="en-US"/>
        </a:p>
      </dgm:t>
    </dgm:pt>
    <dgm:pt modelId="{5A91AE4A-34F0-4AB4-A137-4A6A7FBB6F68}" type="pres">
      <dgm:prSet presAssocID="{2E5967BA-1DD4-4FD7-B0D5-CDD1993C9D25}" presName="Name14" presStyleCnt="0"/>
      <dgm:spPr/>
      <dgm:t>
        <a:bodyPr/>
        <a:lstStyle/>
        <a:p>
          <a:endParaRPr lang="en-US"/>
        </a:p>
      </dgm:t>
    </dgm:pt>
    <dgm:pt modelId="{49EE23BF-6181-415A-975E-E0AE7E8041F3}" type="pres">
      <dgm:prSet presAssocID="{2E5967BA-1DD4-4FD7-B0D5-CDD1993C9D25}" presName="level1Shape" presStyleLbl="node0" presStyleIdx="0" presStyleCnt="1">
        <dgm:presLayoutVars>
          <dgm:chPref val="3"/>
        </dgm:presLayoutVars>
      </dgm:prSet>
      <dgm:spPr/>
      <dgm:t>
        <a:bodyPr/>
        <a:lstStyle/>
        <a:p>
          <a:endParaRPr lang="en-US"/>
        </a:p>
      </dgm:t>
    </dgm:pt>
    <dgm:pt modelId="{03C2EB2C-F729-4627-9D6E-CE41942650A4}" type="pres">
      <dgm:prSet presAssocID="{2E5967BA-1DD4-4FD7-B0D5-CDD1993C9D25}" presName="hierChild2" presStyleCnt="0"/>
      <dgm:spPr/>
      <dgm:t>
        <a:bodyPr/>
        <a:lstStyle/>
        <a:p>
          <a:endParaRPr lang="en-US"/>
        </a:p>
      </dgm:t>
    </dgm:pt>
    <dgm:pt modelId="{08CAA07C-B8FB-441A-84D7-FED2ED3AD018}" type="pres">
      <dgm:prSet presAssocID="{EE006AB6-2BA9-451F-95C8-84A3B730AB46}" presName="Name19" presStyleLbl="parChTrans1D2" presStyleIdx="0" presStyleCnt="6"/>
      <dgm:spPr/>
      <dgm:t>
        <a:bodyPr/>
        <a:lstStyle/>
        <a:p>
          <a:endParaRPr lang="en-US"/>
        </a:p>
      </dgm:t>
    </dgm:pt>
    <dgm:pt modelId="{1C442DA7-5ADA-489D-B587-E2244D295F3A}" type="pres">
      <dgm:prSet presAssocID="{E5B87FFD-4148-4B57-9A61-D3545CA9A44D}" presName="Name21" presStyleCnt="0"/>
      <dgm:spPr/>
      <dgm:t>
        <a:bodyPr/>
        <a:lstStyle/>
        <a:p>
          <a:endParaRPr lang="en-US"/>
        </a:p>
      </dgm:t>
    </dgm:pt>
    <dgm:pt modelId="{84A494AE-ADFE-4F78-A0EF-CA5B939F32B1}" type="pres">
      <dgm:prSet presAssocID="{E5B87FFD-4148-4B57-9A61-D3545CA9A44D}" presName="level2Shape" presStyleLbl="node2" presStyleIdx="0" presStyleCnt="6"/>
      <dgm:spPr/>
      <dgm:t>
        <a:bodyPr/>
        <a:lstStyle/>
        <a:p>
          <a:endParaRPr lang="en-US"/>
        </a:p>
      </dgm:t>
    </dgm:pt>
    <dgm:pt modelId="{F17DFD75-3EEA-434D-9D98-5A2AA4189C50}" type="pres">
      <dgm:prSet presAssocID="{E5B87FFD-4148-4B57-9A61-D3545CA9A44D}" presName="hierChild3" presStyleCnt="0"/>
      <dgm:spPr/>
      <dgm:t>
        <a:bodyPr/>
        <a:lstStyle/>
        <a:p>
          <a:endParaRPr lang="en-US"/>
        </a:p>
      </dgm:t>
    </dgm:pt>
    <dgm:pt modelId="{7CF24C4A-E196-44F2-81FE-9085CA4F1F49}" type="pres">
      <dgm:prSet presAssocID="{12B7AF37-A201-4931-93D2-F226E124600E}" presName="Name19" presStyleLbl="parChTrans1D2" presStyleIdx="1" presStyleCnt="6"/>
      <dgm:spPr/>
      <dgm:t>
        <a:bodyPr/>
        <a:lstStyle/>
        <a:p>
          <a:endParaRPr lang="en-US"/>
        </a:p>
      </dgm:t>
    </dgm:pt>
    <dgm:pt modelId="{4C69FE89-E9A6-4288-831A-DE28DD31E327}" type="pres">
      <dgm:prSet presAssocID="{A9B630F8-678A-46AE-A7AE-BE476AE03780}" presName="Name21" presStyleCnt="0"/>
      <dgm:spPr/>
      <dgm:t>
        <a:bodyPr/>
        <a:lstStyle/>
        <a:p>
          <a:endParaRPr lang="en-US"/>
        </a:p>
      </dgm:t>
    </dgm:pt>
    <dgm:pt modelId="{768DCA5F-EFC8-4B39-82C3-640449915A2B}" type="pres">
      <dgm:prSet presAssocID="{A9B630F8-678A-46AE-A7AE-BE476AE03780}" presName="level2Shape" presStyleLbl="node2" presStyleIdx="1" presStyleCnt="6"/>
      <dgm:spPr/>
      <dgm:t>
        <a:bodyPr/>
        <a:lstStyle/>
        <a:p>
          <a:endParaRPr lang="en-US"/>
        </a:p>
      </dgm:t>
    </dgm:pt>
    <dgm:pt modelId="{C7DCA6D2-D914-4F14-B342-7C1BE4295B7E}" type="pres">
      <dgm:prSet presAssocID="{A9B630F8-678A-46AE-A7AE-BE476AE03780}" presName="hierChild3" presStyleCnt="0"/>
      <dgm:spPr/>
      <dgm:t>
        <a:bodyPr/>
        <a:lstStyle/>
        <a:p>
          <a:endParaRPr lang="en-US"/>
        </a:p>
      </dgm:t>
    </dgm:pt>
    <dgm:pt modelId="{762E210B-3803-4E21-B408-C255B78942BC}" type="pres">
      <dgm:prSet presAssocID="{013D6C45-6F89-4F9B-A3B2-E428FA20F4A6}" presName="Name19" presStyleLbl="parChTrans1D2" presStyleIdx="2" presStyleCnt="6"/>
      <dgm:spPr/>
      <dgm:t>
        <a:bodyPr/>
        <a:lstStyle/>
        <a:p>
          <a:endParaRPr lang="en-US"/>
        </a:p>
      </dgm:t>
    </dgm:pt>
    <dgm:pt modelId="{F2425D98-4126-4BEE-A81E-FEB00D8A4229}" type="pres">
      <dgm:prSet presAssocID="{3528078B-22B7-4895-B740-C47617A7D117}" presName="Name21" presStyleCnt="0"/>
      <dgm:spPr/>
      <dgm:t>
        <a:bodyPr/>
        <a:lstStyle/>
        <a:p>
          <a:endParaRPr lang="en-US"/>
        </a:p>
      </dgm:t>
    </dgm:pt>
    <dgm:pt modelId="{10F422ED-F3C2-4B15-A82C-9D4D3B65246C}" type="pres">
      <dgm:prSet presAssocID="{3528078B-22B7-4895-B740-C47617A7D117}" presName="level2Shape" presStyleLbl="node2" presStyleIdx="2" presStyleCnt="6"/>
      <dgm:spPr/>
      <dgm:t>
        <a:bodyPr/>
        <a:lstStyle/>
        <a:p>
          <a:endParaRPr lang="en-US"/>
        </a:p>
      </dgm:t>
    </dgm:pt>
    <dgm:pt modelId="{449E348B-5D89-47C4-AF67-D15DD10DDBD9}" type="pres">
      <dgm:prSet presAssocID="{3528078B-22B7-4895-B740-C47617A7D117}" presName="hierChild3" presStyleCnt="0"/>
      <dgm:spPr/>
      <dgm:t>
        <a:bodyPr/>
        <a:lstStyle/>
        <a:p>
          <a:endParaRPr lang="en-US"/>
        </a:p>
      </dgm:t>
    </dgm:pt>
    <dgm:pt modelId="{238543BC-36D0-4749-A5BF-998A75A50A03}" type="pres">
      <dgm:prSet presAssocID="{94B888B5-330A-4E9D-90C3-2700E87BD9FE}" presName="Name19" presStyleLbl="parChTrans1D2" presStyleIdx="3" presStyleCnt="6"/>
      <dgm:spPr/>
      <dgm:t>
        <a:bodyPr/>
        <a:lstStyle/>
        <a:p>
          <a:endParaRPr lang="en-US"/>
        </a:p>
      </dgm:t>
    </dgm:pt>
    <dgm:pt modelId="{0C9F14F1-BA02-4F48-A144-7D395B88369D}" type="pres">
      <dgm:prSet presAssocID="{08C2A725-F933-4785-8EAA-A7DFBE32BF53}" presName="Name21" presStyleCnt="0"/>
      <dgm:spPr/>
      <dgm:t>
        <a:bodyPr/>
        <a:lstStyle/>
        <a:p>
          <a:endParaRPr lang="en-US"/>
        </a:p>
      </dgm:t>
    </dgm:pt>
    <dgm:pt modelId="{81AFD548-3723-4101-B39E-181C76EF84BF}" type="pres">
      <dgm:prSet presAssocID="{08C2A725-F933-4785-8EAA-A7DFBE32BF53}" presName="level2Shape" presStyleLbl="node2" presStyleIdx="3" presStyleCnt="6"/>
      <dgm:spPr/>
      <dgm:t>
        <a:bodyPr/>
        <a:lstStyle/>
        <a:p>
          <a:endParaRPr lang="en-US"/>
        </a:p>
      </dgm:t>
    </dgm:pt>
    <dgm:pt modelId="{95FAC12B-010C-4BFF-9A09-45DDBEF9FEA6}" type="pres">
      <dgm:prSet presAssocID="{08C2A725-F933-4785-8EAA-A7DFBE32BF53}" presName="hierChild3" presStyleCnt="0"/>
      <dgm:spPr/>
      <dgm:t>
        <a:bodyPr/>
        <a:lstStyle/>
        <a:p>
          <a:endParaRPr lang="en-US"/>
        </a:p>
      </dgm:t>
    </dgm:pt>
    <dgm:pt modelId="{2C2ACCCA-C190-469C-BF29-87B3C9D8ACB7}" type="pres">
      <dgm:prSet presAssocID="{B50F9A71-4A4A-450B-8001-F1B13B06C663}" presName="Name19" presStyleLbl="parChTrans1D2" presStyleIdx="4" presStyleCnt="6"/>
      <dgm:spPr/>
    </dgm:pt>
    <dgm:pt modelId="{3223528B-1D6B-4851-874A-B1C241FCA3DD}" type="pres">
      <dgm:prSet presAssocID="{C1B90282-9597-48BB-9475-242FA8BE9C66}" presName="Name21" presStyleCnt="0"/>
      <dgm:spPr/>
    </dgm:pt>
    <dgm:pt modelId="{28EF28ED-A75F-4ADF-AE8A-F5C149F70DC6}" type="pres">
      <dgm:prSet presAssocID="{C1B90282-9597-48BB-9475-242FA8BE9C66}" presName="level2Shape" presStyleLbl="node2" presStyleIdx="4" presStyleCnt="6"/>
      <dgm:spPr/>
      <dgm:t>
        <a:bodyPr/>
        <a:lstStyle/>
        <a:p>
          <a:endParaRPr lang="en-US"/>
        </a:p>
      </dgm:t>
    </dgm:pt>
    <dgm:pt modelId="{0B8D3502-49A3-4B19-836E-B53130F06D38}" type="pres">
      <dgm:prSet presAssocID="{C1B90282-9597-48BB-9475-242FA8BE9C66}" presName="hierChild3" presStyleCnt="0"/>
      <dgm:spPr/>
    </dgm:pt>
    <dgm:pt modelId="{4B633B1E-1242-42A6-B0DA-077B60977BDF}" type="pres">
      <dgm:prSet presAssocID="{78930FE0-D9B1-4FC2-A588-F707AB0DD264}" presName="Name19" presStyleLbl="parChTrans1D2" presStyleIdx="5" presStyleCnt="6"/>
      <dgm:spPr/>
      <dgm:t>
        <a:bodyPr/>
        <a:lstStyle/>
        <a:p>
          <a:endParaRPr lang="en-US"/>
        </a:p>
      </dgm:t>
    </dgm:pt>
    <dgm:pt modelId="{F69F67D0-76E6-4DDF-A841-982CD022CF8F}" type="pres">
      <dgm:prSet presAssocID="{5C85FB3F-1223-4232-95E4-3BBA3BE91BE9}" presName="Name21" presStyleCnt="0"/>
      <dgm:spPr/>
      <dgm:t>
        <a:bodyPr/>
        <a:lstStyle/>
        <a:p>
          <a:endParaRPr lang="en-US"/>
        </a:p>
      </dgm:t>
    </dgm:pt>
    <dgm:pt modelId="{70D60F58-78E8-48E0-B9DE-AC3788915B97}" type="pres">
      <dgm:prSet presAssocID="{5C85FB3F-1223-4232-95E4-3BBA3BE91BE9}" presName="level2Shape" presStyleLbl="node2" presStyleIdx="5" presStyleCnt="6"/>
      <dgm:spPr/>
      <dgm:t>
        <a:bodyPr/>
        <a:lstStyle/>
        <a:p>
          <a:endParaRPr lang="en-US"/>
        </a:p>
      </dgm:t>
    </dgm:pt>
    <dgm:pt modelId="{06EF6135-AED6-4A0E-A2EA-12B6FE1D2CAE}" type="pres">
      <dgm:prSet presAssocID="{5C85FB3F-1223-4232-95E4-3BBA3BE91BE9}" presName="hierChild3" presStyleCnt="0"/>
      <dgm:spPr/>
      <dgm:t>
        <a:bodyPr/>
        <a:lstStyle/>
        <a:p>
          <a:endParaRPr lang="en-US"/>
        </a:p>
      </dgm:t>
    </dgm:pt>
    <dgm:pt modelId="{554D8769-1EA0-45CF-8AD6-8FAE1A0EF7A2}" type="pres">
      <dgm:prSet presAssocID="{69AAD35B-F8F9-4421-8B64-13AE1A6C67D9}" presName="Name19" presStyleLbl="parChTrans1D3" presStyleIdx="0" presStyleCnt="2"/>
      <dgm:spPr/>
    </dgm:pt>
    <dgm:pt modelId="{346574AA-91BE-485B-ABDC-583733F38BCE}" type="pres">
      <dgm:prSet presAssocID="{F9E048AF-BD77-43DC-B646-A2ED759465BA}" presName="Name21" presStyleCnt="0"/>
      <dgm:spPr/>
    </dgm:pt>
    <dgm:pt modelId="{745C6614-18C3-4C67-B688-C4F3B5AF59E8}" type="pres">
      <dgm:prSet presAssocID="{F9E048AF-BD77-43DC-B646-A2ED759465BA}" presName="level2Shape" presStyleLbl="node3" presStyleIdx="0" presStyleCnt="2"/>
      <dgm:spPr/>
      <dgm:t>
        <a:bodyPr/>
        <a:lstStyle/>
        <a:p>
          <a:endParaRPr lang="en-US"/>
        </a:p>
      </dgm:t>
    </dgm:pt>
    <dgm:pt modelId="{6C95BC9E-F8A6-4082-98B3-1033CDFC97DA}" type="pres">
      <dgm:prSet presAssocID="{F9E048AF-BD77-43DC-B646-A2ED759465BA}" presName="hierChild3" presStyleCnt="0"/>
      <dgm:spPr/>
    </dgm:pt>
    <dgm:pt modelId="{4E6062F9-60BB-45EB-A282-1563CB9482ED}" type="pres">
      <dgm:prSet presAssocID="{228E0583-8959-41BC-AE02-AB7E4FC04D4D}" presName="Name19" presStyleLbl="parChTrans1D3" presStyleIdx="1" presStyleCnt="2"/>
      <dgm:spPr/>
      <dgm:t>
        <a:bodyPr/>
        <a:lstStyle/>
        <a:p>
          <a:endParaRPr lang="en-US"/>
        </a:p>
      </dgm:t>
    </dgm:pt>
    <dgm:pt modelId="{E929DBFA-0177-4864-B6DB-94679FFCBE14}" type="pres">
      <dgm:prSet presAssocID="{96B92687-F667-4F9F-A921-AB415FF8482D}" presName="Name21" presStyleCnt="0"/>
      <dgm:spPr/>
      <dgm:t>
        <a:bodyPr/>
        <a:lstStyle/>
        <a:p>
          <a:endParaRPr lang="en-US"/>
        </a:p>
      </dgm:t>
    </dgm:pt>
    <dgm:pt modelId="{B10EA8B8-E228-4DE2-BB9C-A1CCA8166091}" type="pres">
      <dgm:prSet presAssocID="{96B92687-F667-4F9F-A921-AB415FF8482D}" presName="level2Shape" presStyleLbl="node3" presStyleIdx="1" presStyleCnt="2"/>
      <dgm:spPr/>
      <dgm:t>
        <a:bodyPr/>
        <a:lstStyle/>
        <a:p>
          <a:endParaRPr lang="en-US"/>
        </a:p>
      </dgm:t>
    </dgm:pt>
    <dgm:pt modelId="{7D9E207E-DFAA-4B91-B3B6-E18DA93D0ADC}" type="pres">
      <dgm:prSet presAssocID="{96B92687-F667-4F9F-A921-AB415FF8482D}" presName="hierChild3" presStyleCnt="0"/>
      <dgm:spPr/>
      <dgm:t>
        <a:bodyPr/>
        <a:lstStyle/>
        <a:p>
          <a:endParaRPr lang="en-US"/>
        </a:p>
      </dgm:t>
    </dgm:pt>
    <dgm:pt modelId="{4A762CB0-3E02-4C2F-BB50-389B655A03FE}" type="pres">
      <dgm:prSet presAssocID="{690C1C81-2EF6-45BD-9802-75456F645BF4}" presName="Name19" presStyleLbl="parChTrans1D4" presStyleIdx="0" presStyleCnt="10"/>
      <dgm:spPr/>
      <dgm:t>
        <a:bodyPr/>
        <a:lstStyle/>
        <a:p>
          <a:endParaRPr lang="en-US"/>
        </a:p>
      </dgm:t>
    </dgm:pt>
    <dgm:pt modelId="{B8A74268-9314-481D-81BE-DF076F9E6962}" type="pres">
      <dgm:prSet presAssocID="{95690C93-9DB7-4341-B98B-DFBB07B4FA2A}" presName="Name21" presStyleCnt="0"/>
      <dgm:spPr/>
      <dgm:t>
        <a:bodyPr/>
        <a:lstStyle/>
        <a:p>
          <a:endParaRPr lang="en-US"/>
        </a:p>
      </dgm:t>
    </dgm:pt>
    <dgm:pt modelId="{8ED0EF3D-C7CC-4805-B20C-1651BCE6A57A}" type="pres">
      <dgm:prSet presAssocID="{95690C93-9DB7-4341-B98B-DFBB07B4FA2A}" presName="level2Shape" presStyleLbl="node4" presStyleIdx="0" presStyleCnt="10"/>
      <dgm:spPr/>
      <dgm:t>
        <a:bodyPr/>
        <a:lstStyle/>
        <a:p>
          <a:endParaRPr lang="en-US"/>
        </a:p>
      </dgm:t>
    </dgm:pt>
    <dgm:pt modelId="{F5B34CFD-5041-4C3A-AB87-273CBD809B88}" type="pres">
      <dgm:prSet presAssocID="{95690C93-9DB7-4341-B98B-DFBB07B4FA2A}" presName="hierChild3" presStyleCnt="0"/>
      <dgm:spPr/>
      <dgm:t>
        <a:bodyPr/>
        <a:lstStyle/>
        <a:p>
          <a:endParaRPr lang="en-US"/>
        </a:p>
      </dgm:t>
    </dgm:pt>
    <dgm:pt modelId="{8FEA7989-54F3-4E38-93E9-F6B8B0DD2381}" type="pres">
      <dgm:prSet presAssocID="{D77E8D06-F1A6-414F-929A-ADA88A1624DA}" presName="Name19" presStyleLbl="parChTrans1D4" presStyleIdx="1" presStyleCnt="10"/>
      <dgm:spPr/>
      <dgm:t>
        <a:bodyPr/>
        <a:lstStyle/>
        <a:p>
          <a:endParaRPr lang="en-US"/>
        </a:p>
      </dgm:t>
    </dgm:pt>
    <dgm:pt modelId="{ECE303C1-FCD9-4C0C-818C-EF4088BB2BE0}" type="pres">
      <dgm:prSet presAssocID="{C8BC1392-9E58-4DC2-AB15-B448BD22212E}" presName="Name21" presStyleCnt="0"/>
      <dgm:spPr/>
      <dgm:t>
        <a:bodyPr/>
        <a:lstStyle/>
        <a:p>
          <a:endParaRPr lang="en-US"/>
        </a:p>
      </dgm:t>
    </dgm:pt>
    <dgm:pt modelId="{937BD887-EC54-466E-B64D-A6D6321A8112}" type="pres">
      <dgm:prSet presAssocID="{C8BC1392-9E58-4DC2-AB15-B448BD22212E}" presName="level2Shape" presStyleLbl="node4" presStyleIdx="1" presStyleCnt="10"/>
      <dgm:spPr/>
      <dgm:t>
        <a:bodyPr/>
        <a:lstStyle/>
        <a:p>
          <a:endParaRPr lang="en-US"/>
        </a:p>
      </dgm:t>
    </dgm:pt>
    <dgm:pt modelId="{AD7A1066-4FD9-4F69-A3B7-540E3D1282F1}" type="pres">
      <dgm:prSet presAssocID="{C8BC1392-9E58-4DC2-AB15-B448BD22212E}" presName="hierChild3" presStyleCnt="0"/>
      <dgm:spPr/>
      <dgm:t>
        <a:bodyPr/>
        <a:lstStyle/>
        <a:p>
          <a:endParaRPr lang="en-US"/>
        </a:p>
      </dgm:t>
    </dgm:pt>
    <dgm:pt modelId="{A9A22C70-41B5-4A37-9E77-79D0193AC427}" type="pres">
      <dgm:prSet presAssocID="{6CE6F7F9-B3BC-4B54-809B-8EEC0094859E}" presName="Name19" presStyleLbl="parChTrans1D4" presStyleIdx="2" presStyleCnt="10"/>
      <dgm:spPr/>
      <dgm:t>
        <a:bodyPr/>
        <a:lstStyle/>
        <a:p>
          <a:endParaRPr lang="en-US"/>
        </a:p>
      </dgm:t>
    </dgm:pt>
    <dgm:pt modelId="{A839CBD8-5707-4E88-92AC-8150E7B15177}" type="pres">
      <dgm:prSet presAssocID="{37BAC0EF-73C5-4CA1-A20C-ABA6C2B916AF}" presName="Name21" presStyleCnt="0"/>
      <dgm:spPr/>
      <dgm:t>
        <a:bodyPr/>
        <a:lstStyle/>
        <a:p>
          <a:endParaRPr lang="en-US"/>
        </a:p>
      </dgm:t>
    </dgm:pt>
    <dgm:pt modelId="{5432EB22-DCBC-4A2C-9392-F2521765ECB8}" type="pres">
      <dgm:prSet presAssocID="{37BAC0EF-73C5-4CA1-A20C-ABA6C2B916AF}" presName="level2Shape" presStyleLbl="node4" presStyleIdx="2" presStyleCnt="10"/>
      <dgm:spPr/>
      <dgm:t>
        <a:bodyPr/>
        <a:lstStyle/>
        <a:p>
          <a:endParaRPr lang="en-US"/>
        </a:p>
      </dgm:t>
    </dgm:pt>
    <dgm:pt modelId="{A8108AF8-321E-4B6B-95EB-654E17E67B22}" type="pres">
      <dgm:prSet presAssocID="{37BAC0EF-73C5-4CA1-A20C-ABA6C2B916AF}" presName="hierChild3" presStyleCnt="0"/>
      <dgm:spPr/>
      <dgm:t>
        <a:bodyPr/>
        <a:lstStyle/>
        <a:p>
          <a:endParaRPr lang="en-US"/>
        </a:p>
      </dgm:t>
    </dgm:pt>
    <dgm:pt modelId="{61D41AFD-DF10-4F88-B953-A3336450B896}" type="pres">
      <dgm:prSet presAssocID="{9BCBC66C-BB81-4D30-899E-A7D54D1E2CCA}" presName="Name19" presStyleLbl="parChTrans1D4" presStyleIdx="3" presStyleCnt="10"/>
      <dgm:spPr/>
      <dgm:t>
        <a:bodyPr/>
        <a:lstStyle/>
        <a:p>
          <a:endParaRPr lang="en-US"/>
        </a:p>
      </dgm:t>
    </dgm:pt>
    <dgm:pt modelId="{24C475E4-EEB9-457A-B498-1578EFF6397E}" type="pres">
      <dgm:prSet presAssocID="{EFFF81C6-E6E4-4A65-B8A7-BA83ED3DB661}" presName="Name21" presStyleCnt="0"/>
      <dgm:spPr/>
      <dgm:t>
        <a:bodyPr/>
        <a:lstStyle/>
        <a:p>
          <a:endParaRPr lang="en-US"/>
        </a:p>
      </dgm:t>
    </dgm:pt>
    <dgm:pt modelId="{6AF1EEFB-0DD7-4CD3-963F-D476B32460B9}" type="pres">
      <dgm:prSet presAssocID="{EFFF81C6-E6E4-4A65-B8A7-BA83ED3DB661}" presName="level2Shape" presStyleLbl="node4" presStyleIdx="3" presStyleCnt="10"/>
      <dgm:spPr/>
      <dgm:t>
        <a:bodyPr/>
        <a:lstStyle/>
        <a:p>
          <a:endParaRPr lang="en-US"/>
        </a:p>
      </dgm:t>
    </dgm:pt>
    <dgm:pt modelId="{9D38D11C-568D-4175-9606-10DA493C3613}" type="pres">
      <dgm:prSet presAssocID="{EFFF81C6-E6E4-4A65-B8A7-BA83ED3DB661}" presName="hierChild3" presStyleCnt="0"/>
      <dgm:spPr/>
      <dgm:t>
        <a:bodyPr/>
        <a:lstStyle/>
        <a:p>
          <a:endParaRPr lang="en-US"/>
        </a:p>
      </dgm:t>
    </dgm:pt>
    <dgm:pt modelId="{9DA7192F-A978-4EAA-BEBB-E98A07299B47}" type="pres">
      <dgm:prSet presAssocID="{7157945C-83FA-46F6-A78A-0D0BCBDE1438}" presName="Name19" presStyleLbl="parChTrans1D4" presStyleIdx="4" presStyleCnt="10"/>
      <dgm:spPr/>
      <dgm:t>
        <a:bodyPr/>
        <a:lstStyle/>
        <a:p>
          <a:endParaRPr lang="en-US"/>
        </a:p>
      </dgm:t>
    </dgm:pt>
    <dgm:pt modelId="{D8CF707A-7A46-46A9-BE30-1FECDC74777B}" type="pres">
      <dgm:prSet presAssocID="{851DF281-291E-4456-8570-C572909F2DAE}" presName="Name21" presStyleCnt="0"/>
      <dgm:spPr/>
      <dgm:t>
        <a:bodyPr/>
        <a:lstStyle/>
        <a:p>
          <a:endParaRPr lang="en-US"/>
        </a:p>
      </dgm:t>
    </dgm:pt>
    <dgm:pt modelId="{88EF79D2-E576-4309-9B19-011EF66E36FC}" type="pres">
      <dgm:prSet presAssocID="{851DF281-291E-4456-8570-C572909F2DAE}" presName="level2Shape" presStyleLbl="node4" presStyleIdx="4" presStyleCnt="10"/>
      <dgm:spPr/>
      <dgm:t>
        <a:bodyPr/>
        <a:lstStyle/>
        <a:p>
          <a:endParaRPr lang="en-US"/>
        </a:p>
      </dgm:t>
    </dgm:pt>
    <dgm:pt modelId="{481F63AE-D84E-452A-89E4-2D6C0A432DA4}" type="pres">
      <dgm:prSet presAssocID="{851DF281-291E-4456-8570-C572909F2DAE}" presName="hierChild3" presStyleCnt="0"/>
      <dgm:spPr/>
      <dgm:t>
        <a:bodyPr/>
        <a:lstStyle/>
        <a:p>
          <a:endParaRPr lang="en-US"/>
        </a:p>
      </dgm:t>
    </dgm:pt>
    <dgm:pt modelId="{2E99EF4E-C4FD-417D-80B9-EEB54685D8DD}" type="pres">
      <dgm:prSet presAssocID="{BC099381-AEE4-48F3-8A11-1CA781393EB0}" presName="Name19" presStyleLbl="parChTrans1D4" presStyleIdx="5" presStyleCnt="10"/>
      <dgm:spPr/>
      <dgm:t>
        <a:bodyPr/>
        <a:lstStyle/>
        <a:p>
          <a:endParaRPr lang="en-US"/>
        </a:p>
      </dgm:t>
    </dgm:pt>
    <dgm:pt modelId="{17BD86A5-5BD6-4399-9D67-A241E1DEB5CE}" type="pres">
      <dgm:prSet presAssocID="{A608977B-33A4-4FC4-A026-87052D76BCA4}" presName="Name21" presStyleCnt="0"/>
      <dgm:spPr/>
      <dgm:t>
        <a:bodyPr/>
        <a:lstStyle/>
        <a:p>
          <a:endParaRPr lang="en-US"/>
        </a:p>
      </dgm:t>
    </dgm:pt>
    <dgm:pt modelId="{98858178-BC2B-49F8-9613-ECA1BB74999A}" type="pres">
      <dgm:prSet presAssocID="{A608977B-33A4-4FC4-A026-87052D76BCA4}" presName="level2Shape" presStyleLbl="node4" presStyleIdx="5" presStyleCnt="10"/>
      <dgm:spPr/>
      <dgm:t>
        <a:bodyPr/>
        <a:lstStyle/>
        <a:p>
          <a:endParaRPr lang="en-US"/>
        </a:p>
      </dgm:t>
    </dgm:pt>
    <dgm:pt modelId="{AA25AD2D-13D4-4EFE-BBC9-DC6A3E6A9758}" type="pres">
      <dgm:prSet presAssocID="{A608977B-33A4-4FC4-A026-87052D76BCA4}" presName="hierChild3" presStyleCnt="0"/>
      <dgm:spPr/>
      <dgm:t>
        <a:bodyPr/>
        <a:lstStyle/>
        <a:p>
          <a:endParaRPr lang="en-US"/>
        </a:p>
      </dgm:t>
    </dgm:pt>
    <dgm:pt modelId="{5F555B4B-83DA-4CBB-A93F-BCCF2B71B15F}" type="pres">
      <dgm:prSet presAssocID="{D461FDF5-05D5-482C-A1ED-D1C8A763072B}" presName="Name19" presStyleLbl="parChTrans1D4" presStyleIdx="6" presStyleCnt="10"/>
      <dgm:spPr/>
      <dgm:t>
        <a:bodyPr/>
        <a:lstStyle/>
        <a:p>
          <a:endParaRPr lang="en-US"/>
        </a:p>
      </dgm:t>
    </dgm:pt>
    <dgm:pt modelId="{63330D13-632D-4EFD-8F8A-F915E1FDCF79}" type="pres">
      <dgm:prSet presAssocID="{12851BD2-BB2C-49C3-98D6-95CABC6C2C27}" presName="Name21" presStyleCnt="0"/>
      <dgm:spPr/>
      <dgm:t>
        <a:bodyPr/>
        <a:lstStyle/>
        <a:p>
          <a:endParaRPr lang="en-US"/>
        </a:p>
      </dgm:t>
    </dgm:pt>
    <dgm:pt modelId="{489A17DD-F1A4-4927-8506-BCD991717C7D}" type="pres">
      <dgm:prSet presAssocID="{12851BD2-BB2C-49C3-98D6-95CABC6C2C27}" presName="level2Shape" presStyleLbl="node4" presStyleIdx="6" presStyleCnt="10"/>
      <dgm:spPr/>
      <dgm:t>
        <a:bodyPr/>
        <a:lstStyle/>
        <a:p>
          <a:endParaRPr lang="en-US"/>
        </a:p>
      </dgm:t>
    </dgm:pt>
    <dgm:pt modelId="{4FFE54DC-B2CD-4381-B774-8BBB136AB0E7}" type="pres">
      <dgm:prSet presAssocID="{12851BD2-BB2C-49C3-98D6-95CABC6C2C27}" presName="hierChild3" presStyleCnt="0"/>
      <dgm:spPr/>
      <dgm:t>
        <a:bodyPr/>
        <a:lstStyle/>
        <a:p>
          <a:endParaRPr lang="en-US"/>
        </a:p>
      </dgm:t>
    </dgm:pt>
    <dgm:pt modelId="{D09C3472-20BB-448E-9030-0FB13F73F9D0}" type="pres">
      <dgm:prSet presAssocID="{96D63F50-1B2F-48E8-9E5B-6403D3715C87}" presName="Name19" presStyleLbl="parChTrans1D4" presStyleIdx="7" presStyleCnt="10"/>
      <dgm:spPr/>
    </dgm:pt>
    <dgm:pt modelId="{52714639-96F8-4490-A31C-657E44F0E1C0}" type="pres">
      <dgm:prSet presAssocID="{2B0A9F7A-69FF-449D-A106-4BAC3E3825B7}" presName="Name21" presStyleCnt="0"/>
      <dgm:spPr/>
    </dgm:pt>
    <dgm:pt modelId="{2D245B3E-00C2-4B08-AF00-38D3B35158EB}" type="pres">
      <dgm:prSet presAssocID="{2B0A9F7A-69FF-449D-A106-4BAC3E3825B7}" presName="level2Shape" presStyleLbl="node4" presStyleIdx="7" presStyleCnt="10"/>
      <dgm:spPr/>
      <dgm:t>
        <a:bodyPr/>
        <a:lstStyle/>
        <a:p>
          <a:endParaRPr lang="en-US"/>
        </a:p>
      </dgm:t>
    </dgm:pt>
    <dgm:pt modelId="{3D7D67BE-E403-46CA-8EC7-6CE9C6A702E7}" type="pres">
      <dgm:prSet presAssocID="{2B0A9F7A-69FF-449D-A106-4BAC3E3825B7}" presName="hierChild3" presStyleCnt="0"/>
      <dgm:spPr/>
    </dgm:pt>
    <dgm:pt modelId="{39643033-F6E4-452B-8FA4-2AC2BF96179E}" type="pres">
      <dgm:prSet presAssocID="{99214B49-0117-441E-9453-4B48CDDF575F}" presName="Name19" presStyleLbl="parChTrans1D4" presStyleIdx="8" presStyleCnt="10"/>
      <dgm:spPr/>
      <dgm:t>
        <a:bodyPr/>
        <a:lstStyle/>
        <a:p>
          <a:endParaRPr lang="en-US"/>
        </a:p>
      </dgm:t>
    </dgm:pt>
    <dgm:pt modelId="{2A04D62F-2C82-4652-92EE-D5AE7A32E0A9}" type="pres">
      <dgm:prSet presAssocID="{D0F17192-FC4D-4315-9D84-3F32FD5CFE64}" presName="Name21" presStyleCnt="0"/>
      <dgm:spPr/>
      <dgm:t>
        <a:bodyPr/>
        <a:lstStyle/>
        <a:p>
          <a:endParaRPr lang="en-US"/>
        </a:p>
      </dgm:t>
    </dgm:pt>
    <dgm:pt modelId="{8F6B64F5-E607-4066-B421-56EF810263EF}" type="pres">
      <dgm:prSet presAssocID="{D0F17192-FC4D-4315-9D84-3F32FD5CFE64}" presName="level2Shape" presStyleLbl="node4" presStyleIdx="8" presStyleCnt="10"/>
      <dgm:spPr/>
      <dgm:t>
        <a:bodyPr/>
        <a:lstStyle/>
        <a:p>
          <a:endParaRPr lang="en-US"/>
        </a:p>
      </dgm:t>
    </dgm:pt>
    <dgm:pt modelId="{4D3FBF86-0F25-47B7-A88F-BA8C69F77291}" type="pres">
      <dgm:prSet presAssocID="{D0F17192-FC4D-4315-9D84-3F32FD5CFE64}" presName="hierChild3" presStyleCnt="0"/>
      <dgm:spPr/>
      <dgm:t>
        <a:bodyPr/>
        <a:lstStyle/>
        <a:p>
          <a:endParaRPr lang="en-US"/>
        </a:p>
      </dgm:t>
    </dgm:pt>
    <dgm:pt modelId="{63FA502E-A703-470F-99F9-A99D0B9CF19D}" type="pres">
      <dgm:prSet presAssocID="{86EB656F-13F8-425C-BDEC-0DC285586F68}" presName="Name19" presStyleLbl="parChTrans1D4" presStyleIdx="9" presStyleCnt="10"/>
      <dgm:spPr/>
      <dgm:t>
        <a:bodyPr/>
        <a:lstStyle/>
        <a:p>
          <a:endParaRPr lang="en-US"/>
        </a:p>
      </dgm:t>
    </dgm:pt>
    <dgm:pt modelId="{2E58F61C-9A06-4FD1-B281-52E6621E3D92}" type="pres">
      <dgm:prSet presAssocID="{FF7A2106-0075-4115-B701-84B2B7F444D1}" presName="Name21" presStyleCnt="0"/>
      <dgm:spPr/>
      <dgm:t>
        <a:bodyPr/>
        <a:lstStyle/>
        <a:p>
          <a:endParaRPr lang="en-US"/>
        </a:p>
      </dgm:t>
    </dgm:pt>
    <dgm:pt modelId="{6F0A6100-5E20-4F44-B348-F34AFF5A1091}" type="pres">
      <dgm:prSet presAssocID="{FF7A2106-0075-4115-B701-84B2B7F444D1}" presName="level2Shape" presStyleLbl="node4" presStyleIdx="9" presStyleCnt="10"/>
      <dgm:spPr/>
      <dgm:t>
        <a:bodyPr/>
        <a:lstStyle/>
        <a:p>
          <a:endParaRPr lang="en-US"/>
        </a:p>
      </dgm:t>
    </dgm:pt>
    <dgm:pt modelId="{B498D6BF-FE77-4D5D-93A4-A5429BA10A03}" type="pres">
      <dgm:prSet presAssocID="{FF7A2106-0075-4115-B701-84B2B7F444D1}" presName="hierChild3" presStyleCnt="0"/>
      <dgm:spPr/>
      <dgm:t>
        <a:bodyPr/>
        <a:lstStyle/>
        <a:p>
          <a:endParaRPr lang="en-US"/>
        </a:p>
      </dgm:t>
    </dgm:pt>
    <dgm:pt modelId="{FA77F741-73B5-4639-B808-964D69059A71}" type="pres">
      <dgm:prSet presAssocID="{00CC5535-9A1D-4561-823C-A29E7E4943B8}" presName="bgShapesFlow" presStyleCnt="0"/>
      <dgm:spPr/>
      <dgm:t>
        <a:bodyPr/>
        <a:lstStyle/>
        <a:p>
          <a:endParaRPr lang="en-US"/>
        </a:p>
      </dgm:t>
    </dgm:pt>
  </dgm:ptLst>
  <dgm:cxnLst>
    <dgm:cxn modelId="{1242E139-194E-402B-8BAA-495B2060EB5E}" srcId="{2E5967BA-1DD4-4FD7-B0D5-CDD1993C9D25}" destId="{08C2A725-F933-4785-8EAA-A7DFBE32BF53}" srcOrd="3" destOrd="0" parTransId="{94B888B5-330A-4E9D-90C3-2700E87BD9FE}" sibTransId="{F9BF6710-8BF3-4FB4-81C1-7EBCF831EADB}"/>
    <dgm:cxn modelId="{7EE83003-AD30-41AE-B9F1-9C0DB96BA6C9}" type="presOf" srcId="{12851BD2-BB2C-49C3-98D6-95CABC6C2C27}" destId="{489A17DD-F1A4-4927-8506-BCD991717C7D}" srcOrd="0" destOrd="0" presId="urn:microsoft.com/office/officeart/2005/8/layout/hierarchy6"/>
    <dgm:cxn modelId="{5AF1CA3A-2609-400C-8AA4-014E5D224FA5}" type="presOf" srcId="{3528078B-22B7-4895-B740-C47617A7D117}" destId="{10F422ED-F3C2-4B15-A82C-9D4D3B65246C}" srcOrd="0" destOrd="0" presId="urn:microsoft.com/office/officeart/2005/8/layout/hierarchy6"/>
    <dgm:cxn modelId="{773ABB74-DA52-40AE-A17C-5512BB495D52}" type="presOf" srcId="{37BAC0EF-73C5-4CA1-A20C-ABA6C2B916AF}" destId="{5432EB22-DCBC-4A2C-9392-F2521765ECB8}" srcOrd="0" destOrd="0" presId="urn:microsoft.com/office/officeart/2005/8/layout/hierarchy6"/>
    <dgm:cxn modelId="{C5E7F2EB-D6A9-4FAD-8AA3-B541C687BADB}" type="presOf" srcId="{FF7A2106-0075-4115-B701-84B2B7F444D1}" destId="{6F0A6100-5E20-4F44-B348-F34AFF5A1091}" srcOrd="0" destOrd="0" presId="urn:microsoft.com/office/officeart/2005/8/layout/hierarchy6"/>
    <dgm:cxn modelId="{31CA8706-D97B-4ED4-B13A-4FFDD0E17F5C}" type="presOf" srcId="{96D63F50-1B2F-48E8-9E5B-6403D3715C87}" destId="{D09C3472-20BB-448E-9030-0FB13F73F9D0}" srcOrd="0" destOrd="0" presId="urn:microsoft.com/office/officeart/2005/8/layout/hierarchy6"/>
    <dgm:cxn modelId="{739B6DEC-A511-4610-9397-94C5D8A90899}" type="presOf" srcId="{6CE6F7F9-B3BC-4B54-809B-8EEC0094859E}" destId="{A9A22C70-41B5-4A37-9E77-79D0193AC427}" srcOrd="0" destOrd="0" presId="urn:microsoft.com/office/officeart/2005/8/layout/hierarchy6"/>
    <dgm:cxn modelId="{B7B2BE8C-7B2C-4497-ADDF-CAA3E3F2CDC3}" type="presOf" srcId="{EE006AB6-2BA9-451F-95C8-84A3B730AB46}" destId="{08CAA07C-B8FB-441A-84D7-FED2ED3AD018}" srcOrd="0" destOrd="0" presId="urn:microsoft.com/office/officeart/2005/8/layout/hierarchy6"/>
    <dgm:cxn modelId="{31BF7B32-8A18-474D-A7C2-E8D30CA8F0D2}" type="presOf" srcId="{C8BC1392-9E58-4DC2-AB15-B448BD22212E}" destId="{937BD887-EC54-466E-B64D-A6D6321A8112}" srcOrd="0" destOrd="0" presId="urn:microsoft.com/office/officeart/2005/8/layout/hierarchy6"/>
    <dgm:cxn modelId="{B8DDDDC8-2CF5-4481-94EB-545E89E69699}" type="presOf" srcId="{A608977B-33A4-4FC4-A026-87052D76BCA4}" destId="{98858178-BC2B-49F8-9613-ECA1BB74999A}" srcOrd="0" destOrd="0" presId="urn:microsoft.com/office/officeart/2005/8/layout/hierarchy6"/>
    <dgm:cxn modelId="{04BF246C-0A7D-4902-92AD-26190C57E8C1}" type="presOf" srcId="{D77E8D06-F1A6-414F-929A-ADA88A1624DA}" destId="{8FEA7989-54F3-4E38-93E9-F6B8B0DD2381}" srcOrd="0" destOrd="0" presId="urn:microsoft.com/office/officeart/2005/8/layout/hierarchy6"/>
    <dgm:cxn modelId="{381F2D55-3BF2-4708-9025-F24A0F226FC2}" type="presOf" srcId="{95690C93-9DB7-4341-B98B-DFBB07B4FA2A}" destId="{8ED0EF3D-C7CC-4805-B20C-1651BCE6A57A}" srcOrd="0" destOrd="0" presId="urn:microsoft.com/office/officeart/2005/8/layout/hierarchy6"/>
    <dgm:cxn modelId="{81B06741-511D-4330-BA1A-5EE54B8CDBBA}" type="presOf" srcId="{EFFF81C6-E6E4-4A65-B8A7-BA83ED3DB661}" destId="{6AF1EEFB-0DD7-4CD3-963F-D476B32460B9}" srcOrd="0" destOrd="0" presId="urn:microsoft.com/office/officeart/2005/8/layout/hierarchy6"/>
    <dgm:cxn modelId="{1BC21340-B059-4FF9-90BA-88678E4D3621}" srcId="{2E5967BA-1DD4-4FD7-B0D5-CDD1993C9D25}" destId="{5C85FB3F-1223-4232-95E4-3BBA3BE91BE9}" srcOrd="5" destOrd="0" parTransId="{78930FE0-D9B1-4FC2-A588-F707AB0DD264}" sibTransId="{07B7E2AF-3CC2-4317-87FF-3D0CCFA8D48C}"/>
    <dgm:cxn modelId="{BA933711-C55E-4973-888D-77AF20E4325C}" srcId="{95690C93-9DB7-4341-B98B-DFBB07B4FA2A}" destId="{EFFF81C6-E6E4-4A65-B8A7-BA83ED3DB661}" srcOrd="2" destOrd="0" parTransId="{9BCBC66C-BB81-4D30-899E-A7D54D1E2CCA}" sibTransId="{CDCEBC09-DA8D-42FB-B02B-DE4BE22D109D}"/>
    <dgm:cxn modelId="{E9E65655-ED62-4400-91F8-91DA2E482C4F}" srcId="{95690C93-9DB7-4341-B98B-DFBB07B4FA2A}" destId="{851DF281-291E-4456-8570-C572909F2DAE}" srcOrd="3" destOrd="0" parTransId="{7157945C-83FA-46F6-A78A-0D0BCBDE1438}" sibTransId="{FCD5A6EA-9E24-4CD8-BD99-1E5AD5ACA9DF}"/>
    <dgm:cxn modelId="{AD7AF05F-5C73-48C5-A07E-FAA8D50DB239}" srcId="{A608977B-33A4-4FC4-A026-87052D76BCA4}" destId="{D0F17192-FC4D-4315-9D84-3F32FD5CFE64}" srcOrd="1" destOrd="0" parTransId="{99214B49-0117-441E-9453-4B48CDDF575F}" sibTransId="{0B1DBC3D-6073-43E4-AF99-B4A43258F900}"/>
    <dgm:cxn modelId="{9DAA4655-9A62-4D98-9C66-C84D56F6C6D6}" type="presOf" srcId="{69AAD35B-F8F9-4421-8B64-13AE1A6C67D9}" destId="{554D8769-1EA0-45CF-8AD6-8FAE1A0EF7A2}" srcOrd="0" destOrd="0" presId="urn:microsoft.com/office/officeart/2005/8/layout/hierarchy6"/>
    <dgm:cxn modelId="{2449076F-638F-4367-91D3-D0006CF0F83B}" srcId="{95690C93-9DB7-4341-B98B-DFBB07B4FA2A}" destId="{C8BC1392-9E58-4DC2-AB15-B448BD22212E}" srcOrd="0" destOrd="0" parTransId="{D77E8D06-F1A6-414F-929A-ADA88A1624DA}" sibTransId="{77DF5C8B-51FF-4A68-8EB7-34C861234D77}"/>
    <dgm:cxn modelId="{2329D6F1-C282-4CA1-B526-49E28AD204D9}" type="presOf" srcId="{96B92687-F667-4F9F-A921-AB415FF8482D}" destId="{B10EA8B8-E228-4DE2-BB9C-A1CCA8166091}" srcOrd="0" destOrd="0" presId="urn:microsoft.com/office/officeart/2005/8/layout/hierarchy6"/>
    <dgm:cxn modelId="{759635F6-FD89-4FE5-8EC5-7AB01E8CA46F}" type="presOf" srcId="{A9B630F8-678A-46AE-A7AE-BE476AE03780}" destId="{768DCA5F-EFC8-4B39-82C3-640449915A2B}" srcOrd="0" destOrd="0" presId="urn:microsoft.com/office/officeart/2005/8/layout/hierarchy6"/>
    <dgm:cxn modelId="{D2B970BD-3DDB-4ACD-86BF-8E3C05363FAF}" srcId="{2E5967BA-1DD4-4FD7-B0D5-CDD1993C9D25}" destId="{C1B90282-9597-48BB-9475-242FA8BE9C66}" srcOrd="4" destOrd="0" parTransId="{B50F9A71-4A4A-450B-8001-F1B13B06C663}" sibTransId="{3102D133-A72F-47C5-9A40-2C6BD20EF173}"/>
    <dgm:cxn modelId="{AE100E25-1AA6-4383-9AD9-05CD805EA4DB}" type="presOf" srcId="{B50F9A71-4A4A-450B-8001-F1B13B06C663}" destId="{2C2ACCCA-C190-469C-BF29-87B3C9D8ACB7}" srcOrd="0" destOrd="0" presId="urn:microsoft.com/office/officeart/2005/8/layout/hierarchy6"/>
    <dgm:cxn modelId="{B950D665-943E-4A05-90DC-CC35E5D8B027}" type="presOf" srcId="{851DF281-291E-4456-8570-C572909F2DAE}" destId="{88EF79D2-E576-4309-9B19-011EF66E36FC}" srcOrd="0" destOrd="0" presId="urn:microsoft.com/office/officeart/2005/8/layout/hierarchy6"/>
    <dgm:cxn modelId="{08DDCE0E-7F48-44D9-83D7-0CB3A206DB99}" type="presOf" srcId="{F9E048AF-BD77-43DC-B646-A2ED759465BA}" destId="{745C6614-18C3-4C67-B688-C4F3B5AF59E8}" srcOrd="0" destOrd="0" presId="urn:microsoft.com/office/officeart/2005/8/layout/hierarchy6"/>
    <dgm:cxn modelId="{1A2E3FCE-B2EF-4474-A8AA-457B84CF7CCB}" type="presOf" srcId="{00CC5535-9A1D-4561-823C-A29E7E4943B8}" destId="{BD617777-DEE5-4098-A755-EE713F84DE58}" srcOrd="0" destOrd="0" presId="urn:microsoft.com/office/officeart/2005/8/layout/hierarchy6"/>
    <dgm:cxn modelId="{89CBE74B-A697-467E-96E3-01B52685C9F0}" type="presOf" srcId="{99214B49-0117-441E-9453-4B48CDDF575F}" destId="{39643033-F6E4-452B-8FA4-2AC2BF96179E}" srcOrd="0" destOrd="0" presId="urn:microsoft.com/office/officeart/2005/8/layout/hierarchy6"/>
    <dgm:cxn modelId="{45EF64E3-9D5B-429A-9E7B-BB0F2AD1369F}" type="presOf" srcId="{D0F17192-FC4D-4315-9D84-3F32FD5CFE64}" destId="{8F6B64F5-E607-4066-B421-56EF810263EF}" srcOrd="0" destOrd="0" presId="urn:microsoft.com/office/officeart/2005/8/layout/hierarchy6"/>
    <dgm:cxn modelId="{20C92E4F-9A5B-4886-B21D-5DB34F0E196C}" srcId="{5C85FB3F-1223-4232-95E4-3BBA3BE91BE9}" destId="{96B92687-F667-4F9F-A921-AB415FF8482D}" srcOrd="1" destOrd="0" parTransId="{228E0583-8959-41BC-AE02-AB7E4FC04D4D}" sibTransId="{CCD0B294-C123-4C60-B68D-0EF27278DB0F}"/>
    <dgm:cxn modelId="{AFDEE196-0273-4B1B-BC1C-A48431AC75FE}" type="presOf" srcId="{5C85FB3F-1223-4232-95E4-3BBA3BE91BE9}" destId="{70D60F58-78E8-48E0-B9DE-AC3788915B97}" srcOrd="0" destOrd="0" presId="urn:microsoft.com/office/officeart/2005/8/layout/hierarchy6"/>
    <dgm:cxn modelId="{16A81FD3-DC34-4274-810D-D279B3F9378D}" srcId="{5C85FB3F-1223-4232-95E4-3BBA3BE91BE9}" destId="{F9E048AF-BD77-43DC-B646-A2ED759465BA}" srcOrd="0" destOrd="0" parTransId="{69AAD35B-F8F9-4421-8B64-13AE1A6C67D9}" sibTransId="{03ED206D-99A3-47E2-81BF-A82C8C7A083C}"/>
    <dgm:cxn modelId="{21320728-AB21-49A1-AF33-FB2159515A43}" srcId="{2E5967BA-1DD4-4FD7-B0D5-CDD1993C9D25}" destId="{A9B630F8-678A-46AE-A7AE-BE476AE03780}" srcOrd="1" destOrd="0" parTransId="{12B7AF37-A201-4931-93D2-F226E124600E}" sibTransId="{432F5081-4B29-4BA4-9B05-1E564E2E894A}"/>
    <dgm:cxn modelId="{1F2E320E-BDB4-4988-B5A8-D4327A4C884B}" type="presOf" srcId="{C1B90282-9597-48BB-9475-242FA8BE9C66}" destId="{28EF28ED-A75F-4ADF-AE8A-F5C149F70DC6}" srcOrd="0" destOrd="0" presId="urn:microsoft.com/office/officeart/2005/8/layout/hierarchy6"/>
    <dgm:cxn modelId="{19BFDA21-5FD3-421F-A89E-C2A71E774189}" type="presOf" srcId="{7157945C-83FA-46F6-A78A-0D0BCBDE1438}" destId="{9DA7192F-A978-4EAA-BEBB-E98A07299B47}" srcOrd="0" destOrd="0" presId="urn:microsoft.com/office/officeart/2005/8/layout/hierarchy6"/>
    <dgm:cxn modelId="{D1F95068-C2CE-4702-A8DD-245260EC42B6}" type="presOf" srcId="{08C2A725-F933-4785-8EAA-A7DFBE32BF53}" destId="{81AFD548-3723-4101-B39E-181C76EF84BF}" srcOrd="0" destOrd="0" presId="urn:microsoft.com/office/officeart/2005/8/layout/hierarchy6"/>
    <dgm:cxn modelId="{DD95C378-BFD4-44AE-B953-03EA6BFBD2F5}" type="presOf" srcId="{E5B87FFD-4148-4B57-9A61-D3545CA9A44D}" destId="{84A494AE-ADFE-4F78-A0EF-CA5B939F32B1}" srcOrd="0" destOrd="0" presId="urn:microsoft.com/office/officeart/2005/8/layout/hierarchy6"/>
    <dgm:cxn modelId="{6E873EA4-5724-4257-91C4-84B062E705D4}" type="presOf" srcId="{228E0583-8959-41BC-AE02-AB7E4FC04D4D}" destId="{4E6062F9-60BB-45EB-A282-1563CB9482ED}" srcOrd="0" destOrd="0" presId="urn:microsoft.com/office/officeart/2005/8/layout/hierarchy6"/>
    <dgm:cxn modelId="{BCDF5F7F-E042-47A8-A1EB-680AD191D9DE}" type="presOf" srcId="{013D6C45-6F89-4F9B-A3B2-E428FA20F4A6}" destId="{762E210B-3803-4E21-B408-C255B78942BC}" srcOrd="0" destOrd="0" presId="urn:microsoft.com/office/officeart/2005/8/layout/hierarchy6"/>
    <dgm:cxn modelId="{5034BBD1-4126-47C4-838C-8C6067FA07BD}" type="presOf" srcId="{690C1C81-2EF6-45BD-9802-75456F645BF4}" destId="{4A762CB0-3E02-4C2F-BB50-389B655A03FE}" srcOrd="0" destOrd="0" presId="urn:microsoft.com/office/officeart/2005/8/layout/hierarchy6"/>
    <dgm:cxn modelId="{74ED0F64-C6F2-461F-8601-DDA2C44718A1}" type="presOf" srcId="{78930FE0-D9B1-4FC2-A588-F707AB0DD264}" destId="{4B633B1E-1242-42A6-B0DA-077B60977BDF}" srcOrd="0" destOrd="0" presId="urn:microsoft.com/office/officeart/2005/8/layout/hierarchy6"/>
    <dgm:cxn modelId="{DE0C5FC4-DD47-412F-B901-48CF8D65F1CC}" srcId="{12851BD2-BB2C-49C3-98D6-95CABC6C2C27}" destId="{2B0A9F7A-69FF-449D-A106-4BAC3E3825B7}" srcOrd="0" destOrd="0" parTransId="{96D63F50-1B2F-48E8-9E5B-6403D3715C87}" sibTransId="{9EE8A42E-5D4D-4FE6-8DB4-07CF30B1C33E}"/>
    <dgm:cxn modelId="{11A045BE-8F77-4045-ABC2-7EACA513F9FD}" srcId="{00CC5535-9A1D-4561-823C-A29E7E4943B8}" destId="{2E5967BA-1DD4-4FD7-B0D5-CDD1993C9D25}" srcOrd="0" destOrd="0" parTransId="{6587C991-F192-47D4-91F5-C7BAB971DC20}" sibTransId="{4F97ED2D-3FC1-43BA-A94F-E38A1A1AA268}"/>
    <dgm:cxn modelId="{460DE4B5-5B30-4863-96C2-241C1954D636}" type="presOf" srcId="{D461FDF5-05D5-482C-A1ED-D1C8A763072B}" destId="{5F555B4B-83DA-4CBB-A93F-BCCF2B71B15F}" srcOrd="0" destOrd="0" presId="urn:microsoft.com/office/officeart/2005/8/layout/hierarchy6"/>
    <dgm:cxn modelId="{B653B525-95E2-423B-8D94-F651E0CBE9D5}" type="presOf" srcId="{94B888B5-330A-4E9D-90C3-2700E87BD9FE}" destId="{238543BC-36D0-4749-A5BF-998A75A50A03}" srcOrd="0" destOrd="0" presId="urn:microsoft.com/office/officeart/2005/8/layout/hierarchy6"/>
    <dgm:cxn modelId="{499D2FD5-8B3C-41D9-83D5-BB70982B6154}" srcId="{2E5967BA-1DD4-4FD7-B0D5-CDD1993C9D25}" destId="{3528078B-22B7-4895-B740-C47617A7D117}" srcOrd="2" destOrd="0" parTransId="{013D6C45-6F89-4F9B-A3B2-E428FA20F4A6}" sibTransId="{27159329-2F4A-47FB-857B-BA191E511BC4}"/>
    <dgm:cxn modelId="{38D0184D-3B2B-4E8F-8594-9871723D8464}" type="presOf" srcId="{86EB656F-13F8-425C-BDEC-0DC285586F68}" destId="{63FA502E-A703-470F-99F9-A99D0B9CF19D}" srcOrd="0" destOrd="0" presId="urn:microsoft.com/office/officeart/2005/8/layout/hierarchy6"/>
    <dgm:cxn modelId="{D7C3E5F7-466F-4537-905C-E17524F7024C}" type="presOf" srcId="{12B7AF37-A201-4931-93D2-F226E124600E}" destId="{7CF24C4A-E196-44F2-81FE-9085CA4F1F49}" srcOrd="0" destOrd="0" presId="urn:microsoft.com/office/officeart/2005/8/layout/hierarchy6"/>
    <dgm:cxn modelId="{6133B903-D443-4A82-9BFE-D4DBC248ECC1}" type="presOf" srcId="{BC099381-AEE4-48F3-8A11-1CA781393EB0}" destId="{2E99EF4E-C4FD-417D-80B9-EEB54685D8DD}" srcOrd="0" destOrd="0" presId="urn:microsoft.com/office/officeart/2005/8/layout/hierarchy6"/>
    <dgm:cxn modelId="{A9A5B55C-9654-4656-B7F1-C84252E18987}" srcId="{96B92687-F667-4F9F-A921-AB415FF8482D}" destId="{A608977B-33A4-4FC4-A026-87052D76BCA4}" srcOrd="1" destOrd="0" parTransId="{BC099381-AEE4-48F3-8A11-1CA781393EB0}" sibTransId="{FFC0AA3D-D534-4E2E-A451-C91C017D60F0}"/>
    <dgm:cxn modelId="{E3E43C94-6541-4962-90CB-0040065CCCC0}" type="presOf" srcId="{2E5967BA-1DD4-4FD7-B0D5-CDD1993C9D25}" destId="{49EE23BF-6181-415A-975E-E0AE7E8041F3}" srcOrd="0" destOrd="0" presId="urn:microsoft.com/office/officeart/2005/8/layout/hierarchy6"/>
    <dgm:cxn modelId="{3B4347F3-6D96-45DA-92B5-F8B080A6A43B}" srcId="{95690C93-9DB7-4341-B98B-DFBB07B4FA2A}" destId="{37BAC0EF-73C5-4CA1-A20C-ABA6C2B916AF}" srcOrd="1" destOrd="0" parTransId="{6CE6F7F9-B3BC-4B54-809B-8EEC0094859E}" sibTransId="{854240CB-17B8-4634-8DB5-07287CDEB5BE}"/>
    <dgm:cxn modelId="{824341E0-AA65-4A59-8A0D-A421D8EA4772}" type="presOf" srcId="{9BCBC66C-BB81-4D30-899E-A7D54D1E2CCA}" destId="{61D41AFD-DF10-4F88-B953-A3336450B896}" srcOrd="0" destOrd="0" presId="urn:microsoft.com/office/officeart/2005/8/layout/hierarchy6"/>
    <dgm:cxn modelId="{F8B68CD2-DF40-4AF2-A84E-5486CD9909D6}" srcId="{D0F17192-FC4D-4315-9D84-3F32FD5CFE64}" destId="{FF7A2106-0075-4115-B701-84B2B7F444D1}" srcOrd="0" destOrd="0" parTransId="{86EB656F-13F8-425C-BDEC-0DC285586F68}" sibTransId="{078378A0-865C-4FED-BC1B-B765118A0E15}"/>
    <dgm:cxn modelId="{89C9CE01-B61F-455B-858E-7A8E47827765}" type="presOf" srcId="{2B0A9F7A-69FF-449D-A106-4BAC3E3825B7}" destId="{2D245B3E-00C2-4B08-AF00-38D3B35158EB}" srcOrd="0" destOrd="0" presId="urn:microsoft.com/office/officeart/2005/8/layout/hierarchy6"/>
    <dgm:cxn modelId="{D189DB62-91CD-4940-907A-3F8BA14AB9EB}" srcId="{96B92687-F667-4F9F-A921-AB415FF8482D}" destId="{95690C93-9DB7-4341-B98B-DFBB07B4FA2A}" srcOrd="0" destOrd="0" parTransId="{690C1C81-2EF6-45BD-9802-75456F645BF4}" sibTransId="{D5FBEFD3-E917-4BA3-A09B-1C0507DB8E3B}"/>
    <dgm:cxn modelId="{DB335CD6-9F80-4FF3-A1A6-638D6C45EC12}" srcId="{2E5967BA-1DD4-4FD7-B0D5-CDD1993C9D25}" destId="{E5B87FFD-4148-4B57-9A61-D3545CA9A44D}" srcOrd="0" destOrd="0" parTransId="{EE006AB6-2BA9-451F-95C8-84A3B730AB46}" sibTransId="{623F1874-12C3-494F-A17B-1BAB3736C4F1}"/>
    <dgm:cxn modelId="{FA8492CD-D759-4E2A-B2BE-C396772C0141}" srcId="{A608977B-33A4-4FC4-A026-87052D76BCA4}" destId="{12851BD2-BB2C-49C3-98D6-95CABC6C2C27}" srcOrd="0" destOrd="0" parTransId="{D461FDF5-05D5-482C-A1ED-D1C8A763072B}" sibTransId="{B543882F-C9E9-463E-9E91-8D4EC7B150C9}"/>
    <dgm:cxn modelId="{66902A3B-E770-489F-993D-12A7727393B7}" type="presParOf" srcId="{BD617777-DEE5-4098-A755-EE713F84DE58}" destId="{E666DA38-7705-48CA-8B2E-DEB43C2006E2}" srcOrd="0" destOrd="0" presId="urn:microsoft.com/office/officeart/2005/8/layout/hierarchy6"/>
    <dgm:cxn modelId="{D8AD4D36-59FE-454F-B648-F082FC6D8F5F}" type="presParOf" srcId="{E666DA38-7705-48CA-8B2E-DEB43C2006E2}" destId="{E9156720-C8BF-4825-A875-B93B99DF982F}" srcOrd="0" destOrd="0" presId="urn:microsoft.com/office/officeart/2005/8/layout/hierarchy6"/>
    <dgm:cxn modelId="{E649FC51-87E0-448B-BEBE-9E7EB8E619C2}" type="presParOf" srcId="{E9156720-C8BF-4825-A875-B93B99DF982F}" destId="{5A91AE4A-34F0-4AB4-A137-4A6A7FBB6F68}" srcOrd="0" destOrd="0" presId="urn:microsoft.com/office/officeart/2005/8/layout/hierarchy6"/>
    <dgm:cxn modelId="{E2A85A81-0370-468A-951F-73FD17E719DF}" type="presParOf" srcId="{5A91AE4A-34F0-4AB4-A137-4A6A7FBB6F68}" destId="{49EE23BF-6181-415A-975E-E0AE7E8041F3}" srcOrd="0" destOrd="0" presId="urn:microsoft.com/office/officeart/2005/8/layout/hierarchy6"/>
    <dgm:cxn modelId="{C1C68832-D156-4DF8-BADF-59DF777FBD79}" type="presParOf" srcId="{5A91AE4A-34F0-4AB4-A137-4A6A7FBB6F68}" destId="{03C2EB2C-F729-4627-9D6E-CE41942650A4}" srcOrd="1" destOrd="0" presId="urn:microsoft.com/office/officeart/2005/8/layout/hierarchy6"/>
    <dgm:cxn modelId="{B63E3734-C353-4073-A8BB-64DB773C592B}" type="presParOf" srcId="{03C2EB2C-F729-4627-9D6E-CE41942650A4}" destId="{08CAA07C-B8FB-441A-84D7-FED2ED3AD018}" srcOrd="0" destOrd="0" presId="urn:microsoft.com/office/officeart/2005/8/layout/hierarchy6"/>
    <dgm:cxn modelId="{CCC0B181-94C0-42C6-A18C-9BD57D016534}" type="presParOf" srcId="{03C2EB2C-F729-4627-9D6E-CE41942650A4}" destId="{1C442DA7-5ADA-489D-B587-E2244D295F3A}" srcOrd="1" destOrd="0" presId="urn:microsoft.com/office/officeart/2005/8/layout/hierarchy6"/>
    <dgm:cxn modelId="{101EC030-836A-466A-A6B2-F75C4EB11731}" type="presParOf" srcId="{1C442DA7-5ADA-489D-B587-E2244D295F3A}" destId="{84A494AE-ADFE-4F78-A0EF-CA5B939F32B1}" srcOrd="0" destOrd="0" presId="urn:microsoft.com/office/officeart/2005/8/layout/hierarchy6"/>
    <dgm:cxn modelId="{3D05D64E-4C4F-462E-AF9B-356920031BFB}" type="presParOf" srcId="{1C442DA7-5ADA-489D-B587-E2244D295F3A}" destId="{F17DFD75-3EEA-434D-9D98-5A2AA4189C50}" srcOrd="1" destOrd="0" presId="urn:microsoft.com/office/officeart/2005/8/layout/hierarchy6"/>
    <dgm:cxn modelId="{1F1E8A6B-C4CE-4A21-9FD5-4597659C49A5}" type="presParOf" srcId="{03C2EB2C-F729-4627-9D6E-CE41942650A4}" destId="{7CF24C4A-E196-44F2-81FE-9085CA4F1F49}" srcOrd="2" destOrd="0" presId="urn:microsoft.com/office/officeart/2005/8/layout/hierarchy6"/>
    <dgm:cxn modelId="{1AF00C32-105E-4B1A-8415-3AA8FA768838}" type="presParOf" srcId="{03C2EB2C-F729-4627-9D6E-CE41942650A4}" destId="{4C69FE89-E9A6-4288-831A-DE28DD31E327}" srcOrd="3" destOrd="0" presId="urn:microsoft.com/office/officeart/2005/8/layout/hierarchy6"/>
    <dgm:cxn modelId="{2615E903-4216-4F51-8148-E3FBEF13085F}" type="presParOf" srcId="{4C69FE89-E9A6-4288-831A-DE28DD31E327}" destId="{768DCA5F-EFC8-4B39-82C3-640449915A2B}" srcOrd="0" destOrd="0" presId="urn:microsoft.com/office/officeart/2005/8/layout/hierarchy6"/>
    <dgm:cxn modelId="{34317809-C388-4A49-9FB0-25979E45B3B0}" type="presParOf" srcId="{4C69FE89-E9A6-4288-831A-DE28DD31E327}" destId="{C7DCA6D2-D914-4F14-B342-7C1BE4295B7E}" srcOrd="1" destOrd="0" presId="urn:microsoft.com/office/officeart/2005/8/layout/hierarchy6"/>
    <dgm:cxn modelId="{5325AD6B-7A18-4323-89B5-F95E031FD9A5}" type="presParOf" srcId="{03C2EB2C-F729-4627-9D6E-CE41942650A4}" destId="{762E210B-3803-4E21-B408-C255B78942BC}" srcOrd="4" destOrd="0" presId="urn:microsoft.com/office/officeart/2005/8/layout/hierarchy6"/>
    <dgm:cxn modelId="{B24107C7-036B-410F-AE3E-17D548E276A8}" type="presParOf" srcId="{03C2EB2C-F729-4627-9D6E-CE41942650A4}" destId="{F2425D98-4126-4BEE-A81E-FEB00D8A4229}" srcOrd="5" destOrd="0" presId="urn:microsoft.com/office/officeart/2005/8/layout/hierarchy6"/>
    <dgm:cxn modelId="{21D796D6-F754-467D-BCC8-17ACC7421F3B}" type="presParOf" srcId="{F2425D98-4126-4BEE-A81E-FEB00D8A4229}" destId="{10F422ED-F3C2-4B15-A82C-9D4D3B65246C}" srcOrd="0" destOrd="0" presId="urn:microsoft.com/office/officeart/2005/8/layout/hierarchy6"/>
    <dgm:cxn modelId="{3A60EB67-AD66-40E0-B00C-AD99E1DD2D57}" type="presParOf" srcId="{F2425D98-4126-4BEE-A81E-FEB00D8A4229}" destId="{449E348B-5D89-47C4-AF67-D15DD10DDBD9}" srcOrd="1" destOrd="0" presId="urn:microsoft.com/office/officeart/2005/8/layout/hierarchy6"/>
    <dgm:cxn modelId="{AD6A147F-E27A-404D-A1D2-A5C4AADD208A}" type="presParOf" srcId="{03C2EB2C-F729-4627-9D6E-CE41942650A4}" destId="{238543BC-36D0-4749-A5BF-998A75A50A03}" srcOrd="6" destOrd="0" presId="urn:microsoft.com/office/officeart/2005/8/layout/hierarchy6"/>
    <dgm:cxn modelId="{21477759-BB63-4E3E-BDFE-033375B3CC0C}" type="presParOf" srcId="{03C2EB2C-F729-4627-9D6E-CE41942650A4}" destId="{0C9F14F1-BA02-4F48-A144-7D395B88369D}" srcOrd="7" destOrd="0" presId="urn:microsoft.com/office/officeart/2005/8/layout/hierarchy6"/>
    <dgm:cxn modelId="{BDFA70A6-AF3F-4759-B415-E9A8B69522EE}" type="presParOf" srcId="{0C9F14F1-BA02-4F48-A144-7D395B88369D}" destId="{81AFD548-3723-4101-B39E-181C76EF84BF}" srcOrd="0" destOrd="0" presId="urn:microsoft.com/office/officeart/2005/8/layout/hierarchy6"/>
    <dgm:cxn modelId="{D916980C-6048-4900-9B5D-981D70E5A07D}" type="presParOf" srcId="{0C9F14F1-BA02-4F48-A144-7D395B88369D}" destId="{95FAC12B-010C-4BFF-9A09-45DDBEF9FEA6}" srcOrd="1" destOrd="0" presId="urn:microsoft.com/office/officeart/2005/8/layout/hierarchy6"/>
    <dgm:cxn modelId="{B1CD5A81-CDB3-45AD-9F79-4791F1A3693B}" type="presParOf" srcId="{03C2EB2C-F729-4627-9D6E-CE41942650A4}" destId="{2C2ACCCA-C190-469C-BF29-87B3C9D8ACB7}" srcOrd="8" destOrd="0" presId="urn:microsoft.com/office/officeart/2005/8/layout/hierarchy6"/>
    <dgm:cxn modelId="{291D7471-35AF-482C-8199-0752635A35EC}" type="presParOf" srcId="{03C2EB2C-F729-4627-9D6E-CE41942650A4}" destId="{3223528B-1D6B-4851-874A-B1C241FCA3DD}" srcOrd="9" destOrd="0" presId="urn:microsoft.com/office/officeart/2005/8/layout/hierarchy6"/>
    <dgm:cxn modelId="{5870E9F2-A663-4127-A7DE-CA4607322E07}" type="presParOf" srcId="{3223528B-1D6B-4851-874A-B1C241FCA3DD}" destId="{28EF28ED-A75F-4ADF-AE8A-F5C149F70DC6}" srcOrd="0" destOrd="0" presId="urn:microsoft.com/office/officeart/2005/8/layout/hierarchy6"/>
    <dgm:cxn modelId="{AC095D87-A30E-4EB8-8D58-F03FA6873B56}" type="presParOf" srcId="{3223528B-1D6B-4851-874A-B1C241FCA3DD}" destId="{0B8D3502-49A3-4B19-836E-B53130F06D38}" srcOrd="1" destOrd="0" presId="urn:microsoft.com/office/officeart/2005/8/layout/hierarchy6"/>
    <dgm:cxn modelId="{92B2EB8E-749E-48F4-A5BC-E72A9B6A8C5A}" type="presParOf" srcId="{03C2EB2C-F729-4627-9D6E-CE41942650A4}" destId="{4B633B1E-1242-42A6-B0DA-077B60977BDF}" srcOrd="10" destOrd="0" presId="urn:microsoft.com/office/officeart/2005/8/layout/hierarchy6"/>
    <dgm:cxn modelId="{8C049DC3-4502-4626-BDAA-1C143DBDA99D}" type="presParOf" srcId="{03C2EB2C-F729-4627-9D6E-CE41942650A4}" destId="{F69F67D0-76E6-4DDF-A841-982CD022CF8F}" srcOrd="11" destOrd="0" presId="urn:microsoft.com/office/officeart/2005/8/layout/hierarchy6"/>
    <dgm:cxn modelId="{C028EA89-8A3B-4A81-9F75-34FC6B69A5C9}" type="presParOf" srcId="{F69F67D0-76E6-4DDF-A841-982CD022CF8F}" destId="{70D60F58-78E8-48E0-B9DE-AC3788915B97}" srcOrd="0" destOrd="0" presId="urn:microsoft.com/office/officeart/2005/8/layout/hierarchy6"/>
    <dgm:cxn modelId="{333B9993-A78B-42B4-9AC0-FD921D8B2085}" type="presParOf" srcId="{F69F67D0-76E6-4DDF-A841-982CD022CF8F}" destId="{06EF6135-AED6-4A0E-A2EA-12B6FE1D2CAE}" srcOrd="1" destOrd="0" presId="urn:microsoft.com/office/officeart/2005/8/layout/hierarchy6"/>
    <dgm:cxn modelId="{4A46A74A-1331-449A-B71A-3EF321D93BEE}" type="presParOf" srcId="{06EF6135-AED6-4A0E-A2EA-12B6FE1D2CAE}" destId="{554D8769-1EA0-45CF-8AD6-8FAE1A0EF7A2}" srcOrd="0" destOrd="0" presId="urn:microsoft.com/office/officeart/2005/8/layout/hierarchy6"/>
    <dgm:cxn modelId="{D1D643C5-843B-4C63-9A6E-D244CA474FF9}" type="presParOf" srcId="{06EF6135-AED6-4A0E-A2EA-12B6FE1D2CAE}" destId="{346574AA-91BE-485B-ABDC-583733F38BCE}" srcOrd="1" destOrd="0" presId="urn:microsoft.com/office/officeart/2005/8/layout/hierarchy6"/>
    <dgm:cxn modelId="{B84F63F1-EA38-41B9-9E67-F77774287E94}" type="presParOf" srcId="{346574AA-91BE-485B-ABDC-583733F38BCE}" destId="{745C6614-18C3-4C67-B688-C4F3B5AF59E8}" srcOrd="0" destOrd="0" presId="urn:microsoft.com/office/officeart/2005/8/layout/hierarchy6"/>
    <dgm:cxn modelId="{4B831653-336C-4840-8FAE-D83567BE79D6}" type="presParOf" srcId="{346574AA-91BE-485B-ABDC-583733F38BCE}" destId="{6C95BC9E-F8A6-4082-98B3-1033CDFC97DA}" srcOrd="1" destOrd="0" presId="urn:microsoft.com/office/officeart/2005/8/layout/hierarchy6"/>
    <dgm:cxn modelId="{78FE5679-0622-4316-9399-E40F5CE3708D}" type="presParOf" srcId="{06EF6135-AED6-4A0E-A2EA-12B6FE1D2CAE}" destId="{4E6062F9-60BB-45EB-A282-1563CB9482ED}" srcOrd="2" destOrd="0" presId="urn:microsoft.com/office/officeart/2005/8/layout/hierarchy6"/>
    <dgm:cxn modelId="{AEADCE69-AAB2-42BD-89DB-29D47EAD802B}" type="presParOf" srcId="{06EF6135-AED6-4A0E-A2EA-12B6FE1D2CAE}" destId="{E929DBFA-0177-4864-B6DB-94679FFCBE14}" srcOrd="3" destOrd="0" presId="urn:microsoft.com/office/officeart/2005/8/layout/hierarchy6"/>
    <dgm:cxn modelId="{F6FB404E-FFE0-4E48-BAB4-5F0136882A72}" type="presParOf" srcId="{E929DBFA-0177-4864-B6DB-94679FFCBE14}" destId="{B10EA8B8-E228-4DE2-BB9C-A1CCA8166091}" srcOrd="0" destOrd="0" presId="urn:microsoft.com/office/officeart/2005/8/layout/hierarchy6"/>
    <dgm:cxn modelId="{01939F22-2A10-40F1-B6A4-79E4C18FEEBB}" type="presParOf" srcId="{E929DBFA-0177-4864-B6DB-94679FFCBE14}" destId="{7D9E207E-DFAA-4B91-B3B6-E18DA93D0ADC}" srcOrd="1" destOrd="0" presId="urn:microsoft.com/office/officeart/2005/8/layout/hierarchy6"/>
    <dgm:cxn modelId="{2A4B2480-D5D8-4510-B465-462A35B7D0C1}" type="presParOf" srcId="{7D9E207E-DFAA-4B91-B3B6-E18DA93D0ADC}" destId="{4A762CB0-3E02-4C2F-BB50-389B655A03FE}" srcOrd="0" destOrd="0" presId="urn:microsoft.com/office/officeart/2005/8/layout/hierarchy6"/>
    <dgm:cxn modelId="{108ACC1D-0F15-4D69-90CB-FE38DB89C53A}" type="presParOf" srcId="{7D9E207E-DFAA-4B91-B3B6-E18DA93D0ADC}" destId="{B8A74268-9314-481D-81BE-DF076F9E6962}" srcOrd="1" destOrd="0" presId="urn:microsoft.com/office/officeart/2005/8/layout/hierarchy6"/>
    <dgm:cxn modelId="{40AD0248-B0CD-4FA7-8E51-7FD3B2D59A1C}" type="presParOf" srcId="{B8A74268-9314-481D-81BE-DF076F9E6962}" destId="{8ED0EF3D-C7CC-4805-B20C-1651BCE6A57A}" srcOrd="0" destOrd="0" presId="urn:microsoft.com/office/officeart/2005/8/layout/hierarchy6"/>
    <dgm:cxn modelId="{658FD95C-BE76-4F7B-B79B-5A0EF404C7A5}" type="presParOf" srcId="{B8A74268-9314-481D-81BE-DF076F9E6962}" destId="{F5B34CFD-5041-4C3A-AB87-273CBD809B88}" srcOrd="1" destOrd="0" presId="urn:microsoft.com/office/officeart/2005/8/layout/hierarchy6"/>
    <dgm:cxn modelId="{0732BA4E-5AE5-4ACF-A78B-B3F12BD88264}" type="presParOf" srcId="{F5B34CFD-5041-4C3A-AB87-273CBD809B88}" destId="{8FEA7989-54F3-4E38-93E9-F6B8B0DD2381}" srcOrd="0" destOrd="0" presId="urn:microsoft.com/office/officeart/2005/8/layout/hierarchy6"/>
    <dgm:cxn modelId="{C513D7C3-2FC2-4E86-B4D8-AD5F8F2D2196}" type="presParOf" srcId="{F5B34CFD-5041-4C3A-AB87-273CBD809B88}" destId="{ECE303C1-FCD9-4C0C-818C-EF4088BB2BE0}" srcOrd="1" destOrd="0" presId="urn:microsoft.com/office/officeart/2005/8/layout/hierarchy6"/>
    <dgm:cxn modelId="{C70904B0-8259-46EA-8E97-3D73F36F5A1D}" type="presParOf" srcId="{ECE303C1-FCD9-4C0C-818C-EF4088BB2BE0}" destId="{937BD887-EC54-466E-B64D-A6D6321A8112}" srcOrd="0" destOrd="0" presId="urn:microsoft.com/office/officeart/2005/8/layout/hierarchy6"/>
    <dgm:cxn modelId="{13F6106B-55B3-4521-88D3-08919F79052C}" type="presParOf" srcId="{ECE303C1-FCD9-4C0C-818C-EF4088BB2BE0}" destId="{AD7A1066-4FD9-4F69-A3B7-540E3D1282F1}" srcOrd="1" destOrd="0" presId="urn:microsoft.com/office/officeart/2005/8/layout/hierarchy6"/>
    <dgm:cxn modelId="{D6EC6F48-4599-4001-8039-34D6498AAB39}" type="presParOf" srcId="{F5B34CFD-5041-4C3A-AB87-273CBD809B88}" destId="{A9A22C70-41B5-4A37-9E77-79D0193AC427}" srcOrd="2" destOrd="0" presId="urn:microsoft.com/office/officeart/2005/8/layout/hierarchy6"/>
    <dgm:cxn modelId="{3E06AE78-12C5-4609-9009-85BEECA72BB3}" type="presParOf" srcId="{F5B34CFD-5041-4C3A-AB87-273CBD809B88}" destId="{A839CBD8-5707-4E88-92AC-8150E7B15177}" srcOrd="3" destOrd="0" presId="urn:microsoft.com/office/officeart/2005/8/layout/hierarchy6"/>
    <dgm:cxn modelId="{600EAD96-646E-4CE5-8EFE-1F66B0C30A5B}" type="presParOf" srcId="{A839CBD8-5707-4E88-92AC-8150E7B15177}" destId="{5432EB22-DCBC-4A2C-9392-F2521765ECB8}" srcOrd="0" destOrd="0" presId="urn:microsoft.com/office/officeart/2005/8/layout/hierarchy6"/>
    <dgm:cxn modelId="{CBC46F14-81E8-4AAC-8164-73A0D907C7C6}" type="presParOf" srcId="{A839CBD8-5707-4E88-92AC-8150E7B15177}" destId="{A8108AF8-321E-4B6B-95EB-654E17E67B22}" srcOrd="1" destOrd="0" presId="urn:microsoft.com/office/officeart/2005/8/layout/hierarchy6"/>
    <dgm:cxn modelId="{15925B15-EC42-4C23-82AD-3DE8E9E71149}" type="presParOf" srcId="{F5B34CFD-5041-4C3A-AB87-273CBD809B88}" destId="{61D41AFD-DF10-4F88-B953-A3336450B896}" srcOrd="4" destOrd="0" presId="urn:microsoft.com/office/officeart/2005/8/layout/hierarchy6"/>
    <dgm:cxn modelId="{36DEEA2B-E3E7-41C6-B573-12C007D05BF8}" type="presParOf" srcId="{F5B34CFD-5041-4C3A-AB87-273CBD809B88}" destId="{24C475E4-EEB9-457A-B498-1578EFF6397E}" srcOrd="5" destOrd="0" presId="urn:microsoft.com/office/officeart/2005/8/layout/hierarchy6"/>
    <dgm:cxn modelId="{A07C6F12-43D9-4B54-AAA0-9E99AB4FE4F2}" type="presParOf" srcId="{24C475E4-EEB9-457A-B498-1578EFF6397E}" destId="{6AF1EEFB-0DD7-4CD3-963F-D476B32460B9}" srcOrd="0" destOrd="0" presId="urn:microsoft.com/office/officeart/2005/8/layout/hierarchy6"/>
    <dgm:cxn modelId="{1C534724-DEB0-4031-83CC-E73C58FB62C5}" type="presParOf" srcId="{24C475E4-EEB9-457A-B498-1578EFF6397E}" destId="{9D38D11C-568D-4175-9606-10DA493C3613}" srcOrd="1" destOrd="0" presId="urn:microsoft.com/office/officeart/2005/8/layout/hierarchy6"/>
    <dgm:cxn modelId="{8715CBAE-B1C2-4972-BACF-D95C492FFD13}" type="presParOf" srcId="{F5B34CFD-5041-4C3A-AB87-273CBD809B88}" destId="{9DA7192F-A978-4EAA-BEBB-E98A07299B47}" srcOrd="6" destOrd="0" presId="urn:microsoft.com/office/officeart/2005/8/layout/hierarchy6"/>
    <dgm:cxn modelId="{C1391D4B-BBF6-4B4E-B00D-A8D834600E56}" type="presParOf" srcId="{F5B34CFD-5041-4C3A-AB87-273CBD809B88}" destId="{D8CF707A-7A46-46A9-BE30-1FECDC74777B}" srcOrd="7" destOrd="0" presId="urn:microsoft.com/office/officeart/2005/8/layout/hierarchy6"/>
    <dgm:cxn modelId="{5417C63C-CC50-4807-A105-3E6AF3042DDA}" type="presParOf" srcId="{D8CF707A-7A46-46A9-BE30-1FECDC74777B}" destId="{88EF79D2-E576-4309-9B19-011EF66E36FC}" srcOrd="0" destOrd="0" presId="urn:microsoft.com/office/officeart/2005/8/layout/hierarchy6"/>
    <dgm:cxn modelId="{9B4A3B87-F6AA-48A1-8D8A-3D8F9FE9342C}" type="presParOf" srcId="{D8CF707A-7A46-46A9-BE30-1FECDC74777B}" destId="{481F63AE-D84E-452A-89E4-2D6C0A432DA4}" srcOrd="1" destOrd="0" presId="urn:microsoft.com/office/officeart/2005/8/layout/hierarchy6"/>
    <dgm:cxn modelId="{6F99B3F8-DBEC-41BC-9DBF-B695801F126C}" type="presParOf" srcId="{7D9E207E-DFAA-4B91-B3B6-E18DA93D0ADC}" destId="{2E99EF4E-C4FD-417D-80B9-EEB54685D8DD}" srcOrd="2" destOrd="0" presId="urn:microsoft.com/office/officeart/2005/8/layout/hierarchy6"/>
    <dgm:cxn modelId="{E4D892D8-7C0E-4608-9DD5-B50D233C0FCB}" type="presParOf" srcId="{7D9E207E-DFAA-4B91-B3B6-E18DA93D0ADC}" destId="{17BD86A5-5BD6-4399-9D67-A241E1DEB5CE}" srcOrd="3" destOrd="0" presId="urn:microsoft.com/office/officeart/2005/8/layout/hierarchy6"/>
    <dgm:cxn modelId="{82C8AE91-A809-43D3-ADB1-F2A000088CA5}" type="presParOf" srcId="{17BD86A5-5BD6-4399-9D67-A241E1DEB5CE}" destId="{98858178-BC2B-49F8-9613-ECA1BB74999A}" srcOrd="0" destOrd="0" presId="urn:microsoft.com/office/officeart/2005/8/layout/hierarchy6"/>
    <dgm:cxn modelId="{92F767D8-EF02-402F-85A2-5A08FC85EF9A}" type="presParOf" srcId="{17BD86A5-5BD6-4399-9D67-A241E1DEB5CE}" destId="{AA25AD2D-13D4-4EFE-BBC9-DC6A3E6A9758}" srcOrd="1" destOrd="0" presId="urn:microsoft.com/office/officeart/2005/8/layout/hierarchy6"/>
    <dgm:cxn modelId="{8615C1DD-AFFC-40B9-AAA4-9B9996C866AC}" type="presParOf" srcId="{AA25AD2D-13D4-4EFE-BBC9-DC6A3E6A9758}" destId="{5F555B4B-83DA-4CBB-A93F-BCCF2B71B15F}" srcOrd="0" destOrd="0" presId="urn:microsoft.com/office/officeart/2005/8/layout/hierarchy6"/>
    <dgm:cxn modelId="{F79DDF1A-0E16-4AC9-A0CE-EBD419D9221F}" type="presParOf" srcId="{AA25AD2D-13D4-4EFE-BBC9-DC6A3E6A9758}" destId="{63330D13-632D-4EFD-8F8A-F915E1FDCF79}" srcOrd="1" destOrd="0" presId="urn:microsoft.com/office/officeart/2005/8/layout/hierarchy6"/>
    <dgm:cxn modelId="{7B27F803-2358-4740-8C7D-1EACB5580888}" type="presParOf" srcId="{63330D13-632D-4EFD-8F8A-F915E1FDCF79}" destId="{489A17DD-F1A4-4927-8506-BCD991717C7D}" srcOrd="0" destOrd="0" presId="urn:microsoft.com/office/officeart/2005/8/layout/hierarchy6"/>
    <dgm:cxn modelId="{9B90C69C-DE37-45B9-86B4-5241DAD413FC}" type="presParOf" srcId="{63330D13-632D-4EFD-8F8A-F915E1FDCF79}" destId="{4FFE54DC-B2CD-4381-B774-8BBB136AB0E7}" srcOrd="1" destOrd="0" presId="urn:microsoft.com/office/officeart/2005/8/layout/hierarchy6"/>
    <dgm:cxn modelId="{53FBC1BC-0DC9-4C29-ADBF-A30A7684F4A7}" type="presParOf" srcId="{4FFE54DC-B2CD-4381-B774-8BBB136AB0E7}" destId="{D09C3472-20BB-448E-9030-0FB13F73F9D0}" srcOrd="0" destOrd="0" presId="urn:microsoft.com/office/officeart/2005/8/layout/hierarchy6"/>
    <dgm:cxn modelId="{C1FC22A3-576E-40DF-85BB-31A4CF6ADCAB}" type="presParOf" srcId="{4FFE54DC-B2CD-4381-B774-8BBB136AB0E7}" destId="{52714639-96F8-4490-A31C-657E44F0E1C0}" srcOrd="1" destOrd="0" presId="urn:microsoft.com/office/officeart/2005/8/layout/hierarchy6"/>
    <dgm:cxn modelId="{32770D33-AB40-458F-9C27-ED3EA9C9C421}" type="presParOf" srcId="{52714639-96F8-4490-A31C-657E44F0E1C0}" destId="{2D245B3E-00C2-4B08-AF00-38D3B35158EB}" srcOrd="0" destOrd="0" presId="urn:microsoft.com/office/officeart/2005/8/layout/hierarchy6"/>
    <dgm:cxn modelId="{7CB31DBB-524D-4064-A237-D39366278E42}" type="presParOf" srcId="{52714639-96F8-4490-A31C-657E44F0E1C0}" destId="{3D7D67BE-E403-46CA-8EC7-6CE9C6A702E7}" srcOrd="1" destOrd="0" presId="urn:microsoft.com/office/officeart/2005/8/layout/hierarchy6"/>
    <dgm:cxn modelId="{57D8BF61-AD12-442D-B46A-B471076F5D12}" type="presParOf" srcId="{AA25AD2D-13D4-4EFE-BBC9-DC6A3E6A9758}" destId="{39643033-F6E4-452B-8FA4-2AC2BF96179E}" srcOrd="2" destOrd="0" presId="urn:microsoft.com/office/officeart/2005/8/layout/hierarchy6"/>
    <dgm:cxn modelId="{E0DD5B1A-8005-40D0-93D7-8D1D690F3054}" type="presParOf" srcId="{AA25AD2D-13D4-4EFE-BBC9-DC6A3E6A9758}" destId="{2A04D62F-2C82-4652-92EE-D5AE7A32E0A9}" srcOrd="3" destOrd="0" presId="urn:microsoft.com/office/officeart/2005/8/layout/hierarchy6"/>
    <dgm:cxn modelId="{031B048C-7114-4D86-93AF-761C5DE6222F}" type="presParOf" srcId="{2A04D62F-2C82-4652-92EE-D5AE7A32E0A9}" destId="{8F6B64F5-E607-4066-B421-56EF810263EF}" srcOrd="0" destOrd="0" presId="urn:microsoft.com/office/officeart/2005/8/layout/hierarchy6"/>
    <dgm:cxn modelId="{0FA56C72-3D6F-4C93-92F6-F802321C819D}" type="presParOf" srcId="{2A04D62F-2C82-4652-92EE-D5AE7A32E0A9}" destId="{4D3FBF86-0F25-47B7-A88F-BA8C69F77291}" srcOrd="1" destOrd="0" presId="urn:microsoft.com/office/officeart/2005/8/layout/hierarchy6"/>
    <dgm:cxn modelId="{6A4D19E1-911F-4305-957C-836CFB407193}" type="presParOf" srcId="{4D3FBF86-0F25-47B7-A88F-BA8C69F77291}" destId="{63FA502E-A703-470F-99F9-A99D0B9CF19D}" srcOrd="0" destOrd="0" presId="urn:microsoft.com/office/officeart/2005/8/layout/hierarchy6"/>
    <dgm:cxn modelId="{0EF2912E-7FCC-4322-ADBF-382D9EC8C753}" type="presParOf" srcId="{4D3FBF86-0F25-47B7-A88F-BA8C69F77291}" destId="{2E58F61C-9A06-4FD1-B281-52E6621E3D92}" srcOrd="1" destOrd="0" presId="urn:microsoft.com/office/officeart/2005/8/layout/hierarchy6"/>
    <dgm:cxn modelId="{F9D161FD-44EE-460C-8235-E7EED292C81A}" type="presParOf" srcId="{2E58F61C-9A06-4FD1-B281-52E6621E3D92}" destId="{6F0A6100-5E20-4F44-B348-F34AFF5A1091}" srcOrd="0" destOrd="0" presId="urn:microsoft.com/office/officeart/2005/8/layout/hierarchy6"/>
    <dgm:cxn modelId="{CB639632-9BD8-460E-9C24-9DC409EF4D4B}" type="presParOf" srcId="{2E58F61C-9A06-4FD1-B281-52E6621E3D92}" destId="{B498D6BF-FE77-4D5D-93A4-A5429BA10A03}" srcOrd="1" destOrd="0" presId="urn:microsoft.com/office/officeart/2005/8/layout/hierarchy6"/>
    <dgm:cxn modelId="{2874AF6C-E96A-4C06-AEBB-57F4CFD47191}" type="presParOf" srcId="{BD617777-DEE5-4098-A755-EE713F84DE58}" destId="{FA77F741-73B5-4639-B808-964D69059A71}"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CC5535-9A1D-4561-823C-A29E7E4943B8}" type="doc">
      <dgm:prSet loTypeId="urn:microsoft.com/office/officeart/2005/8/layout/hierarchy4" loCatId="hierarchy" qsTypeId="urn:microsoft.com/office/officeart/2005/8/quickstyle/simple1" qsCatId="simple" csTypeId="urn:microsoft.com/office/officeart/2005/8/colors/colorful5" csCatId="colorful" phldr="1"/>
      <dgm:spPr/>
      <dgm:t>
        <a:bodyPr/>
        <a:lstStyle/>
        <a:p>
          <a:endParaRPr lang="en-US"/>
        </a:p>
      </dgm:t>
    </dgm:pt>
    <dgm:pt modelId="{95690C93-9DB7-4341-B98B-DFBB07B4FA2A}">
      <dgm:prSet phldrT="[Text]"/>
      <dgm:spPr/>
      <dgm:t>
        <a:bodyPr/>
        <a:lstStyle/>
        <a:p>
          <a:r>
            <a:rPr lang="en-US" b="1" u="sng" dirty="0" smtClean="0"/>
            <a:t>Assistant </a:t>
          </a:r>
          <a:r>
            <a:rPr lang="en-US" b="1" u="sng" dirty="0" smtClean="0"/>
            <a:t>Director for Program Operations</a:t>
          </a:r>
          <a:r>
            <a:rPr lang="en-US" dirty="0" smtClean="0"/>
            <a:t/>
          </a:r>
          <a:br>
            <a:rPr lang="en-US" dirty="0" smtClean="0"/>
          </a:br>
          <a:r>
            <a:rPr lang="en-US" dirty="0" smtClean="0"/>
            <a:t>Supervise CLASS instructors</a:t>
          </a:r>
        </a:p>
        <a:p>
          <a:r>
            <a:rPr lang="en-US" dirty="0" smtClean="0"/>
            <a:t>Create and implement curriculum changes</a:t>
          </a:r>
        </a:p>
        <a:p>
          <a:r>
            <a:rPr lang="en-US" dirty="0" smtClean="0"/>
            <a:t>Manage on campus partnerships</a:t>
          </a:r>
        </a:p>
        <a:p>
          <a:r>
            <a:rPr lang="en-US" dirty="0" smtClean="0"/>
            <a:t>Manage off campus partnerships</a:t>
          </a:r>
        </a:p>
        <a:p>
          <a:r>
            <a:rPr lang="en-US" dirty="0" smtClean="0"/>
            <a:t>Program Orientation</a:t>
          </a:r>
        </a:p>
        <a:p>
          <a:r>
            <a:rPr lang="en-US" dirty="0" smtClean="0"/>
            <a:t>Manage conduct and behavior concerns</a:t>
          </a:r>
        </a:p>
        <a:p>
          <a:r>
            <a:rPr lang="en-US" dirty="0" smtClean="0"/>
            <a:t>Assessment of program </a:t>
          </a:r>
          <a:endParaRPr lang="en-US" dirty="0"/>
        </a:p>
      </dgm:t>
    </dgm:pt>
    <dgm:pt modelId="{690C1C81-2EF6-45BD-9802-75456F645BF4}" type="parTrans" cxnId="{D189DB62-91CD-4940-907A-3F8BA14AB9EB}">
      <dgm:prSet/>
      <dgm:spPr/>
      <dgm:t>
        <a:bodyPr/>
        <a:lstStyle/>
        <a:p>
          <a:endParaRPr lang="en-US"/>
        </a:p>
      </dgm:t>
    </dgm:pt>
    <dgm:pt modelId="{D5FBEFD3-E917-4BA3-A09B-1C0507DB8E3B}" type="sibTrans" cxnId="{D189DB62-91CD-4940-907A-3F8BA14AB9EB}">
      <dgm:prSet/>
      <dgm:spPr/>
      <dgm:t>
        <a:bodyPr/>
        <a:lstStyle/>
        <a:p>
          <a:endParaRPr lang="en-US"/>
        </a:p>
      </dgm:t>
    </dgm:pt>
    <dgm:pt modelId="{A608977B-33A4-4FC4-A026-87052D76BCA4}">
      <dgm:prSet phldrT="[Text]"/>
      <dgm:spPr/>
      <dgm:t>
        <a:bodyPr/>
        <a:lstStyle/>
        <a:p>
          <a:r>
            <a:rPr lang="en-US" b="1" u="sng" dirty="0" smtClean="0"/>
            <a:t>Assistant </a:t>
          </a:r>
          <a:r>
            <a:rPr lang="en-US" b="1" u="sng" dirty="0" smtClean="0"/>
            <a:t>Director for Student Support</a:t>
          </a:r>
          <a:r>
            <a:rPr lang="en-US" dirty="0" smtClean="0"/>
            <a:t/>
          </a:r>
          <a:br>
            <a:rPr lang="en-US" dirty="0" smtClean="0"/>
          </a:br>
          <a:r>
            <a:rPr lang="en-US" dirty="0" smtClean="0"/>
            <a:t>Manage Individual Program Success Plans</a:t>
          </a:r>
        </a:p>
        <a:p>
          <a:r>
            <a:rPr lang="en-US" dirty="0" smtClean="0"/>
            <a:t>Supervise Graduate Assistants</a:t>
          </a:r>
        </a:p>
        <a:p>
          <a:r>
            <a:rPr lang="en-US" dirty="0" smtClean="0"/>
            <a:t>Recruit and supervise CLASS Peer Mentors</a:t>
          </a:r>
        </a:p>
        <a:p>
          <a:r>
            <a:rPr lang="en-US" dirty="0" smtClean="0"/>
            <a:t>Coordinate social activities </a:t>
          </a:r>
        </a:p>
        <a:p>
          <a:r>
            <a:rPr lang="en-US" dirty="0" smtClean="0"/>
            <a:t>Collaborate with Career Center and community partners for job and internship placement  </a:t>
          </a:r>
        </a:p>
        <a:p>
          <a:r>
            <a:rPr lang="en-US" dirty="0" smtClean="0"/>
            <a:t>Assessment of program</a:t>
          </a:r>
          <a:endParaRPr lang="en-US" dirty="0"/>
        </a:p>
      </dgm:t>
    </dgm:pt>
    <dgm:pt modelId="{BC099381-AEE4-48F3-8A11-1CA781393EB0}" type="parTrans" cxnId="{A9A5B55C-9654-4656-B7F1-C84252E18987}">
      <dgm:prSet/>
      <dgm:spPr/>
      <dgm:t>
        <a:bodyPr/>
        <a:lstStyle/>
        <a:p>
          <a:endParaRPr lang="en-US"/>
        </a:p>
      </dgm:t>
    </dgm:pt>
    <dgm:pt modelId="{FFC0AA3D-D534-4E2E-A451-C91C017D60F0}" type="sibTrans" cxnId="{A9A5B55C-9654-4656-B7F1-C84252E18987}">
      <dgm:prSet/>
      <dgm:spPr/>
      <dgm:t>
        <a:bodyPr/>
        <a:lstStyle/>
        <a:p>
          <a:endParaRPr lang="en-US"/>
        </a:p>
      </dgm:t>
    </dgm:pt>
    <dgm:pt modelId="{96B92687-F667-4F9F-A921-AB415FF8482D}">
      <dgm:prSet phldrT="[Text]"/>
      <dgm:spPr>
        <a:solidFill>
          <a:schemeClr val="accent5"/>
        </a:solidFill>
      </dgm:spPr>
      <dgm:t>
        <a:bodyPr/>
        <a:lstStyle/>
        <a:p>
          <a:r>
            <a:rPr lang="en-US" b="1" u="sng" dirty="0" smtClean="0"/>
            <a:t>CLASS Program Director </a:t>
          </a:r>
          <a:r>
            <a:rPr lang="en-US" dirty="0" smtClean="0"/>
            <a:t/>
          </a:r>
          <a:br>
            <a:rPr lang="en-US" dirty="0" smtClean="0"/>
          </a:br>
          <a:r>
            <a:rPr lang="en-US" dirty="0" smtClean="0"/>
            <a:t>Fundraising </a:t>
          </a:r>
        </a:p>
        <a:p>
          <a:r>
            <a:rPr lang="en-US" dirty="0" smtClean="0"/>
            <a:t>Coordinate with Development office</a:t>
          </a:r>
        </a:p>
        <a:p>
          <a:r>
            <a:rPr lang="en-US" dirty="0" smtClean="0"/>
            <a:t>Budgeting and student fees</a:t>
          </a:r>
        </a:p>
        <a:p>
          <a:r>
            <a:rPr lang="en-US" dirty="0" smtClean="0"/>
            <a:t>Applications and Acceptance</a:t>
          </a:r>
          <a:endParaRPr lang="en-US" dirty="0"/>
        </a:p>
      </dgm:t>
    </dgm:pt>
    <dgm:pt modelId="{228E0583-8959-41BC-AE02-AB7E4FC04D4D}" type="parTrans" cxnId="{20C92E4F-9A5B-4886-B21D-5DB34F0E196C}">
      <dgm:prSet/>
      <dgm:spPr/>
      <dgm:t>
        <a:bodyPr/>
        <a:lstStyle/>
        <a:p>
          <a:endParaRPr lang="en-US"/>
        </a:p>
      </dgm:t>
    </dgm:pt>
    <dgm:pt modelId="{CCD0B294-C123-4C60-B68D-0EF27278DB0F}" type="sibTrans" cxnId="{20C92E4F-9A5B-4886-B21D-5DB34F0E196C}">
      <dgm:prSet/>
      <dgm:spPr/>
      <dgm:t>
        <a:bodyPr/>
        <a:lstStyle/>
        <a:p>
          <a:endParaRPr lang="en-US"/>
        </a:p>
      </dgm:t>
    </dgm:pt>
    <dgm:pt modelId="{D0F17192-FC4D-4315-9D84-3F32FD5CFE64}">
      <dgm:prSet phldrT="[Text]"/>
      <dgm:spPr>
        <a:solidFill>
          <a:schemeClr val="accent3"/>
        </a:solidFill>
      </dgm:spPr>
      <dgm:t>
        <a:bodyPr/>
        <a:lstStyle/>
        <a:p>
          <a:r>
            <a:rPr lang="en-US" b="1" u="sng" dirty="0" smtClean="0"/>
            <a:t>Graduate Assistants</a:t>
          </a:r>
        </a:p>
        <a:p>
          <a:r>
            <a:rPr lang="en-US" dirty="0" smtClean="0"/>
            <a:t>Manage Individual Program  Success Plans</a:t>
          </a:r>
        </a:p>
        <a:p>
          <a:r>
            <a:rPr lang="en-US" dirty="0" smtClean="0"/>
            <a:t>Meet weekly with students</a:t>
          </a:r>
        </a:p>
        <a:p>
          <a:r>
            <a:rPr lang="en-US" dirty="0" smtClean="0"/>
            <a:t>Organize Weekly Success Workshops </a:t>
          </a:r>
        </a:p>
        <a:p>
          <a:r>
            <a:rPr lang="en-US" dirty="0" smtClean="0"/>
            <a:t>Assist with Orientation</a:t>
          </a:r>
        </a:p>
        <a:p>
          <a:r>
            <a:rPr lang="en-US" dirty="0" smtClean="0"/>
            <a:t>Coordinate Peer Mentor Training </a:t>
          </a:r>
        </a:p>
        <a:p>
          <a:endParaRPr lang="en-US" dirty="0" smtClean="0"/>
        </a:p>
      </dgm:t>
    </dgm:pt>
    <dgm:pt modelId="{99214B49-0117-441E-9453-4B48CDDF575F}" type="parTrans" cxnId="{AD7AF05F-5C73-48C5-A07E-FAA8D50DB239}">
      <dgm:prSet/>
      <dgm:spPr/>
      <dgm:t>
        <a:bodyPr/>
        <a:lstStyle/>
        <a:p>
          <a:endParaRPr lang="en-US"/>
        </a:p>
      </dgm:t>
    </dgm:pt>
    <dgm:pt modelId="{0B1DBC3D-6073-43E4-AF99-B4A43258F900}" type="sibTrans" cxnId="{AD7AF05F-5C73-48C5-A07E-FAA8D50DB239}">
      <dgm:prSet/>
      <dgm:spPr/>
      <dgm:t>
        <a:bodyPr/>
        <a:lstStyle/>
        <a:p>
          <a:endParaRPr lang="en-US"/>
        </a:p>
      </dgm:t>
    </dgm:pt>
    <dgm:pt modelId="{B08A9118-1358-4780-B073-7628E4ABDFD7}">
      <dgm:prSet phldrT="[Text]"/>
      <dgm:spPr/>
      <dgm:t>
        <a:bodyPr/>
        <a:lstStyle/>
        <a:p>
          <a:r>
            <a:rPr lang="en-US" b="1" u="sng" dirty="0" smtClean="0"/>
            <a:t>Instructors</a:t>
          </a:r>
        </a:p>
        <a:p>
          <a:r>
            <a:rPr lang="en-US" b="0" dirty="0" smtClean="0"/>
            <a:t>Implement skill based curriculum</a:t>
          </a:r>
        </a:p>
        <a:p>
          <a:r>
            <a:rPr lang="en-US" b="0" dirty="0" smtClean="0"/>
            <a:t>Provide bi-weekly progress reports</a:t>
          </a:r>
        </a:p>
        <a:p>
          <a:r>
            <a:rPr lang="en-US" b="0" dirty="0" smtClean="0"/>
            <a:t>Provide program evaluations </a:t>
          </a:r>
        </a:p>
        <a:p>
          <a:r>
            <a:rPr lang="en-US" b="0" dirty="0" smtClean="0"/>
            <a:t>Assess curriculum effectiveness </a:t>
          </a:r>
        </a:p>
        <a:p>
          <a:r>
            <a:rPr lang="en-US" b="0" dirty="0" smtClean="0"/>
            <a:t> </a:t>
          </a:r>
          <a:endParaRPr lang="en-US" b="0" dirty="0"/>
        </a:p>
      </dgm:t>
    </dgm:pt>
    <dgm:pt modelId="{48868C48-A95E-4644-9595-ED5CB4DC0467}" type="parTrans" cxnId="{20368618-B15F-42A9-AB92-4427BDD48AE9}">
      <dgm:prSet/>
      <dgm:spPr/>
      <dgm:t>
        <a:bodyPr/>
        <a:lstStyle/>
        <a:p>
          <a:endParaRPr lang="en-US"/>
        </a:p>
      </dgm:t>
    </dgm:pt>
    <dgm:pt modelId="{CCFADC66-D4B3-427E-BB38-F8F567520486}" type="sibTrans" cxnId="{20368618-B15F-42A9-AB92-4427BDD48AE9}">
      <dgm:prSet/>
      <dgm:spPr/>
      <dgm:t>
        <a:bodyPr/>
        <a:lstStyle/>
        <a:p>
          <a:endParaRPr lang="en-US"/>
        </a:p>
      </dgm:t>
    </dgm:pt>
    <dgm:pt modelId="{9C4F5427-E794-49E3-BE4B-F62319FEDE27}" type="pres">
      <dgm:prSet presAssocID="{00CC5535-9A1D-4561-823C-A29E7E4943B8}" presName="Name0" presStyleCnt="0">
        <dgm:presLayoutVars>
          <dgm:chPref val="1"/>
          <dgm:dir/>
          <dgm:animOne val="branch"/>
          <dgm:animLvl val="lvl"/>
          <dgm:resizeHandles/>
        </dgm:presLayoutVars>
      </dgm:prSet>
      <dgm:spPr/>
      <dgm:t>
        <a:bodyPr/>
        <a:lstStyle/>
        <a:p>
          <a:endParaRPr lang="en-US"/>
        </a:p>
      </dgm:t>
    </dgm:pt>
    <dgm:pt modelId="{FA3FABF7-7202-4C34-A878-84DA0FE550F6}" type="pres">
      <dgm:prSet presAssocID="{96B92687-F667-4F9F-A921-AB415FF8482D}" presName="vertOne" presStyleCnt="0"/>
      <dgm:spPr/>
    </dgm:pt>
    <dgm:pt modelId="{DA15B5B9-1528-4931-84EE-24CD2DDF1A22}" type="pres">
      <dgm:prSet presAssocID="{96B92687-F667-4F9F-A921-AB415FF8482D}" presName="txOne" presStyleLbl="node0" presStyleIdx="0" presStyleCnt="1" custLinFactNeighborX="-498" custLinFactNeighborY="66499">
        <dgm:presLayoutVars>
          <dgm:chPref val="3"/>
        </dgm:presLayoutVars>
      </dgm:prSet>
      <dgm:spPr/>
      <dgm:t>
        <a:bodyPr/>
        <a:lstStyle/>
        <a:p>
          <a:endParaRPr lang="en-US"/>
        </a:p>
      </dgm:t>
    </dgm:pt>
    <dgm:pt modelId="{C65555D7-AFFA-4C69-B757-35F8D57732CA}" type="pres">
      <dgm:prSet presAssocID="{96B92687-F667-4F9F-A921-AB415FF8482D}" presName="parTransOne" presStyleCnt="0"/>
      <dgm:spPr/>
    </dgm:pt>
    <dgm:pt modelId="{6DED9BEE-7223-4967-B6D4-19A106455124}" type="pres">
      <dgm:prSet presAssocID="{96B92687-F667-4F9F-A921-AB415FF8482D}" presName="horzOne" presStyleCnt="0"/>
      <dgm:spPr/>
    </dgm:pt>
    <dgm:pt modelId="{46D088C1-613F-4733-B7AB-615293DC0D3C}" type="pres">
      <dgm:prSet presAssocID="{95690C93-9DB7-4341-B98B-DFBB07B4FA2A}" presName="vertTwo" presStyleCnt="0"/>
      <dgm:spPr/>
    </dgm:pt>
    <dgm:pt modelId="{6A501525-E153-4EC0-834A-110701FAD3E8}" type="pres">
      <dgm:prSet presAssocID="{95690C93-9DB7-4341-B98B-DFBB07B4FA2A}" presName="txTwo" presStyleLbl="node2" presStyleIdx="0" presStyleCnt="2">
        <dgm:presLayoutVars>
          <dgm:chPref val="3"/>
        </dgm:presLayoutVars>
      </dgm:prSet>
      <dgm:spPr/>
      <dgm:t>
        <a:bodyPr/>
        <a:lstStyle/>
        <a:p>
          <a:endParaRPr lang="en-US"/>
        </a:p>
      </dgm:t>
    </dgm:pt>
    <dgm:pt modelId="{4ACF86C7-A6D4-40D9-9754-A870D5E6F075}" type="pres">
      <dgm:prSet presAssocID="{95690C93-9DB7-4341-B98B-DFBB07B4FA2A}" presName="parTransTwo" presStyleCnt="0"/>
      <dgm:spPr/>
    </dgm:pt>
    <dgm:pt modelId="{4533F7EE-9A20-4D49-A29E-2C2C88E6EA9B}" type="pres">
      <dgm:prSet presAssocID="{95690C93-9DB7-4341-B98B-DFBB07B4FA2A}" presName="horzTwo" presStyleCnt="0"/>
      <dgm:spPr/>
    </dgm:pt>
    <dgm:pt modelId="{F96ED060-C8F1-4C84-AE0E-54C86DE8C97F}" type="pres">
      <dgm:prSet presAssocID="{B08A9118-1358-4780-B073-7628E4ABDFD7}" presName="vertThree" presStyleCnt="0"/>
      <dgm:spPr/>
    </dgm:pt>
    <dgm:pt modelId="{D9430DA6-D4AB-4486-A7B5-179C17309489}" type="pres">
      <dgm:prSet presAssocID="{B08A9118-1358-4780-B073-7628E4ABDFD7}" presName="txThree" presStyleLbl="node3" presStyleIdx="0" presStyleCnt="2">
        <dgm:presLayoutVars>
          <dgm:chPref val="3"/>
        </dgm:presLayoutVars>
      </dgm:prSet>
      <dgm:spPr/>
      <dgm:t>
        <a:bodyPr/>
        <a:lstStyle/>
        <a:p>
          <a:endParaRPr lang="en-US"/>
        </a:p>
      </dgm:t>
    </dgm:pt>
    <dgm:pt modelId="{07D97E22-9571-4F53-8F0D-8ADE9F37B559}" type="pres">
      <dgm:prSet presAssocID="{B08A9118-1358-4780-B073-7628E4ABDFD7}" presName="horzThree" presStyleCnt="0"/>
      <dgm:spPr/>
    </dgm:pt>
    <dgm:pt modelId="{015C6F24-CC98-4D3A-AE6B-1818C1F42D96}" type="pres">
      <dgm:prSet presAssocID="{D5FBEFD3-E917-4BA3-A09B-1C0507DB8E3B}" presName="sibSpaceTwo" presStyleCnt="0"/>
      <dgm:spPr/>
    </dgm:pt>
    <dgm:pt modelId="{50BF9740-F1CB-4C08-AE53-5D668B982463}" type="pres">
      <dgm:prSet presAssocID="{A608977B-33A4-4FC4-A026-87052D76BCA4}" presName="vertTwo" presStyleCnt="0"/>
      <dgm:spPr/>
    </dgm:pt>
    <dgm:pt modelId="{49FABA1D-AFBC-4D9B-AB3A-6FF261B0B440}" type="pres">
      <dgm:prSet presAssocID="{A608977B-33A4-4FC4-A026-87052D76BCA4}" presName="txTwo" presStyleLbl="node2" presStyleIdx="1" presStyleCnt="2">
        <dgm:presLayoutVars>
          <dgm:chPref val="3"/>
        </dgm:presLayoutVars>
      </dgm:prSet>
      <dgm:spPr/>
      <dgm:t>
        <a:bodyPr/>
        <a:lstStyle/>
        <a:p>
          <a:endParaRPr lang="en-US"/>
        </a:p>
      </dgm:t>
    </dgm:pt>
    <dgm:pt modelId="{0183B25B-3E7D-4034-BE48-BE839AB29290}" type="pres">
      <dgm:prSet presAssocID="{A608977B-33A4-4FC4-A026-87052D76BCA4}" presName="parTransTwo" presStyleCnt="0"/>
      <dgm:spPr/>
    </dgm:pt>
    <dgm:pt modelId="{C7779909-77F0-44C1-AEB5-0678DC0C399A}" type="pres">
      <dgm:prSet presAssocID="{A608977B-33A4-4FC4-A026-87052D76BCA4}" presName="horzTwo" presStyleCnt="0"/>
      <dgm:spPr/>
    </dgm:pt>
    <dgm:pt modelId="{D6ED780D-A7D6-4EEE-8259-DCB3FF7437C8}" type="pres">
      <dgm:prSet presAssocID="{D0F17192-FC4D-4315-9D84-3F32FD5CFE64}" presName="vertThree" presStyleCnt="0"/>
      <dgm:spPr/>
    </dgm:pt>
    <dgm:pt modelId="{AF83BB15-5316-401E-8E76-80ED18C761C9}" type="pres">
      <dgm:prSet presAssocID="{D0F17192-FC4D-4315-9D84-3F32FD5CFE64}" presName="txThree" presStyleLbl="node3" presStyleIdx="1" presStyleCnt="2">
        <dgm:presLayoutVars>
          <dgm:chPref val="3"/>
        </dgm:presLayoutVars>
      </dgm:prSet>
      <dgm:spPr/>
      <dgm:t>
        <a:bodyPr/>
        <a:lstStyle/>
        <a:p>
          <a:endParaRPr lang="en-US"/>
        </a:p>
      </dgm:t>
    </dgm:pt>
    <dgm:pt modelId="{8138C0FE-A46D-47AE-8D2C-692799EBD4F9}" type="pres">
      <dgm:prSet presAssocID="{D0F17192-FC4D-4315-9D84-3F32FD5CFE64}" presName="horzThree" presStyleCnt="0"/>
      <dgm:spPr/>
    </dgm:pt>
  </dgm:ptLst>
  <dgm:cxnLst>
    <dgm:cxn modelId="{A6FA5095-DD1A-4AF1-9C3D-95B376E0D288}" type="presOf" srcId="{95690C93-9DB7-4341-B98B-DFBB07B4FA2A}" destId="{6A501525-E153-4EC0-834A-110701FAD3E8}" srcOrd="0" destOrd="0" presId="urn:microsoft.com/office/officeart/2005/8/layout/hierarchy4"/>
    <dgm:cxn modelId="{20368618-B15F-42A9-AB92-4427BDD48AE9}" srcId="{95690C93-9DB7-4341-B98B-DFBB07B4FA2A}" destId="{B08A9118-1358-4780-B073-7628E4ABDFD7}" srcOrd="0" destOrd="0" parTransId="{48868C48-A95E-4644-9595-ED5CB4DC0467}" sibTransId="{CCFADC66-D4B3-427E-BB38-F8F567520486}"/>
    <dgm:cxn modelId="{295076CA-8FF7-4869-B417-58CF3364780B}" type="presOf" srcId="{B08A9118-1358-4780-B073-7628E4ABDFD7}" destId="{D9430DA6-D4AB-4486-A7B5-179C17309489}" srcOrd="0" destOrd="0" presId="urn:microsoft.com/office/officeart/2005/8/layout/hierarchy4"/>
    <dgm:cxn modelId="{047896AA-2561-46DC-90A6-2CA265EB0C4A}" type="presOf" srcId="{A608977B-33A4-4FC4-A026-87052D76BCA4}" destId="{49FABA1D-AFBC-4D9B-AB3A-6FF261B0B440}" srcOrd="0" destOrd="0" presId="urn:microsoft.com/office/officeart/2005/8/layout/hierarchy4"/>
    <dgm:cxn modelId="{D189DB62-91CD-4940-907A-3F8BA14AB9EB}" srcId="{96B92687-F667-4F9F-A921-AB415FF8482D}" destId="{95690C93-9DB7-4341-B98B-DFBB07B4FA2A}" srcOrd="0" destOrd="0" parTransId="{690C1C81-2EF6-45BD-9802-75456F645BF4}" sibTransId="{D5FBEFD3-E917-4BA3-A09B-1C0507DB8E3B}"/>
    <dgm:cxn modelId="{E9A32D29-5C1C-4852-87AA-3D1F63C64A47}" type="presOf" srcId="{D0F17192-FC4D-4315-9D84-3F32FD5CFE64}" destId="{AF83BB15-5316-401E-8E76-80ED18C761C9}" srcOrd="0" destOrd="0" presId="urn:microsoft.com/office/officeart/2005/8/layout/hierarchy4"/>
    <dgm:cxn modelId="{AE300DFD-A0B9-4623-A025-04ACF6DBC0CA}" type="presOf" srcId="{00CC5535-9A1D-4561-823C-A29E7E4943B8}" destId="{9C4F5427-E794-49E3-BE4B-F62319FEDE27}" srcOrd="0" destOrd="0" presId="urn:microsoft.com/office/officeart/2005/8/layout/hierarchy4"/>
    <dgm:cxn modelId="{A9A5B55C-9654-4656-B7F1-C84252E18987}" srcId="{96B92687-F667-4F9F-A921-AB415FF8482D}" destId="{A608977B-33A4-4FC4-A026-87052D76BCA4}" srcOrd="1" destOrd="0" parTransId="{BC099381-AEE4-48F3-8A11-1CA781393EB0}" sibTransId="{FFC0AA3D-D534-4E2E-A451-C91C017D60F0}"/>
    <dgm:cxn modelId="{20C92E4F-9A5B-4886-B21D-5DB34F0E196C}" srcId="{00CC5535-9A1D-4561-823C-A29E7E4943B8}" destId="{96B92687-F667-4F9F-A921-AB415FF8482D}" srcOrd="0" destOrd="0" parTransId="{228E0583-8959-41BC-AE02-AB7E4FC04D4D}" sibTransId="{CCD0B294-C123-4C60-B68D-0EF27278DB0F}"/>
    <dgm:cxn modelId="{18837B89-12F2-46E8-BDF8-D406A579408D}" type="presOf" srcId="{96B92687-F667-4F9F-A921-AB415FF8482D}" destId="{DA15B5B9-1528-4931-84EE-24CD2DDF1A22}" srcOrd="0" destOrd="0" presId="urn:microsoft.com/office/officeart/2005/8/layout/hierarchy4"/>
    <dgm:cxn modelId="{AD7AF05F-5C73-48C5-A07E-FAA8D50DB239}" srcId="{A608977B-33A4-4FC4-A026-87052D76BCA4}" destId="{D0F17192-FC4D-4315-9D84-3F32FD5CFE64}" srcOrd="0" destOrd="0" parTransId="{99214B49-0117-441E-9453-4B48CDDF575F}" sibTransId="{0B1DBC3D-6073-43E4-AF99-B4A43258F900}"/>
    <dgm:cxn modelId="{B444152F-3D47-4D1B-A2EB-64CCBC6E7624}" type="presParOf" srcId="{9C4F5427-E794-49E3-BE4B-F62319FEDE27}" destId="{FA3FABF7-7202-4C34-A878-84DA0FE550F6}" srcOrd="0" destOrd="0" presId="urn:microsoft.com/office/officeart/2005/8/layout/hierarchy4"/>
    <dgm:cxn modelId="{182871F7-3CE6-4363-80DA-45F20B8A97CF}" type="presParOf" srcId="{FA3FABF7-7202-4C34-A878-84DA0FE550F6}" destId="{DA15B5B9-1528-4931-84EE-24CD2DDF1A22}" srcOrd="0" destOrd="0" presId="urn:microsoft.com/office/officeart/2005/8/layout/hierarchy4"/>
    <dgm:cxn modelId="{E2644DAB-5594-4E9A-A614-690465ACC514}" type="presParOf" srcId="{FA3FABF7-7202-4C34-A878-84DA0FE550F6}" destId="{C65555D7-AFFA-4C69-B757-35F8D57732CA}" srcOrd="1" destOrd="0" presId="urn:microsoft.com/office/officeart/2005/8/layout/hierarchy4"/>
    <dgm:cxn modelId="{C27F1BB2-6C4D-4250-AAB2-4D6BC99D5177}" type="presParOf" srcId="{FA3FABF7-7202-4C34-A878-84DA0FE550F6}" destId="{6DED9BEE-7223-4967-B6D4-19A106455124}" srcOrd="2" destOrd="0" presId="urn:microsoft.com/office/officeart/2005/8/layout/hierarchy4"/>
    <dgm:cxn modelId="{437B99E3-F47E-43C5-9D80-59C3C74D3539}" type="presParOf" srcId="{6DED9BEE-7223-4967-B6D4-19A106455124}" destId="{46D088C1-613F-4733-B7AB-615293DC0D3C}" srcOrd="0" destOrd="0" presId="urn:microsoft.com/office/officeart/2005/8/layout/hierarchy4"/>
    <dgm:cxn modelId="{62C642AE-2E8C-4FAE-995F-1DE0D8B9EE8D}" type="presParOf" srcId="{46D088C1-613F-4733-B7AB-615293DC0D3C}" destId="{6A501525-E153-4EC0-834A-110701FAD3E8}" srcOrd="0" destOrd="0" presId="urn:microsoft.com/office/officeart/2005/8/layout/hierarchy4"/>
    <dgm:cxn modelId="{BF757773-78A6-4AEE-BCB1-E7A28979097E}" type="presParOf" srcId="{46D088C1-613F-4733-B7AB-615293DC0D3C}" destId="{4ACF86C7-A6D4-40D9-9754-A870D5E6F075}" srcOrd="1" destOrd="0" presId="urn:microsoft.com/office/officeart/2005/8/layout/hierarchy4"/>
    <dgm:cxn modelId="{6788103D-F29D-4594-A197-FDA369DFF77C}" type="presParOf" srcId="{46D088C1-613F-4733-B7AB-615293DC0D3C}" destId="{4533F7EE-9A20-4D49-A29E-2C2C88E6EA9B}" srcOrd="2" destOrd="0" presId="urn:microsoft.com/office/officeart/2005/8/layout/hierarchy4"/>
    <dgm:cxn modelId="{3C930FC1-4C07-495C-B5A5-646227C93F55}" type="presParOf" srcId="{4533F7EE-9A20-4D49-A29E-2C2C88E6EA9B}" destId="{F96ED060-C8F1-4C84-AE0E-54C86DE8C97F}" srcOrd="0" destOrd="0" presId="urn:microsoft.com/office/officeart/2005/8/layout/hierarchy4"/>
    <dgm:cxn modelId="{80F90C8C-7B42-4472-90CF-515D1794399E}" type="presParOf" srcId="{F96ED060-C8F1-4C84-AE0E-54C86DE8C97F}" destId="{D9430DA6-D4AB-4486-A7B5-179C17309489}" srcOrd="0" destOrd="0" presId="urn:microsoft.com/office/officeart/2005/8/layout/hierarchy4"/>
    <dgm:cxn modelId="{9DC37EE7-DD23-4078-AE9F-BD6E0D3EEB69}" type="presParOf" srcId="{F96ED060-C8F1-4C84-AE0E-54C86DE8C97F}" destId="{07D97E22-9571-4F53-8F0D-8ADE9F37B559}" srcOrd="1" destOrd="0" presId="urn:microsoft.com/office/officeart/2005/8/layout/hierarchy4"/>
    <dgm:cxn modelId="{EC959D1A-D38D-44EC-990B-DD38D215CEB5}" type="presParOf" srcId="{6DED9BEE-7223-4967-B6D4-19A106455124}" destId="{015C6F24-CC98-4D3A-AE6B-1818C1F42D96}" srcOrd="1" destOrd="0" presId="urn:microsoft.com/office/officeart/2005/8/layout/hierarchy4"/>
    <dgm:cxn modelId="{E1B2C71A-BA93-41CA-9724-3F981872B488}" type="presParOf" srcId="{6DED9BEE-7223-4967-B6D4-19A106455124}" destId="{50BF9740-F1CB-4C08-AE53-5D668B982463}" srcOrd="2" destOrd="0" presId="urn:microsoft.com/office/officeart/2005/8/layout/hierarchy4"/>
    <dgm:cxn modelId="{3E9C8A21-085F-4350-95D5-392FC4889BBF}" type="presParOf" srcId="{50BF9740-F1CB-4C08-AE53-5D668B982463}" destId="{49FABA1D-AFBC-4D9B-AB3A-6FF261B0B440}" srcOrd="0" destOrd="0" presId="urn:microsoft.com/office/officeart/2005/8/layout/hierarchy4"/>
    <dgm:cxn modelId="{E80D6C53-11B4-4E57-9227-56FE57395258}" type="presParOf" srcId="{50BF9740-F1CB-4C08-AE53-5D668B982463}" destId="{0183B25B-3E7D-4034-BE48-BE839AB29290}" srcOrd="1" destOrd="0" presId="urn:microsoft.com/office/officeart/2005/8/layout/hierarchy4"/>
    <dgm:cxn modelId="{537FAAE9-7F9B-4864-8596-B635C71B6CE5}" type="presParOf" srcId="{50BF9740-F1CB-4C08-AE53-5D668B982463}" destId="{C7779909-77F0-44C1-AEB5-0678DC0C399A}" srcOrd="2" destOrd="0" presId="urn:microsoft.com/office/officeart/2005/8/layout/hierarchy4"/>
    <dgm:cxn modelId="{527EB182-D7FA-4908-8AF5-CC5FB61FC4FE}" type="presParOf" srcId="{C7779909-77F0-44C1-AEB5-0678DC0C399A}" destId="{D6ED780D-A7D6-4EEE-8259-DCB3FF7437C8}" srcOrd="0" destOrd="0" presId="urn:microsoft.com/office/officeart/2005/8/layout/hierarchy4"/>
    <dgm:cxn modelId="{B63CC973-3505-4470-A520-38EBC06175B3}" type="presParOf" srcId="{D6ED780D-A7D6-4EEE-8259-DCB3FF7437C8}" destId="{AF83BB15-5316-401E-8E76-80ED18C761C9}" srcOrd="0" destOrd="0" presId="urn:microsoft.com/office/officeart/2005/8/layout/hierarchy4"/>
    <dgm:cxn modelId="{75B450B9-CD30-48A0-A81A-1C8530C7A10F}" type="presParOf" srcId="{D6ED780D-A7D6-4EEE-8259-DCB3FF7437C8}" destId="{8138C0FE-A46D-47AE-8D2C-692799EBD4F9}"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E23BF-6181-415A-975E-E0AE7E8041F3}">
      <dsp:nvSpPr>
        <dsp:cNvPr id="0" name=""/>
        <dsp:cNvSpPr/>
      </dsp:nvSpPr>
      <dsp:spPr>
        <a:xfrm>
          <a:off x="3498078" y="74658"/>
          <a:ext cx="1076223" cy="717482"/>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Dean of Students </a:t>
          </a:r>
          <a:endParaRPr lang="en-US" sz="1050" kern="1200" dirty="0"/>
        </a:p>
      </dsp:txBody>
      <dsp:txXfrm>
        <a:off x="3519092" y="95672"/>
        <a:ext cx="1034195" cy="675454"/>
      </dsp:txXfrm>
    </dsp:sp>
    <dsp:sp modelId="{08CAA07C-B8FB-441A-84D7-FED2ED3AD018}">
      <dsp:nvSpPr>
        <dsp:cNvPr id="0" name=""/>
        <dsp:cNvSpPr/>
      </dsp:nvSpPr>
      <dsp:spPr>
        <a:xfrm>
          <a:off x="538464" y="792140"/>
          <a:ext cx="3497724" cy="286992"/>
        </a:xfrm>
        <a:custGeom>
          <a:avLst/>
          <a:gdLst/>
          <a:ahLst/>
          <a:cxnLst/>
          <a:rect l="0" t="0" r="0" b="0"/>
          <a:pathLst>
            <a:path>
              <a:moveTo>
                <a:pt x="3497724" y="0"/>
              </a:moveTo>
              <a:lnTo>
                <a:pt x="3497724" y="143496"/>
              </a:lnTo>
              <a:lnTo>
                <a:pt x="0" y="143496"/>
              </a:lnTo>
              <a:lnTo>
                <a:pt x="0" y="28699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A494AE-ADFE-4F78-A0EF-CA5B939F32B1}">
      <dsp:nvSpPr>
        <dsp:cNvPr id="0" name=""/>
        <dsp:cNvSpPr/>
      </dsp:nvSpPr>
      <dsp:spPr>
        <a:xfrm>
          <a:off x="353" y="1079133"/>
          <a:ext cx="1076223" cy="717482"/>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Housing &amp; Residence Life </a:t>
          </a:r>
          <a:endParaRPr lang="en-US" sz="1050" kern="1200" dirty="0"/>
        </a:p>
      </dsp:txBody>
      <dsp:txXfrm>
        <a:off x="21367" y="1100147"/>
        <a:ext cx="1034195" cy="675454"/>
      </dsp:txXfrm>
    </dsp:sp>
    <dsp:sp modelId="{7CF24C4A-E196-44F2-81FE-9085CA4F1F49}">
      <dsp:nvSpPr>
        <dsp:cNvPr id="0" name=""/>
        <dsp:cNvSpPr/>
      </dsp:nvSpPr>
      <dsp:spPr>
        <a:xfrm>
          <a:off x="1937554" y="792140"/>
          <a:ext cx="2098634" cy="286992"/>
        </a:xfrm>
        <a:custGeom>
          <a:avLst/>
          <a:gdLst/>
          <a:ahLst/>
          <a:cxnLst/>
          <a:rect l="0" t="0" r="0" b="0"/>
          <a:pathLst>
            <a:path>
              <a:moveTo>
                <a:pt x="2098634" y="0"/>
              </a:moveTo>
              <a:lnTo>
                <a:pt x="2098634" y="143496"/>
              </a:lnTo>
              <a:lnTo>
                <a:pt x="0" y="143496"/>
              </a:lnTo>
              <a:lnTo>
                <a:pt x="0" y="28699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8DCA5F-EFC8-4B39-82C3-640449915A2B}">
      <dsp:nvSpPr>
        <dsp:cNvPr id="0" name=""/>
        <dsp:cNvSpPr/>
      </dsp:nvSpPr>
      <dsp:spPr>
        <a:xfrm>
          <a:off x="1399443" y="1079133"/>
          <a:ext cx="1076223" cy="717482"/>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Counseling &amp; Psychological Services</a:t>
          </a:r>
          <a:endParaRPr lang="en-US" sz="1050" kern="1200" dirty="0"/>
        </a:p>
      </dsp:txBody>
      <dsp:txXfrm>
        <a:off x="1420457" y="1100147"/>
        <a:ext cx="1034195" cy="675454"/>
      </dsp:txXfrm>
    </dsp:sp>
    <dsp:sp modelId="{762E210B-3803-4E21-B408-C255B78942BC}">
      <dsp:nvSpPr>
        <dsp:cNvPr id="0" name=""/>
        <dsp:cNvSpPr/>
      </dsp:nvSpPr>
      <dsp:spPr>
        <a:xfrm>
          <a:off x="3336644" y="792140"/>
          <a:ext cx="699544" cy="286992"/>
        </a:xfrm>
        <a:custGeom>
          <a:avLst/>
          <a:gdLst/>
          <a:ahLst/>
          <a:cxnLst/>
          <a:rect l="0" t="0" r="0" b="0"/>
          <a:pathLst>
            <a:path>
              <a:moveTo>
                <a:pt x="699544" y="0"/>
              </a:moveTo>
              <a:lnTo>
                <a:pt x="699544" y="143496"/>
              </a:lnTo>
              <a:lnTo>
                <a:pt x="0" y="143496"/>
              </a:lnTo>
              <a:lnTo>
                <a:pt x="0" y="28699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F422ED-F3C2-4B15-A82C-9D4D3B65246C}">
      <dsp:nvSpPr>
        <dsp:cNvPr id="0" name=""/>
        <dsp:cNvSpPr/>
      </dsp:nvSpPr>
      <dsp:spPr>
        <a:xfrm>
          <a:off x="2798533" y="1079133"/>
          <a:ext cx="1076223" cy="717482"/>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Student Activities</a:t>
          </a:r>
          <a:endParaRPr lang="en-US" sz="1050" kern="1200" dirty="0"/>
        </a:p>
      </dsp:txBody>
      <dsp:txXfrm>
        <a:off x="2819547" y="1100147"/>
        <a:ext cx="1034195" cy="675454"/>
      </dsp:txXfrm>
    </dsp:sp>
    <dsp:sp modelId="{238543BC-36D0-4749-A5BF-998A75A50A03}">
      <dsp:nvSpPr>
        <dsp:cNvPr id="0" name=""/>
        <dsp:cNvSpPr/>
      </dsp:nvSpPr>
      <dsp:spPr>
        <a:xfrm>
          <a:off x="4036189" y="792140"/>
          <a:ext cx="699544" cy="286992"/>
        </a:xfrm>
        <a:custGeom>
          <a:avLst/>
          <a:gdLst/>
          <a:ahLst/>
          <a:cxnLst/>
          <a:rect l="0" t="0" r="0" b="0"/>
          <a:pathLst>
            <a:path>
              <a:moveTo>
                <a:pt x="0" y="0"/>
              </a:moveTo>
              <a:lnTo>
                <a:pt x="0" y="143496"/>
              </a:lnTo>
              <a:lnTo>
                <a:pt x="699544" y="143496"/>
              </a:lnTo>
              <a:lnTo>
                <a:pt x="699544" y="28699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AFD548-3723-4101-B39E-181C76EF84BF}">
      <dsp:nvSpPr>
        <dsp:cNvPr id="0" name=""/>
        <dsp:cNvSpPr/>
      </dsp:nvSpPr>
      <dsp:spPr>
        <a:xfrm>
          <a:off x="4197622" y="1079133"/>
          <a:ext cx="1076223" cy="717482"/>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Development</a:t>
          </a:r>
          <a:endParaRPr lang="en-US" sz="1050" kern="1200" dirty="0"/>
        </a:p>
      </dsp:txBody>
      <dsp:txXfrm>
        <a:off x="4218636" y="1100147"/>
        <a:ext cx="1034195" cy="675454"/>
      </dsp:txXfrm>
    </dsp:sp>
    <dsp:sp modelId="{2C2ACCCA-C190-469C-BF29-87B3C9D8ACB7}">
      <dsp:nvSpPr>
        <dsp:cNvPr id="0" name=""/>
        <dsp:cNvSpPr/>
      </dsp:nvSpPr>
      <dsp:spPr>
        <a:xfrm>
          <a:off x="4036189" y="792140"/>
          <a:ext cx="2098634" cy="286992"/>
        </a:xfrm>
        <a:custGeom>
          <a:avLst/>
          <a:gdLst/>
          <a:ahLst/>
          <a:cxnLst/>
          <a:rect l="0" t="0" r="0" b="0"/>
          <a:pathLst>
            <a:path>
              <a:moveTo>
                <a:pt x="0" y="0"/>
              </a:moveTo>
              <a:lnTo>
                <a:pt x="0" y="143496"/>
              </a:lnTo>
              <a:lnTo>
                <a:pt x="2098634" y="143496"/>
              </a:lnTo>
              <a:lnTo>
                <a:pt x="2098634" y="28699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EF28ED-A75F-4ADF-AE8A-F5C149F70DC6}">
      <dsp:nvSpPr>
        <dsp:cNvPr id="0" name=""/>
        <dsp:cNvSpPr/>
      </dsp:nvSpPr>
      <dsp:spPr>
        <a:xfrm>
          <a:off x="5596712" y="1079133"/>
          <a:ext cx="1076223" cy="717482"/>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Career Services</a:t>
          </a:r>
          <a:endParaRPr lang="en-US" sz="1050" kern="1200" dirty="0"/>
        </a:p>
      </dsp:txBody>
      <dsp:txXfrm>
        <a:off x="5617726" y="1100147"/>
        <a:ext cx="1034195" cy="675454"/>
      </dsp:txXfrm>
    </dsp:sp>
    <dsp:sp modelId="{4B633B1E-1242-42A6-B0DA-077B60977BDF}">
      <dsp:nvSpPr>
        <dsp:cNvPr id="0" name=""/>
        <dsp:cNvSpPr/>
      </dsp:nvSpPr>
      <dsp:spPr>
        <a:xfrm>
          <a:off x="4036189" y="792140"/>
          <a:ext cx="3497724" cy="286992"/>
        </a:xfrm>
        <a:custGeom>
          <a:avLst/>
          <a:gdLst/>
          <a:ahLst/>
          <a:cxnLst/>
          <a:rect l="0" t="0" r="0" b="0"/>
          <a:pathLst>
            <a:path>
              <a:moveTo>
                <a:pt x="0" y="0"/>
              </a:moveTo>
              <a:lnTo>
                <a:pt x="0" y="143496"/>
              </a:lnTo>
              <a:lnTo>
                <a:pt x="3497724" y="143496"/>
              </a:lnTo>
              <a:lnTo>
                <a:pt x="3497724" y="286992"/>
              </a:lnTo>
            </a:path>
          </a:pathLst>
        </a:custGeom>
        <a:noFill/>
        <a:ln w="1905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D60F58-78E8-48E0-B9DE-AC3788915B97}">
      <dsp:nvSpPr>
        <dsp:cNvPr id="0" name=""/>
        <dsp:cNvSpPr/>
      </dsp:nvSpPr>
      <dsp:spPr>
        <a:xfrm>
          <a:off x="6995802" y="1079133"/>
          <a:ext cx="1076223" cy="717482"/>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Director of Disability Services</a:t>
          </a:r>
          <a:endParaRPr lang="en-US" sz="1050" kern="1200" dirty="0"/>
        </a:p>
      </dsp:txBody>
      <dsp:txXfrm>
        <a:off x="7016816" y="1100147"/>
        <a:ext cx="1034195" cy="675454"/>
      </dsp:txXfrm>
    </dsp:sp>
    <dsp:sp modelId="{554D8769-1EA0-45CF-8AD6-8FAE1A0EF7A2}">
      <dsp:nvSpPr>
        <dsp:cNvPr id="0" name=""/>
        <dsp:cNvSpPr/>
      </dsp:nvSpPr>
      <dsp:spPr>
        <a:xfrm>
          <a:off x="6834369" y="1796615"/>
          <a:ext cx="699544" cy="286992"/>
        </a:xfrm>
        <a:custGeom>
          <a:avLst/>
          <a:gdLst/>
          <a:ahLst/>
          <a:cxnLst/>
          <a:rect l="0" t="0" r="0" b="0"/>
          <a:pathLst>
            <a:path>
              <a:moveTo>
                <a:pt x="699544" y="0"/>
              </a:moveTo>
              <a:lnTo>
                <a:pt x="699544" y="143496"/>
              </a:lnTo>
              <a:lnTo>
                <a:pt x="0" y="143496"/>
              </a:lnTo>
              <a:lnTo>
                <a:pt x="0" y="286992"/>
              </a:lnTo>
            </a:path>
          </a:pathLst>
        </a:cu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5C6614-18C3-4C67-B688-C4F3B5AF59E8}">
      <dsp:nvSpPr>
        <dsp:cNvPr id="0" name=""/>
        <dsp:cNvSpPr/>
      </dsp:nvSpPr>
      <dsp:spPr>
        <a:xfrm>
          <a:off x="6296257" y="2083608"/>
          <a:ext cx="1076223" cy="717482"/>
        </a:xfrm>
        <a:prstGeom prst="roundRect">
          <a:avLst>
            <a:gd name="adj" fmla="val 10000"/>
          </a:avLst>
        </a:prstGeom>
        <a:solidFill>
          <a:schemeClr val="accent5"/>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Administrative Assistant </a:t>
          </a:r>
          <a:endParaRPr lang="en-US" sz="1050" kern="1200" dirty="0"/>
        </a:p>
      </dsp:txBody>
      <dsp:txXfrm>
        <a:off x="6317271" y="2104622"/>
        <a:ext cx="1034195" cy="675454"/>
      </dsp:txXfrm>
    </dsp:sp>
    <dsp:sp modelId="{4E6062F9-60BB-45EB-A282-1563CB9482ED}">
      <dsp:nvSpPr>
        <dsp:cNvPr id="0" name=""/>
        <dsp:cNvSpPr/>
      </dsp:nvSpPr>
      <dsp:spPr>
        <a:xfrm>
          <a:off x="7533914" y="1796615"/>
          <a:ext cx="699544" cy="286992"/>
        </a:xfrm>
        <a:custGeom>
          <a:avLst/>
          <a:gdLst/>
          <a:ahLst/>
          <a:cxnLst/>
          <a:rect l="0" t="0" r="0" b="0"/>
          <a:pathLst>
            <a:path>
              <a:moveTo>
                <a:pt x="0" y="0"/>
              </a:moveTo>
              <a:lnTo>
                <a:pt x="0" y="143496"/>
              </a:lnTo>
              <a:lnTo>
                <a:pt x="699544" y="143496"/>
              </a:lnTo>
              <a:lnTo>
                <a:pt x="699544" y="286992"/>
              </a:lnTo>
            </a:path>
          </a:pathLst>
        </a:custGeom>
        <a:noFill/>
        <a:ln w="1905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0EA8B8-E228-4DE2-BB9C-A1CCA8166091}">
      <dsp:nvSpPr>
        <dsp:cNvPr id="0" name=""/>
        <dsp:cNvSpPr/>
      </dsp:nvSpPr>
      <dsp:spPr>
        <a:xfrm>
          <a:off x="7695347" y="2083608"/>
          <a:ext cx="1076223" cy="717482"/>
        </a:xfrm>
        <a:prstGeom prst="roundRect">
          <a:avLst>
            <a:gd name="adj" fmla="val 10000"/>
          </a:avLst>
        </a:prstGeom>
        <a:solidFill>
          <a:schemeClr val="accent5"/>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CLASS Program Director </a:t>
          </a:r>
          <a:endParaRPr lang="en-US" sz="1050" kern="1200" dirty="0"/>
        </a:p>
      </dsp:txBody>
      <dsp:txXfrm>
        <a:off x="7716361" y="2104622"/>
        <a:ext cx="1034195" cy="675454"/>
      </dsp:txXfrm>
    </dsp:sp>
    <dsp:sp modelId="{4A762CB0-3E02-4C2F-BB50-389B655A03FE}">
      <dsp:nvSpPr>
        <dsp:cNvPr id="0" name=""/>
        <dsp:cNvSpPr/>
      </dsp:nvSpPr>
      <dsp:spPr>
        <a:xfrm>
          <a:off x="6134824" y="2801090"/>
          <a:ext cx="2098634" cy="286992"/>
        </a:xfrm>
        <a:custGeom>
          <a:avLst/>
          <a:gdLst/>
          <a:ahLst/>
          <a:cxnLst/>
          <a:rect l="0" t="0" r="0" b="0"/>
          <a:pathLst>
            <a:path>
              <a:moveTo>
                <a:pt x="2098634" y="0"/>
              </a:moveTo>
              <a:lnTo>
                <a:pt x="2098634" y="143496"/>
              </a:lnTo>
              <a:lnTo>
                <a:pt x="0" y="143496"/>
              </a:lnTo>
              <a:lnTo>
                <a:pt x="0" y="286992"/>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D0EF3D-C7CC-4805-B20C-1651BCE6A57A}">
      <dsp:nvSpPr>
        <dsp:cNvPr id="0" name=""/>
        <dsp:cNvSpPr/>
      </dsp:nvSpPr>
      <dsp:spPr>
        <a:xfrm>
          <a:off x="5596712" y="3088083"/>
          <a:ext cx="1076223" cy="717482"/>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Assistant </a:t>
          </a:r>
          <a:r>
            <a:rPr lang="en-US" sz="1050" kern="1200" dirty="0" smtClean="0"/>
            <a:t>Director for Program Operations</a:t>
          </a:r>
          <a:endParaRPr lang="en-US" sz="1050" kern="1200" dirty="0"/>
        </a:p>
      </dsp:txBody>
      <dsp:txXfrm>
        <a:off x="5617726" y="3109097"/>
        <a:ext cx="1034195" cy="675454"/>
      </dsp:txXfrm>
    </dsp:sp>
    <dsp:sp modelId="{8FEA7989-54F3-4E38-93E9-F6B8B0DD2381}">
      <dsp:nvSpPr>
        <dsp:cNvPr id="0" name=""/>
        <dsp:cNvSpPr/>
      </dsp:nvSpPr>
      <dsp:spPr>
        <a:xfrm>
          <a:off x="4036189" y="3805565"/>
          <a:ext cx="2098634" cy="286992"/>
        </a:xfrm>
        <a:custGeom>
          <a:avLst/>
          <a:gdLst/>
          <a:ahLst/>
          <a:cxnLst/>
          <a:rect l="0" t="0" r="0" b="0"/>
          <a:pathLst>
            <a:path>
              <a:moveTo>
                <a:pt x="2098634" y="0"/>
              </a:moveTo>
              <a:lnTo>
                <a:pt x="2098634" y="143496"/>
              </a:lnTo>
              <a:lnTo>
                <a:pt x="0" y="143496"/>
              </a:lnTo>
              <a:lnTo>
                <a:pt x="0" y="286992"/>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7BD887-EC54-466E-B64D-A6D6321A8112}">
      <dsp:nvSpPr>
        <dsp:cNvPr id="0" name=""/>
        <dsp:cNvSpPr/>
      </dsp:nvSpPr>
      <dsp:spPr>
        <a:xfrm>
          <a:off x="3498078" y="4092558"/>
          <a:ext cx="1076223" cy="717482"/>
        </a:xfrm>
        <a:prstGeom prst="roundRect">
          <a:avLst>
            <a:gd name="adj" fmla="val 10000"/>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Instructor </a:t>
          </a:r>
          <a:endParaRPr lang="en-US" sz="1050" kern="1200" dirty="0"/>
        </a:p>
      </dsp:txBody>
      <dsp:txXfrm>
        <a:off x="3519092" y="4113572"/>
        <a:ext cx="1034195" cy="675454"/>
      </dsp:txXfrm>
    </dsp:sp>
    <dsp:sp modelId="{A9A22C70-41B5-4A37-9E77-79D0193AC427}">
      <dsp:nvSpPr>
        <dsp:cNvPr id="0" name=""/>
        <dsp:cNvSpPr/>
      </dsp:nvSpPr>
      <dsp:spPr>
        <a:xfrm>
          <a:off x="5435279" y="3805565"/>
          <a:ext cx="699544" cy="286992"/>
        </a:xfrm>
        <a:custGeom>
          <a:avLst/>
          <a:gdLst/>
          <a:ahLst/>
          <a:cxnLst/>
          <a:rect l="0" t="0" r="0" b="0"/>
          <a:pathLst>
            <a:path>
              <a:moveTo>
                <a:pt x="699544" y="0"/>
              </a:moveTo>
              <a:lnTo>
                <a:pt x="699544" y="143496"/>
              </a:lnTo>
              <a:lnTo>
                <a:pt x="0" y="143496"/>
              </a:lnTo>
              <a:lnTo>
                <a:pt x="0" y="286992"/>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32EB22-DCBC-4A2C-9392-F2521765ECB8}">
      <dsp:nvSpPr>
        <dsp:cNvPr id="0" name=""/>
        <dsp:cNvSpPr/>
      </dsp:nvSpPr>
      <dsp:spPr>
        <a:xfrm>
          <a:off x="4897167" y="4092558"/>
          <a:ext cx="1076223" cy="717482"/>
        </a:xfrm>
        <a:prstGeom prst="roundRect">
          <a:avLst>
            <a:gd name="adj" fmla="val 10000"/>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Instructor</a:t>
          </a:r>
          <a:endParaRPr lang="en-US" sz="1050" kern="1200" dirty="0"/>
        </a:p>
      </dsp:txBody>
      <dsp:txXfrm>
        <a:off x="4918181" y="4113572"/>
        <a:ext cx="1034195" cy="675454"/>
      </dsp:txXfrm>
    </dsp:sp>
    <dsp:sp modelId="{61D41AFD-DF10-4F88-B953-A3336450B896}">
      <dsp:nvSpPr>
        <dsp:cNvPr id="0" name=""/>
        <dsp:cNvSpPr/>
      </dsp:nvSpPr>
      <dsp:spPr>
        <a:xfrm>
          <a:off x="6134824" y="3805565"/>
          <a:ext cx="699544" cy="286992"/>
        </a:xfrm>
        <a:custGeom>
          <a:avLst/>
          <a:gdLst/>
          <a:ahLst/>
          <a:cxnLst/>
          <a:rect l="0" t="0" r="0" b="0"/>
          <a:pathLst>
            <a:path>
              <a:moveTo>
                <a:pt x="0" y="0"/>
              </a:moveTo>
              <a:lnTo>
                <a:pt x="0" y="143496"/>
              </a:lnTo>
              <a:lnTo>
                <a:pt x="699544" y="143496"/>
              </a:lnTo>
              <a:lnTo>
                <a:pt x="699544" y="286992"/>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F1EEFB-0DD7-4CD3-963F-D476B32460B9}">
      <dsp:nvSpPr>
        <dsp:cNvPr id="0" name=""/>
        <dsp:cNvSpPr/>
      </dsp:nvSpPr>
      <dsp:spPr>
        <a:xfrm>
          <a:off x="6296257" y="4092558"/>
          <a:ext cx="1076223" cy="717482"/>
        </a:xfrm>
        <a:prstGeom prst="roundRect">
          <a:avLst>
            <a:gd name="adj" fmla="val 10000"/>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Instructor</a:t>
          </a:r>
          <a:endParaRPr lang="en-US" sz="1050" kern="1200" dirty="0"/>
        </a:p>
      </dsp:txBody>
      <dsp:txXfrm>
        <a:off x="6317271" y="4113572"/>
        <a:ext cx="1034195" cy="675454"/>
      </dsp:txXfrm>
    </dsp:sp>
    <dsp:sp modelId="{9DA7192F-A978-4EAA-BEBB-E98A07299B47}">
      <dsp:nvSpPr>
        <dsp:cNvPr id="0" name=""/>
        <dsp:cNvSpPr/>
      </dsp:nvSpPr>
      <dsp:spPr>
        <a:xfrm>
          <a:off x="6134824" y="3805565"/>
          <a:ext cx="2098634" cy="286992"/>
        </a:xfrm>
        <a:custGeom>
          <a:avLst/>
          <a:gdLst/>
          <a:ahLst/>
          <a:cxnLst/>
          <a:rect l="0" t="0" r="0" b="0"/>
          <a:pathLst>
            <a:path>
              <a:moveTo>
                <a:pt x="0" y="0"/>
              </a:moveTo>
              <a:lnTo>
                <a:pt x="0" y="143496"/>
              </a:lnTo>
              <a:lnTo>
                <a:pt x="2098634" y="143496"/>
              </a:lnTo>
              <a:lnTo>
                <a:pt x="2098634" y="286992"/>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EF79D2-E576-4309-9B19-011EF66E36FC}">
      <dsp:nvSpPr>
        <dsp:cNvPr id="0" name=""/>
        <dsp:cNvSpPr/>
      </dsp:nvSpPr>
      <dsp:spPr>
        <a:xfrm>
          <a:off x="7695347" y="4092558"/>
          <a:ext cx="1076223" cy="717482"/>
        </a:xfrm>
        <a:prstGeom prst="roundRect">
          <a:avLst>
            <a:gd name="adj" fmla="val 10000"/>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Instructor</a:t>
          </a:r>
          <a:endParaRPr lang="en-US" sz="1050" kern="1200" dirty="0"/>
        </a:p>
      </dsp:txBody>
      <dsp:txXfrm>
        <a:off x="7716361" y="4113572"/>
        <a:ext cx="1034195" cy="675454"/>
      </dsp:txXfrm>
    </dsp:sp>
    <dsp:sp modelId="{2E99EF4E-C4FD-417D-80B9-EEB54685D8DD}">
      <dsp:nvSpPr>
        <dsp:cNvPr id="0" name=""/>
        <dsp:cNvSpPr/>
      </dsp:nvSpPr>
      <dsp:spPr>
        <a:xfrm>
          <a:off x="8233459" y="2801090"/>
          <a:ext cx="2098634" cy="286992"/>
        </a:xfrm>
        <a:custGeom>
          <a:avLst/>
          <a:gdLst/>
          <a:ahLst/>
          <a:cxnLst/>
          <a:rect l="0" t="0" r="0" b="0"/>
          <a:pathLst>
            <a:path>
              <a:moveTo>
                <a:pt x="0" y="0"/>
              </a:moveTo>
              <a:lnTo>
                <a:pt x="0" y="143496"/>
              </a:lnTo>
              <a:lnTo>
                <a:pt x="2098634" y="143496"/>
              </a:lnTo>
              <a:lnTo>
                <a:pt x="2098634" y="286992"/>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858178-BC2B-49F8-9613-ECA1BB74999A}">
      <dsp:nvSpPr>
        <dsp:cNvPr id="0" name=""/>
        <dsp:cNvSpPr/>
      </dsp:nvSpPr>
      <dsp:spPr>
        <a:xfrm>
          <a:off x="9793982" y="3088083"/>
          <a:ext cx="1076223" cy="717482"/>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Assistant </a:t>
          </a:r>
          <a:r>
            <a:rPr lang="en-US" sz="1050" kern="1200" dirty="0" smtClean="0"/>
            <a:t>Director for Student Support  </a:t>
          </a:r>
          <a:endParaRPr lang="en-US" sz="1050" kern="1200" dirty="0"/>
        </a:p>
      </dsp:txBody>
      <dsp:txXfrm>
        <a:off x="9814996" y="3109097"/>
        <a:ext cx="1034195" cy="675454"/>
      </dsp:txXfrm>
    </dsp:sp>
    <dsp:sp modelId="{5F555B4B-83DA-4CBB-A93F-BCCF2B71B15F}">
      <dsp:nvSpPr>
        <dsp:cNvPr id="0" name=""/>
        <dsp:cNvSpPr/>
      </dsp:nvSpPr>
      <dsp:spPr>
        <a:xfrm>
          <a:off x="9632549" y="3805565"/>
          <a:ext cx="699544" cy="286992"/>
        </a:xfrm>
        <a:custGeom>
          <a:avLst/>
          <a:gdLst/>
          <a:ahLst/>
          <a:cxnLst/>
          <a:rect l="0" t="0" r="0" b="0"/>
          <a:pathLst>
            <a:path>
              <a:moveTo>
                <a:pt x="699544" y="0"/>
              </a:moveTo>
              <a:lnTo>
                <a:pt x="699544" y="143496"/>
              </a:lnTo>
              <a:lnTo>
                <a:pt x="0" y="143496"/>
              </a:lnTo>
              <a:lnTo>
                <a:pt x="0" y="286992"/>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9A17DD-F1A4-4927-8506-BCD991717C7D}">
      <dsp:nvSpPr>
        <dsp:cNvPr id="0" name=""/>
        <dsp:cNvSpPr/>
      </dsp:nvSpPr>
      <dsp:spPr>
        <a:xfrm>
          <a:off x="9094437" y="4092558"/>
          <a:ext cx="1076223" cy="717482"/>
        </a:xfrm>
        <a:prstGeom prst="roundRect">
          <a:avLst>
            <a:gd name="adj" fmla="val 10000"/>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Graduate Assistant</a:t>
          </a:r>
          <a:endParaRPr lang="en-US" sz="1050" kern="1200" dirty="0"/>
        </a:p>
      </dsp:txBody>
      <dsp:txXfrm>
        <a:off x="9115451" y="4113572"/>
        <a:ext cx="1034195" cy="675454"/>
      </dsp:txXfrm>
    </dsp:sp>
    <dsp:sp modelId="{D09C3472-20BB-448E-9030-0FB13F73F9D0}">
      <dsp:nvSpPr>
        <dsp:cNvPr id="0" name=""/>
        <dsp:cNvSpPr/>
      </dsp:nvSpPr>
      <dsp:spPr>
        <a:xfrm>
          <a:off x="9586829" y="4810040"/>
          <a:ext cx="91440" cy="286992"/>
        </a:xfrm>
        <a:custGeom>
          <a:avLst/>
          <a:gdLst/>
          <a:ahLst/>
          <a:cxnLst/>
          <a:rect l="0" t="0" r="0" b="0"/>
          <a:pathLst>
            <a:path>
              <a:moveTo>
                <a:pt x="45720" y="0"/>
              </a:moveTo>
              <a:lnTo>
                <a:pt x="45720" y="286992"/>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245B3E-00C2-4B08-AF00-38D3B35158EB}">
      <dsp:nvSpPr>
        <dsp:cNvPr id="0" name=""/>
        <dsp:cNvSpPr/>
      </dsp:nvSpPr>
      <dsp:spPr>
        <a:xfrm>
          <a:off x="9094437" y="5097033"/>
          <a:ext cx="1076223" cy="717482"/>
        </a:xfrm>
        <a:prstGeom prst="roundRect">
          <a:avLst>
            <a:gd name="adj" fmla="val 10000"/>
          </a:avLst>
        </a:prstGeom>
        <a:solidFill>
          <a:schemeClr val="accent1"/>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Peer Mentors</a:t>
          </a:r>
          <a:endParaRPr lang="en-US" sz="1050" kern="1200" dirty="0"/>
        </a:p>
      </dsp:txBody>
      <dsp:txXfrm>
        <a:off x="9115451" y="5118047"/>
        <a:ext cx="1034195" cy="675454"/>
      </dsp:txXfrm>
    </dsp:sp>
    <dsp:sp modelId="{39643033-F6E4-452B-8FA4-2AC2BF96179E}">
      <dsp:nvSpPr>
        <dsp:cNvPr id="0" name=""/>
        <dsp:cNvSpPr/>
      </dsp:nvSpPr>
      <dsp:spPr>
        <a:xfrm>
          <a:off x="10332094" y="3805565"/>
          <a:ext cx="699544" cy="286992"/>
        </a:xfrm>
        <a:custGeom>
          <a:avLst/>
          <a:gdLst/>
          <a:ahLst/>
          <a:cxnLst/>
          <a:rect l="0" t="0" r="0" b="0"/>
          <a:pathLst>
            <a:path>
              <a:moveTo>
                <a:pt x="0" y="0"/>
              </a:moveTo>
              <a:lnTo>
                <a:pt x="0" y="143496"/>
              </a:lnTo>
              <a:lnTo>
                <a:pt x="699544" y="143496"/>
              </a:lnTo>
              <a:lnTo>
                <a:pt x="699544" y="286992"/>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6B64F5-E607-4066-B421-56EF810263EF}">
      <dsp:nvSpPr>
        <dsp:cNvPr id="0" name=""/>
        <dsp:cNvSpPr/>
      </dsp:nvSpPr>
      <dsp:spPr>
        <a:xfrm>
          <a:off x="10493527" y="4092558"/>
          <a:ext cx="1076223" cy="717482"/>
        </a:xfrm>
        <a:prstGeom prst="roundRect">
          <a:avLst>
            <a:gd name="adj" fmla="val 10000"/>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Graduate Assistant </a:t>
          </a:r>
          <a:endParaRPr lang="en-US" sz="1050" kern="1200" dirty="0"/>
        </a:p>
      </dsp:txBody>
      <dsp:txXfrm>
        <a:off x="10514541" y="4113572"/>
        <a:ext cx="1034195" cy="675454"/>
      </dsp:txXfrm>
    </dsp:sp>
    <dsp:sp modelId="{63FA502E-A703-470F-99F9-A99D0B9CF19D}">
      <dsp:nvSpPr>
        <dsp:cNvPr id="0" name=""/>
        <dsp:cNvSpPr/>
      </dsp:nvSpPr>
      <dsp:spPr>
        <a:xfrm>
          <a:off x="10985919" y="4810040"/>
          <a:ext cx="91440" cy="286992"/>
        </a:xfrm>
        <a:custGeom>
          <a:avLst/>
          <a:gdLst/>
          <a:ahLst/>
          <a:cxnLst/>
          <a:rect l="0" t="0" r="0" b="0"/>
          <a:pathLst>
            <a:path>
              <a:moveTo>
                <a:pt x="45720" y="0"/>
              </a:moveTo>
              <a:lnTo>
                <a:pt x="45720" y="286992"/>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0A6100-5E20-4F44-B348-F34AFF5A1091}">
      <dsp:nvSpPr>
        <dsp:cNvPr id="0" name=""/>
        <dsp:cNvSpPr/>
      </dsp:nvSpPr>
      <dsp:spPr>
        <a:xfrm>
          <a:off x="10493527" y="5097033"/>
          <a:ext cx="1076223" cy="717482"/>
        </a:xfrm>
        <a:prstGeom prst="roundRect">
          <a:avLst>
            <a:gd name="adj" fmla="val 10000"/>
          </a:avLst>
        </a:prstGeom>
        <a:solidFill>
          <a:schemeClr val="accent1"/>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US" sz="1050" kern="1200" dirty="0" smtClean="0"/>
            <a:t>Peer Mentors</a:t>
          </a:r>
          <a:endParaRPr lang="en-US" sz="1050" kern="1200" dirty="0"/>
        </a:p>
      </dsp:txBody>
      <dsp:txXfrm>
        <a:off x="10514541" y="5118047"/>
        <a:ext cx="1034195" cy="6754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15B5B9-1528-4931-84EE-24CD2DDF1A22}">
      <dsp:nvSpPr>
        <dsp:cNvPr id="0" name=""/>
        <dsp:cNvSpPr/>
      </dsp:nvSpPr>
      <dsp:spPr>
        <a:xfrm>
          <a:off x="0" y="119742"/>
          <a:ext cx="10181506" cy="1750021"/>
        </a:xfrm>
        <a:prstGeom prst="roundRect">
          <a:avLst>
            <a:gd name="adj" fmla="val 10000"/>
          </a:avLst>
        </a:prstGeom>
        <a:solidFill>
          <a:schemeClr val="accent5"/>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u="sng" kern="1200" dirty="0" smtClean="0"/>
            <a:t>CLASS Program Director </a:t>
          </a:r>
          <a:r>
            <a:rPr lang="en-US" sz="1700" kern="1200" dirty="0" smtClean="0"/>
            <a:t/>
          </a:r>
          <a:br>
            <a:rPr lang="en-US" sz="1700" kern="1200" dirty="0" smtClean="0"/>
          </a:br>
          <a:r>
            <a:rPr lang="en-US" sz="1700" kern="1200" dirty="0" smtClean="0"/>
            <a:t>Fundraising </a:t>
          </a:r>
        </a:p>
        <a:p>
          <a:pPr lvl="0" algn="ctr" defTabSz="755650">
            <a:lnSpc>
              <a:spcPct val="90000"/>
            </a:lnSpc>
            <a:spcBef>
              <a:spcPct val="0"/>
            </a:spcBef>
            <a:spcAft>
              <a:spcPct val="35000"/>
            </a:spcAft>
          </a:pPr>
          <a:r>
            <a:rPr lang="en-US" sz="1700" kern="1200" dirty="0" smtClean="0"/>
            <a:t>Coordinate with Development office</a:t>
          </a:r>
        </a:p>
        <a:p>
          <a:pPr lvl="0" algn="ctr" defTabSz="755650">
            <a:lnSpc>
              <a:spcPct val="90000"/>
            </a:lnSpc>
            <a:spcBef>
              <a:spcPct val="0"/>
            </a:spcBef>
            <a:spcAft>
              <a:spcPct val="35000"/>
            </a:spcAft>
          </a:pPr>
          <a:r>
            <a:rPr lang="en-US" sz="1700" kern="1200" dirty="0" smtClean="0"/>
            <a:t>Budgeting and student fees</a:t>
          </a:r>
        </a:p>
        <a:p>
          <a:pPr lvl="0" algn="ctr" defTabSz="755650">
            <a:lnSpc>
              <a:spcPct val="90000"/>
            </a:lnSpc>
            <a:spcBef>
              <a:spcPct val="0"/>
            </a:spcBef>
            <a:spcAft>
              <a:spcPct val="35000"/>
            </a:spcAft>
          </a:pPr>
          <a:r>
            <a:rPr lang="en-US" sz="1700" kern="1200" dirty="0" smtClean="0"/>
            <a:t>Applications and Acceptance</a:t>
          </a:r>
          <a:endParaRPr lang="en-US" sz="1700" kern="1200" dirty="0"/>
        </a:p>
      </dsp:txBody>
      <dsp:txXfrm>
        <a:off x="51256" y="170998"/>
        <a:ext cx="10078994" cy="1647509"/>
      </dsp:txXfrm>
    </dsp:sp>
    <dsp:sp modelId="{6A501525-E153-4EC0-834A-110701FAD3E8}">
      <dsp:nvSpPr>
        <dsp:cNvPr id="0" name=""/>
        <dsp:cNvSpPr/>
      </dsp:nvSpPr>
      <dsp:spPr>
        <a:xfrm>
          <a:off x="3761" y="1929405"/>
          <a:ext cx="4885559" cy="1750021"/>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u="sng" kern="1200" dirty="0" smtClean="0"/>
            <a:t>Assistant </a:t>
          </a:r>
          <a:r>
            <a:rPr lang="en-US" sz="1000" b="1" u="sng" kern="1200" dirty="0" smtClean="0"/>
            <a:t>Director for Program Operations</a:t>
          </a:r>
          <a:r>
            <a:rPr lang="en-US" sz="1000" kern="1200" dirty="0" smtClean="0"/>
            <a:t/>
          </a:r>
          <a:br>
            <a:rPr lang="en-US" sz="1000" kern="1200" dirty="0" smtClean="0"/>
          </a:br>
          <a:r>
            <a:rPr lang="en-US" sz="1000" kern="1200" dirty="0" smtClean="0"/>
            <a:t>Supervise CLASS instructors</a:t>
          </a:r>
        </a:p>
        <a:p>
          <a:pPr lvl="0" algn="ctr" defTabSz="444500">
            <a:lnSpc>
              <a:spcPct val="90000"/>
            </a:lnSpc>
            <a:spcBef>
              <a:spcPct val="0"/>
            </a:spcBef>
            <a:spcAft>
              <a:spcPct val="35000"/>
            </a:spcAft>
          </a:pPr>
          <a:r>
            <a:rPr lang="en-US" sz="1000" kern="1200" dirty="0" smtClean="0"/>
            <a:t>Create and implement curriculum changes</a:t>
          </a:r>
        </a:p>
        <a:p>
          <a:pPr lvl="0" algn="ctr" defTabSz="444500">
            <a:lnSpc>
              <a:spcPct val="90000"/>
            </a:lnSpc>
            <a:spcBef>
              <a:spcPct val="0"/>
            </a:spcBef>
            <a:spcAft>
              <a:spcPct val="35000"/>
            </a:spcAft>
          </a:pPr>
          <a:r>
            <a:rPr lang="en-US" sz="1000" kern="1200" dirty="0" smtClean="0"/>
            <a:t>Manage on campus partnerships</a:t>
          </a:r>
        </a:p>
        <a:p>
          <a:pPr lvl="0" algn="ctr" defTabSz="444500">
            <a:lnSpc>
              <a:spcPct val="90000"/>
            </a:lnSpc>
            <a:spcBef>
              <a:spcPct val="0"/>
            </a:spcBef>
            <a:spcAft>
              <a:spcPct val="35000"/>
            </a:spcAft>
          </a:pPr>
          <a:r>
            <a:rPr lang="en-US" sz="1000" kern="1200" dirty="0" smtClean="0"/>
            <a:t>Manage off campus partnerships</a:t>
          </a:r>
        </a:p>
        <a:p>
          <a:pPr lvl="0" algn="ctr" defTabSz="444500">
            <a:lnSpc>
              <a:spcPct val="90000"/>
            </a:lnSpc>
            <a:spcBef>
              <a:spcPct val="0"/>
            </a:spcBef>
            <a:spcAft>
              <a:spcPct val="35000"/>
            </a:spcAft>
          </a:pPr>
          <a:r>
            <a:rPr lang="en-US" sz="1000" kern="1200" dirty="0" smtClean="0"/>
            <a:t>Program Orientation</a:t>
          </a:r>
        </a:p>
        <a:p>
          <a:pPr lvl="0" algn="ctr" defTabSz="444500">
            <a:lnSpc>
              <a:spcPct val="90000"/>
            </a:lnSpc>
            <a:spcBef>
              <a:spcPct val="0"/>
            </a:spcBef>
            <a:spcAft>
              <a:spcPct val="35000"/>
            </a:spcAft>
          </a:pPr>
          <a:r>
            <a:rPr lang="en-US" sz="1000" kern="1200" dirty="0" smtClean="0"/>
            <a:t>Manage conduct and behavior concerns</a:t>
          </a:r>
        </a:p>
        <a:p>
          <a:pPr lvl="0" algn="ctr" defTabSz="444500">
            <a:lnSpc>
              <a:spcPct val="90000"/>
            </a:lnSpc>
            <a:spcBef>
              <a:spcPct val="0"/>
            </a:spcBef>
            <a:spcAft>
              <a:spcPct val="35000"/>
            </a:spcAft>
          </a:pPr>
          <a:r>
            <a:rPr lang="en-US" sz="1000" kern="1200" dirty="0" smtClean="0"/>
            <a:t>Assessment of program </a:t>
          </a:r>
          <a:endParaRPr lang="en-US" sz="1000" kern="1200" dirty="0"/>
        </a:p>
      </dsp:txBody>
      <dsp:txXfrm>
        <a:off x="55017" y="1980661"/>
        <a:ext cx="4783047" cy="1647509"/>
      </dsp:txXfrm>
    </dsp:sp>
    <dsp:sp modelId="{D9430DA6-D4AB-4486-A7B5-179C17309489}">
      <dsp:nvSpPr>
        <dsp:cNvPr id="0" name=""/>
        <dsp:cNvSpPr/>
      </dsp:nvSpPr>
      <dsp:spPr>
        <a:xfrm>
          <a:off x="3761" y="3857456"/>
          <a:ext cx="4885559" cy="175002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u="sng" kern="1200" dirty="0" smtClean="0"/>
            <a:t>Instructors</a:t>
          </a:r>
        </a:p>
        <a:p>
          <a:pPr lvl="0" algn="ctr" defTabSz="444500">
            <a:lnSpc>
              <a:spcPct val="90000"/>
            </a:lnSpc>
            <a:spcBef>
              <a:spcPct val="0"/>
            </a:spcBef>
            <a:spcAft>
              <a:spcPct val="35000"/>
            </a:spcAft>
          </a:pPr>
          <a:r>
            <a:rPr lang="en-US" sz="1000" b="0" kern="1200" dirty="0" smtClean="0"/>
            <a:t>Implement skill based curriculum</a:t>
          </a:r>
        </a:p>
        <a:p>
          <a:pPr lvl="0" algn="ctr" defTabSz="444500">
            <a:lnSpc>
              <a:spcPct val="90000"/>
            </a:lnSpc>
            <a:spcBef>
              <a:spcPct val="0"/>
            </a:spcBef>
            <a:spcAft>
              <a:spcPct val="35000"/>
            </a:spcAft>
          </a:pPr>
          <a:r>
            <a:rPr lang="en-US" sz="1000" b="0" kern="1200" dirty="0" smtClean="0"/>
            <a:t>Provide bi-weekly progress reports</a:t>
          </a:r>
        </a:p>
        <a:p>
          <a:pPr lvl="0" algn="ctr" defTabSz="444500">
            <a:lnSpc>
              <a:spcPct val="90000"/>
            </a:lnSpc>
            <a:spcBef>
              <a:spcPct val="0"/>
            </a:spcBef>
            <a:spcAft>
              <a:spcPct val="35000"/>
            </a:spcAft>
          </a:pPr>
          <a:r>
            <a:rPr lang="en-US" sz="1000" b="0" kern="1200" dirty="0" smtClean="0"/>
            <a:t>Provide program evaluations </a:t>
          </a:r>
        </a:p>
        <a:p>
          <a:pPr lvl="0" algn="ctr" defTabSz="444500">
            <a:lnSpc>
              <a:spcPct val="90000"/>
            </a:lnSpc>
            <a:spcBef>
              <a:spcPct val="0"/>
            </a:spcBef>
            <a:spcAft>
              <a:spcPct val="35000"/>
            </a:spcAft>
          </a:pPr>
          <a:r>
            <a:rPr lang="en-US" sz="1000" b="0" kern="1200" dirty="0" smtClean="0"/>
            <a:t>Assess curriculum effectiveness </a:t>
          </a:r>
        </a:p>
        <a:p>
          <a:pPr lvl="0" algn="ctr" defTabSz="444500">
            <a:lnSpc>
              <a:spcPct val="90000"/>
            </a:lnSpc>
            <a:spcBef>
              <a:spcPct val="0"/>
            </a:spcBef>
            <a:spcAft>
              <a:spcPct val="35000"/>
            </a:spcAft>
          </a:pPr>
          <a:r>
            <a:rPr lang="en-US" sz="1000" b="0" kern="1200" dirty="0" smtClean="0"/>
            <a:t> </a:t>
          </a:r>
          <a:endParaRPr lang="en-US" sz="1000" b="0" kern="1200" dirty="0"/>
        </a:p>
      </dsp:txBody>
      <dsp:txXfrm>
        <a:off x="55017" y="3908712"/>
        <a:ext cx="4783047" cy="1647509"/>
      </dsp:txXfrm>
    </dsp:sp>
    <dsp:sp modelId="{49FABA1D-AFBC-4D9B-AB3A-6FF261B0B440}">
      <dsp:nvSpPr>
        <dsp:cNvPr id="0" name=""/>
        <dsp:cNvSpPr/>
      </dsp:nvSpPr>
      <dsp:spPr>
        <a:xfrm>
          <a:off x="5299708" y="1929405"/>
          <a:ext cx="4885559" cy="1750021"/>
        </a:xfrm>
        <a:prstGeom prst="roundRect">
          <a:avLst>
            <a:gd name="adj" fmla="val 1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u="sng" kern="1200" dirty="0" smtClean="0"/>
            <a:t>Assistant </a:t>
          </a:r>
          <a:r>
            <a:rPr lang="en-US" sz="1000" b="1" u="sng" kern="1200" dirty="0" smtClean="0"/>
            <a:t>Director for Student Support</a:t>
          </a:r>
          <a:r>
            <a:rPr lang="en-US" sz="1000" kern="1200" dirty="0" smtClean="0"/>
            <a:t/>
          </a:r>
          <a:br>
            <a:rPr lang="en-US" sz="1000" kern="1200" dirty="0" smtClean="0"/>
          </a:br>
          <a:r>
            <a:rPr lang="en-US" sz="1000" kern="1200" dirty="0" smtClean="0"/>
            <a:t>Manage Individual Program Success Plans</a:t>
          </a:r>
        </a:p>
        <a:p>
          <a:pPr lvl="0" algn="ctr" defTabSz="444500">
            <a:lnSpc>
              <a:spcPct val="90000"/>
            </a:lnSpc>
            <a:spcBef>
              <a:spcPct val="0"/>
            </a:spcBef>
            <a:spcAft>
              <a:spcPct val="35000"/>
            </a:spcAft>
          </a:pPr>
          <a:r>
            <a:rPr lang="en-US" sz="1000" kern="1200" dirty="0" smtClean="0"/>
            <a:t>Supervise Graduate Assistants</a:t>
          </a:r>
        </a:p>
        <a:p>
          <a:pPr lvl="0" algn="ctr" defTabSz="444500">
            <a:lnSpc>
              <a:spcPct val="90000"/>
            </a:lnSpc>
            <a:spcBef>
              <a:spcPct val="0"/>
            </a:spcBef>
            <a:spcAft>
              <a:spcPct val="35000"/>
            </a:spcAft>
          </a:pPr>
          <a:r>
            <a:rPr lang="en-US" sz="1000" kern="1200" dirty="0" smtClean="0"/>
            <a:t>Recruit and supervise CLASS Peer Mentors</a:t>
          </a:r>
        </a:p>
        <a:p>
          <a:pPr lvl="0" algn="ctr" defTabSz="444500">
            <a:lnSpc>
              <a:spcPct val="90000"/>
            </a:lnSpc>
            <a:spcBef>
              <a:spcPct val="0"/>
            </a:spcBef>
            <a:spcAft>
              <a:spcPct val="35000"/>
            </a:spcAft>
          </a:pPr>
          <a:r>
            <a:rPr lang="en-US" sz="1000" kern="1200" dirty="0" smtClean="0"/>
            <a:t>Coordinate social activities </a:t>
          </a:r>
        </a:p>
        <a:p>
          <a:pPr lvl="0" algn="ctr" defTabSz="444500">
            <a:lnSpc>
              <a:spcPct val="90000"/>
            </a:lnSpc>
            <a:spcBef>
              <a:spcPct val="0"/>
            </a:spcBef>
            <a:spcAft>
              <a:spcPct val="35000"/>
            </a:spcAft>
          </a:pPr>
          <a:r>
            <a:rPr lang="en-US" sz="1000" kern="1200" dirty="0" smtClean="0"/>
            <a:t>Collaborate with Career Center and community partners for job and internship placement  </a:t>
          </a:r>
        </a:p>
        <a:p>
          <a:pPr lvl="0" algn="ctr" defTabSz="444500">
            <a:lnSpc>
              <a:spcPct val="90000"/>
            </a:lnSpc>
            <a:spcBef>
              <a:spcPct val="0"/>
            </a:spcBef>
            <a:spcAft>
              <a:spcPct val="35000"/>
            </a:spcAft>
          </a:pPr>
          <a:r>
            <a:rPr lang="en-US" sz="1000" kern="1200" dirty="0" smtClean="0"/>
            <a:t>Assessment of program</a:t>
          </a:r>
          <a:endParaRPr lang="en-US" sz="1000" kern="1200" dirty="0"/>
        </a:p>
      </dsp:txBody>
      <dsp:txXfrm>
        <a:off x="5350964" y="1980661"/>
        <a:ext cx="4783047" cy="1647509"/>
      </dsp:txXfrm>
    </dsp:sp>
    <dsp:sp modelId="{AF83BB15-5316-401E-8E76-80ED18C761C9}">
      <dsp:nvSpPr>
        <dsp:cNvPr id="0" name=""/>
        <dsp:cNvSpPr/>
      </dsp:nvSpPr>
      <dsp:spPr>
        <a:xfrm>
          <a:off x="5299708" y="3857456"/>
          <a:ext cx="4885559" cy="1750021"/>
        </a:xfrm>
        <a:prstGeom prst="roundRect">
          <a:avLst>
            <a:gd name="adj" fmla="val 10000"/>
          </a:avLst>
        </a:prstGeom>
        <a:solidFill>
          <a:schemeClr val="accent3"/>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u="sng" kern="1200" dirty="0" smtClean="0"/>
            <a:t>Graduate Assistants</a:t>
          </a:r>
        </a:p>
        <a:p>
          <a:pPr lvl="0" algn="ctr" defTabSz="444500">
            <a:lnSpc>
              <a:spcPct val="90000"/>
            </a:lnSpc>
            <a:spcBef>
              <a:spcPct val="0"/>
            </a:spcBef>
            <a:spcAft>
              <a:spcPct val="35000"/>
            </a:spcAft>
          </a:pPr>
          <a:r>
            <a:rPr lang="en-US" sz="1000" kern="1200" dirty="0" smtClean="0"/>
            <a:t>Manage Individual Program  Success Plans</a:t>
          </a:r>
        </a:p>
        <a:p>
          <a:pPr lvl="0" algn="ctr" defTabSz="444500">
            <a:lnSpc>
              <a:spcPct val="90000"/>
            </a:lnSpc>
            <a:spcBef>
              <a:spcPct val="0"/>
            </a:spcBef>
            <a:spcAft>
              <a:spcPct val="35000"/>
            </a:spcAft>
          </a:pPr>
          <a:r>
            <a:rPr lang="en-US" sz="1000" kern="1200" dirty="0" smtClean="0"/>
            <a:t>Meet weekly with students</a:t>
          </a:r>
        </a:p>
        <a:p>
          <a:pPr lvl="0" algn="ctr" defTabSz="444500">
            <a:lnSpc>
              <a:spcPct val="90000"/>
            </a:lnSpc>
            <a:spcBef>
              <a:spcPct val="0"/>
            </a:spcBef>
            <a:spcAft>
              <a:spcPct val="35000"/>
            </a:spcAft>
          </a:pPr>
          <a:r>
            <a:rPr lang="en-US" sz="1000" kern="1200" dirty="0" smtClean="0"/>
            <a:t>Organize Weekly Success Workshops </a:t>
          </a:r>
        </a:p>
        <a:p>
          <a:pPr lvl="0" algn="ctr" defTabSz="444500">
            <a:lnSpc>
              <a:spcPct val="90000"/>
            </a:lnSpc>
            <a:spcBef>
              <a:spcPct val="0"/>
            </a:spcBef>
            <a:spcAft>
              <a:spcPct val="35000"/>
            </a:spcAft>
          </a:pPr>
          <a:r>
            <a:rPr lang="en-US" sz="1000" kern="1200" dirty="0" smtClean="0"/>
            <a:t>Assist with Orientation</a:t>
          </a:r>
        </a:p>
        <a:p>
          <a:pPr lvl="0" algn="ctr" defTabSz="444500">
            <a:lnSpc>
              <a:spcPct val="90000"/>
            </a:lnSpc>
            <a:spcBef>
              <a:spcPct val="0"/>
            </a:spcBef>
            <a:spcAft>
              <a:spcPct val="35000"/>
            </a:spcAft>
          </a:pPr>
          <a:r>
            <a:rPr lang="en-US" sz="1000" kern="1200" dirty="0" smtClean="0"/>
            <a:t>Coordinate Peer Mentor Training </a:t>
          </a:r>
        </a:p>
        <a:p>
          <a:pPr lvl="0" algn="ctr" defTabSz="444500">
            <a:lnSpc>
              <a:spcPct val="90000"/>
            </a:lnSpc>
            <a:spcBef>
              <a:spcPct val="0"/>
            </a:spcBef>
            <a:spcAft>
              <a:spcPct val="35000"/>
            </a:spcAft>
          </a:pPr>
          <a:endParaRPr lang="en-US" sz="1000" kern="1200" dirty="0" smtClean="0"/>
        </a:p>
      </dsp:txBody>
      <dsp:txXfrm>
        <a:off x="5350964" y="3908712"/>
        <a:ext cx="4783047" cy="164750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61BEF0D-F0BB-DE4B-95CE-6DB70DBA9567}" type="datetimeFigureOut">
              <a:rPr lang="en-US" smtClean="0"/>
              <a:pPr/>
              <a:t>2/20/2017</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57F1E4F-1CFF-5643-939E-217C01CDF565}" type="slidenum">
              <a:rPr lang="en-US" smtClean="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347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1018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0307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55236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1422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214595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31439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181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35794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682629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062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61BEF0D-F0BB-DE4B-95CE-6DB70DBA9567}" type="datetimeFigureOut">
              <a:rPr lang="en-US" smtClean="0"/>
              <a:pPr/>
              <a:t>2/20/2017</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359622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huffingtonpost.com/2014/03/11/research-autism-spectrum_n_4939200.html" TargetMode="External"/><Relationship Id="rId2" Type="http://schemas.openxmlformats.org/officeDocument/2006/relationships/hyperlink" Target="http://www.bestcollegesonline.com/blog/10-impressive-special-college-programs-for-students-with-autism/" TargetMode="External"/><Relationship Id="rId1" Type="http://schemas.openxmlformats.org/officeDocument/2006/relationships/slideLayout" Target="../slideLayouts/slideLayout2.xml"/><Relationship Id="rId6" Type="http://schemas.openxmlformats.org/officeDocument/2006/relationships/hyperlink" Target="https://www.myautism.org/wp-content/uploads/2016/01/Autism-College-Programs.pdf" TargetMode="External"/><Relationship Id="rId5" Type="http://schemas.openxmlformats.org/officeDocument/2006/relationships/hyperlink" Target="http://www.clemson.edu/education/culife/about/costs.html" TargetMode="External"/><Relationship Id="rId4" Type="http://schemas.openxmlformats.org/officeDocument/2006/relationships/hyperlink" Target="http://www.nytimes.com/2006/11/05/education/edlife/traits.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6600" dirty="0" smtClean="0"/>
              <a:t>Student Affairs.com Case Study Competition</a:t>
            </a:r>
            <a:endParaRPr lang="en-US" sz="6600" dirty="0"/>
          </a:p>
        </p:txBody>
      </p:sp>
      <p:sp>
        <p:nvSpPr>
          <p:cNvPr id="5" name="Subtitle 4"/>
          <p:cNvSpPr>
            <a:spLocks noGrp="1"/>
          </p:cNvSpPr>
          <p:nvPr>
            <p:ph type="subTitle" idx="1"/>
          </p:nvPr>
        </p:nvSpPr>
        <p:spPr/>
        <p:txBody>
          <a:bodyPr/>
          <a:lstStyle/>
          <a:p>
            <a:r>
              <a:rPr lang="en-US" dirty="0" smtClean="0"/>
              <a:t>Team Leader: Erin Tovey</a:t>
            </a:r>
          </a:p>
          <a:p>
            <a:r>
              <a:rPr lang="en-US" dirty="0" smtClean="0"/>
              <a:t>Team Members: Elizabeth Hammond, Nick Lang, Keenan Jones</a:t>
            </a:r>
          </a:p>
          <a:p>
            <a:r>
              <a:rPr lang="en-US" dirty="0" smtClean="0"/>
              <a:t>Clemson University </a:t>
            </a:r>
            <a:endParaRPr lang="en-US" dirty="0"/>
          </a:p>
        </p:txBody>
      </p:sp>
    </p:spTree>
    <p:extLst>
      <p:ext uri="{BB962C8B-B14F-4D97-AF65-F5344CB8AC3E}">
        <p14:creationId xmlns:p14="http://schemas.microsoft.com/office/powerpoint/2010/main" val="1426978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0837"/>
            <a:ext cx="9875520" cy="1356360"/>
          </a:xfrm>
        </p:spPr>
        <p:txBody>
          <a:bodyPr/>
          <a:lstStyle/>
          <a:p>
            <a:r>
              <a:rPr lang="en-US" dirty="0" smtClean="0"/>
              <a:t>CLASS Pillars of Support</a:t>
            </a:r>
            <a:endParaRPr lang="en-US" dirty="0"/>
          </a:p>
        </p:txBody>
      </p:sp>
      <p:sp>
        <p:nvSpPr>
          <p:cNvPr id="3" name="Content Placeholder 2"/>
          <p:cNvSpPr>
            <a:spLocks noGrp="1"/>
          </p:cNvSpPr>
          <p:nvPr>
            <p:ph idx="1"/>
          </p:nvPr>
        </p:nvSpPr>
        <p:spPr>
          <a:xfrm>
            <a:off x="1084943" y="1388422"/>
            <a:ext cx="11206018" cy="5285509"/>
          </a:xfrm>
        </p:spPr>
        <p:txBody>
          <a:bodyPr numCol="2">
            <a:normAutofit/>
          </a:bodyPr>
          <a:lstStyle/>
          <a:p>
            <a:r>
              <a:rPr lang="en-US" b="1" dirty="0"/>
              <a:t>Personal </a:t>
            </a:r>
            <a:r>
              <a:rPr lang="en-US" b="1" dirty="0" smtClean="0"/>
              <a:t>Support</a:t>
            </a:r>
            <a:endParaRPr lang="en-US" b="1" dirty="0"/>
          </a:p>
          <a:p>
            <a:pPr lvl="1"/>
            <a:r>
              <a:rPr lang="en-US" dirty="0"/>
              <a:t>Internship/job placement</a:t>
            </a:r>
          </a:p>
          <a:p>
            <a:pPr lvl="1"/>
            <a:r>
              <a:rPr lang="en-US" dirty="0"/>
              <a:t>Housing Community </a:t>
            </a:r>
          </a:p>
          <a:p>
            <a:pPr lvl="1"/>
            <a:r>
              <a:rPr lang="en-US" dirty="0"/>
              <a:t>Health and Well-Being </a:t>
            </a:r>
          </a:p>
          <a:p>
            <a:pPr lvl="1"/>
            <a:r>
              <a:rPr lang="en-US" dirty="0"/>
              <a:t>Counseling </a:t>
            </a:r>
            <a:r>
              <a:rPr lang="en-US" dirty="0" smtClean="0"/>
              <a:t>referrals </a:t>
            </a:r>
            <a:endParaRPr lang="en-US" dirty="0"/>
          </a:p>
          <a:p>
            <a:r>
              <a:rPr lang="en-US" b="1" dirty="0"/>
              <a:t>Social </a:t>
            </a:r>
            <a:r>
              <a:rPr lang="en-US" b="1" dirty="0" smtClean="0"/>
              <a:t>Support</a:t>
            </a:r>
            <a:endParaRPr lang="en-US" b="1" dirty="0"/>
          </a:p>
          <a:p>
            <a:pPr lvl="1"/>
            <a:r>
              <a:rPr lang="en-US" dirty="0"/>
              <a:t>Field Trips</a:t>
            </a:r>
          </a:p>
          <a:p>
            <a:pPr lvl="1"/>
            <a:r>
              <a:rPr lang="en-US" dirty="0"/>
              <a:t>Social Events</a:t>
            </a:r>
          </a:p>
          <a:p>
            <a:pPr lvl="1"/>
            <a:r>
              <a:rPr lang="en-US" dirty="0"/>
              <a:t>Dining Hall group meal </a:t>
            </a:r>
            <a:r>
              <a:rPr lang="en-US" dirty="0" smtClean="0"/>
              <a:t>times</a:t>
            </a:r>
          </a:p>
          <a:p>
            <a:pPr lvl="1"/>
            <a:r>
              <a:rPr lang="en-US" dirty="0" smtClean="0"/>
              <a:t>Peer Mentor Engagement</a:t>
            </a:r>
            <a:endParaRPr lang="en-US" dirty="0"/>
          </a:p>
          <a:p>
            <a:r>
              <a:rPr lang="en-US" b="1" dirty="0"/>
              <a:t>Academic Integration</a:t>
            </a:r>
          </a:p>
          <a:p>
            <a:pPr lvl="1"/>
            <a:r>
              <a:rPr lang="en-US" dirty="0" smtClean="0"/>
              <a:t>Specialized skill-based </a:t>
            </a:r>
            <a:r>
              <a:rPr lang="en-US" dirty="0"/>
              <a:t>curriculum</a:t>
            </a:r>
          </a:p>
          <a:p>
            <a:pPr lvl="1"/>
            <a:r>
              <a:rPr lang="en-US" dirty="0"/>
              <a:t>Tutoring </a:t>
            </a:r>
          </a:p>
          <a:p>
            <a:r>
              <a:rPr lang="en-US" b="1" dirty="0"/>
              <a:t>Familial Support</a:t>
            </a:r>
          </a:p>
          <a:p>
            <a:pPr lvl="1"/>
            <a:r>
              <a:rPr lang="en-US" dirty="0"/>
              <a:t>Parent Outreach </a:t>
            </a:r>
            <a:endParaRPr lang="en-US" dirty="0" smtClean="0"/>
          </a:p>
          <a:p>
            <a:pPr lvl="1"/>
            <a:r>
              <a:rPr lang="en-US" dirty="0" smtClean="0"/>
              <a:t>Open communication</a:t>
            </a:r>
          </a:p>
          <a:p>
            <a:pPr lvl="2"/>
            <a:r>
              <a:rPr lang="en-US" dirty="0" smtClean="0"/>
              <a:t>With student’s approval </a:t>
            </a:r>
          </a:p>
          <a:p>
            <a:r>
              <a:rPr lang="en-US" b="1" dirty="0" smtClean="0"/>
              <a:t>Integration </a:t>
            </a:r>
            <a:r>
              <a:rPr lang="en-US" b="1" dirty="0"/>
              <a:t>of all four:</a:t>
            </a:r>
          </a:p>
          <a:p>
            <a:pPr lvl="1"/>
            <a:r>
              <a:rPr lang="en-US" dirty="0"/>
              <a:t>Program Success Plan </a:t>
            </a:r>
            <a:endParaRPr lang="en-US" dirty="0" smtClean="0"/>
          </a:p>
          <a:p>
            <a:pPr lvl="2"/>
            <a:r>
              <a:rPr lang="en-US" dirty="0" smtClean="0"/>
              <a:t>Time Management</a:t>
            </a:r>
          </a:p>
          <a:p>
            <a:pPr lvl="2"/>
            <a:r>
              <a:rPr lang="en-US" dirty="0" smtClean="0"/>
              <a:t>Communication skills</a:t>
            </a:r>
          </a:p>
          <a:p>
            <a:pPr lvl="2"/>
            <a:r>
              <a:rPr lang="en-US" dirty="0" smtClean="0"/>
              <a:t>Personal Goal Setting</a:t>
            </a:r>
          </a:p>
          <a:p>
            <a:pPr lvl="2"/>
            <a:r>
              <a:rPr lang="en-US" dirty="0" smtClean="0"/>
              <a:t>Accommodations</a:t>
            </a:r>
          </a:p>
          <a:p>
            <a:pPr lvl="2"/>
            <a:r>
              <a:rPr lang="en-US" dirty="0" smtClean="0"/>
              <a:t>Health &amp; Well Being goals</a:t>
            </a:r>
          </a:p>
          <a:p>
            <a:pPr lvl="2"/>
            <a:endParaRPr lang="en-US" dirty="0"/>
          </a:p>
          <a:p>
            <a:endParaRPr lang="en-US" dirty="0"/>
          </a:p>
        </p:txBody>
      </p:sp>
    </p:spTree>
    <p:extLst>
      <p:ext uri="{BB962C8B-B14F-4D97-AF65-F5344CB8AC3E}">
        <p14:creationId xmlns:p14="http://schemas.microsoft.com/office/powerpoint/2010/main" val="1230671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Program </a:t>
            </a:r>
            <a:r>
              <a:rPr lang="en-US" dirty="0" smtClean="0"/>
              <a:t>Orientation </a:t>
            </a:r>
            <a:endParaRPr lang="en-US" dirty="0"/>
          </a:p>
        </p:txBody>
      </p:sp>
      <p:sp>
        <p:nvSpPr>
          <p:cNvPr id="3" name="Content Placeholder 2"/>
          <p:cNvSpPr>
            <a:spLocks noGrp="1"/>
          </p:cNvSpPr>
          <p:nvPr>
            <p:ph idx="1"/>
          </p:nvPr>
        </p:nvSpPr>
        <p:spPr>
          <a:xfrm>
            <a:off x="1145649" y="1965960"/>
            <a:ext cx="9872871" cy="4038600"/>
          </a:xfrm>
        </p:spPr>
        <p:txBody>
          <a:bodyPr>
            <a:normAutofit/>
          </a:bodyPr>
          <a:lstStyle/>
          <a:p>
            <a:r>
              <a:rPr lang="en-US" dirty="0" smtClean="0"/>
              <a:t>For parents and students</a:t>
            </a:r>
          </a:p>
          <a:p>
            <a:r>
              <a:rPr lang="en-US" dirty="0" smtClean="0"/>
              <a:t>Small groups or individual </a:t>
            </a:r>
            <a:r>
              <a:rPr lang="en-US" dirty="0" smtClean="0"/>
              <a:t>(if requested)</a:t>
            </a:r>
          </a:p>
          <a:p>
            <a:pPr lvl="1"/>
            <a:r>
              <a:rPr lang="en-US" dirty="0" smtClean="0"/>
              <a:t>Led by their Peer Mentor for the year</a:t>
            </a:r>
          </a:p>
          <a:p>
            <a:r>
              <a:rPr lang="en-US" dirty="0" smtClean="0"/>
              <a:t>Orientation to University and to CLASS</a:t>
            </a:r>
          </a:p>
          <a:p>
            <a:r>
              <a:rPr lang="en-US" dirty="0" smtClean="0"/>
              <a:t>Tour of campus</a:t>
            </a:r>
          </a:p>
          <a:p>
            <a:pPr lvl="1"/>
            <a:r>
              <a:rPr lang="en-US" dirty="0" smtClean="0"/>
              <a:t>Walking routes from residence halls to classrooms, CLASS Offices</a:t>
            </a:r>
          </a:p>
          <a:p>
            <a:r>
              <a:rPr lang="en-US" dirty="0" smtClean="0"/>
              <a:t>Tour of housing and dining facilities</a:t>
            </a:r>
          </a:p>
          <a:p>
            <a:r>
              <a:rPr lang="en-US" dirty="0" smtClean="0"/>
              <a:t>Meeting with Assistant Director for Student Support</a:t>
            </a:r>
          </a:p>
          <a:p>
            <a:pPr lvl="1"/>
            <a:r>
              <a:rPr lang="en-US" dirty="0" smtClean="0"/>
              <a:t>Creation of individual Program Success Plan</a:t>
            </a:r>
          </a:p>
          <a:p>
            <a:endParaRPr lang="en-US" dirty="0"/>
          </a:p>
        </p:txBody>
      </p:sp>
    </p:spTree>
    <p:extLst>
      <p:ext uri="{BB962C8B-B14F-4D97-AF65-F5344CB8AC3E}">
        <p14:creationId xmlns:p14="http://schemas.microsoft.com/office/powerpoint/2010/main" val="2304970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3545696584"/>
              </p:ext>
            </p:extLst>
          </p:nvPr>
        </p:nvGraphicFramePr>
        <p:xfrm>
          <a:off x="317096" y="566055"/>
          <a:ext cx="11570104" cy="58891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6280289" y="566055"/>
            <a:ext cx="5171482" cy="461665"/>
          </a:xfrm>
          <a:prstGeom prst="rect">
            <a:avLst/>
          </a:prstGeom>
          <a:noFill/>
        </p:spPr>
        <p:txBody>
          <a:bodyPr wrap="square" rtlCol="0">
            <a:spAutoFit/>
          </a:bodyPr>
          <a:lstStyle/>
          <a:p>
            <a:r>
              <a:rPr lang="en-US" sz="2400" dirty="0" smtClean="0"/>
              <a:t>CLASS Organizational Structure</a:t>
            </a:r>
            <a:endParaRPr lang="en-US" sz="2400" dirty="0"/>
          </a:p>
        </p:txBody>
      </p:sp>
    </p:spTree>
    <p:extLst>
      <p:ext uri="{BB962C8B-B14F-4D97-AF65-F5344CB8AC3E}">
        <p14:creationId xmlns:p14="http://schemas.microsoft.com/office/powerpoint/2010/main" val="148124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386565763"/>
              </p:ext>
            </p:extLst>
          </p:nvPr>
        </p:nvGraphicFramePr>
        <p:xfrm>
          <a:off x="1243148" y="907868"/>
          <a:ext cx="10189029" cy="56088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title"/>
          </p:nvPr>
        </p:nvSpPr>
        <p:spPr>
          <a:xfrm>
            <a:off x="246017" y="-95794"/>
            <a:ext cx="9875520" cy="1356360"/>
          </a:xfrm>
        </p:spPr>
        <p:txBody>
          <a:bodyPr/>
          <a:lstStyle/>
          <a:p>
            <a:r>
              <a:rPr lang="en-US" dirty="0" smtClean="0"/>
              <a:t>CLASS Staff Responsibilities</a:t>
            </a:r>
            <a:endParaRPr lang="en-US" dirty="0"/>
          </a:p>
        </p:txBody>
      </p:sp>
    </p:spTree>
    <p:extLst>
      <p:ext uri="{BB962C8B-B14F-4D97-AF65-F5344CB8AC3E}">
        <p14:creationId xmlns:p14="http://schemas.microsoft.com/office/powerpoint/2010/main" val="2514736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771" y="206829"/>
            <a:ext cx="9875520" cy="1356360"/>
          </a:xfrm>
        </p:spPr>
        <p:txBody>
          <a:bodyPr/>
          <a:lstStyle/>
          <a:p>
            <a:r>
              <a:rPr lang="en-US" dirty="0" smtClean="0"/>
              <a:t>Peer Mentor Responsibilities</a:t>
            </a:r>
            <a:endParaRPr lang="en-US" dirty="0"/>
          </a:p>
        </p:txBody>
      </p:sp>
      <p:sp>
        <p:nvSpPr>
          <p:cNvPr id="3" name="Content Placeholder 2"/>
          <p:cNvSpPr>
            <a:spLocks noGrp="1"/>
          </p:cNvSpPr>
          <p:nvPr>
            <p:ph idx="1"/>
          </p:nvPr>
        </p:nvSpPr>
        <p:spPr>
          <a:xfrm>
            <a:off x="979714" y="1426028"/>
            <a:ext cx="10493829" cy="4909457"/>
          </a:xfrm>
        </p:spPr>
        <p:txBody>
          <a:bodyPr>
            <a:normAutofit lnSpcReduction="10000"/>
          </a:bodyPr>
          <a:lstStyle/>
          <a:p>
            <a:r>
              <a:rPr lang="en-US" dirty="0"/>
              <a:t>Hired in fall for next year</a:t>
            </a:r>
          </a:p>
          <a:p>
            <a:pPr lvl="1"/>
            <a:r>
              <a:rPr lang="en-US" dirty="0" smtClean="0"/>
              <a:t>2 week training before school starts </a:t>
            </a:r>
          </a:p>
          <a:p>
            <a:r>
              <a:rPr lang="en-US" dirty="0" smtClean="0"/>
              <a:t>Help coordinate and implement orientation </a:t>
            </a:r>
          </a:p>
          <a:p>
            <a:r>
              <a:rPr lang="en-US" dirty="0" smtClean="0"/>
              <a:t>Assist in recruitmen</a:t>
            </a:r>
            <a:r>
              <a:rPr lang="en-US" dirty="0" smtClean="0"/>
              <a:t>t of future peer Mentors</a:t>
            </a:r>
            <a:endParaRPr lang="en-US" dirty="0" smtClean="0"/>
          </a:p>
          <a:p>
            <a:r>
              <a:rPr lang="en-US" dirty="0"/>
              <a:t>Paired with 4 CLASS students</a:t>
            </a:r>
          </a:p>
          <a:p>
            <a:r>
              <a:rPr lang="en-US" dirty="0" smtClean="0"/>
              <a:t>Attend 1 dinner per week</a:t>
            </a:r>
          </a:p>
          <a:p>
            <a:r>
              <a:rPr lang="en-US" dirty="0" smtClean="0"/>
              <a:t>Attend 1 social event per week</a:t>
            </a:r>
          </a:p>
          <a:p>
            <a:r>
              <a:rPr lang="en-US" dirty="0" smtClean="0"/>
              <a:t>Supervise 3 tutoring hours per week </a:t>
            </a:r>
            <a:r>
              <a:rPr lang="en-US" dirty="0" smtClean="0"/>
              <a:t> </a:t>
            </a:r>
          </a:p>
          <a:p>
            <a:r>
              <a:rPr lang="en-US" dirty="0" smtClean="0"/>
              <a:t>Check in weekly with supervising Graduate Assistant </a:t>
            </a:r>
          </a:p>
          <a:p>
            <a:pPr lvl="1"/>
            <a:r>
              <a:rPr lang="en-US" dirty="0" smtClean="0"/>
              <a:t> management of individual program success plans</a:t>
            </a:r>
          </a:p>
          <a:p>
            <a:pPr marL="45720" indent="0">
              <a:buNone/>
            </a:pPr>
            <a:r>
              <a:rPr lang="en-US" dirty="0" smtClean="0"/>
              <a:t>(Receive $600/year stipend and 1 academic credit/semester)</a:t>
            </a:r>
            <a:endParaRPr lang="en-US" dirty="0"/>
          </a:p>
          <a:p>
            <a:pPr lvl="1"/>
            <a:endParaRPr lang="en-US" dirty="0"/>
          </a:p>
        </p:txBody>
      </p:sp>
    </p:spTree>
    <p:extLst>
      <p:ext uri="{BB962C8B-B14F-4D97-AF65-F5344CB8AC3E}">
        <p14:creationId xmlns:p14="http://schemas.microsoft.com/office/powerpoint/2010/main" val="4055572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856" y="-143988"/>
            <a:ext cx="9601200" cy="1485900"/>
          </a:xfrm>
        </p:spPr>
        <p:txBody>
          <a:bodyPr/>
          <a:lstStyle/>
          <a:p>
            <a:r>
              <a:rPr lang="en-US" dirty="0" smtClean="0"/>
              <a:t>Daily schedule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48097090"/>
              </p:ext>
            </p:extLst>
          </p:nvPr>
        </p:nvGraphicFramePr>
        <p:xfrm>
          <a:off x="273529" y="982754"/>
          <a:ext cx="11584833" cy="5551141"/>
        </p:xfrm>
        <a:graphic>
          <a:graphicData uri="http://schemas.openxmlformats.org/drawingml/2006/table">
            <a:tbl>
              <a:tblPr firstRow="1" bandRow="1">
                <a:tableStyleId>{93296810-A885-4BE3-A3E7-6D5BEEA58F35}</a:tableStyleId>
              </a:tblPr>
              <a:tblGrid>
                <a:gridCol w="1036905">
                  <a:extLst>
                    <a:ext uri="{9D8B030D-6E8A-4147-A177-3AD203B41FA5}">
                      <a16:colId xmlns:a16="http://schemas.microsoft.com/office/drawing/2014/main" val="2692450812"/>
                    </a:ext>
                  </a:extLst>
                </a:gridCol>
                <a:gridCol w="1524000">
                  <a:extLst>
                    <a:ext uri="{9D8B030D-6E8A-4147-A177-3AD203B41FA5}">
                      <a16:colId xmlns:a16="http://schemas.microsoft.com/office/drawing/2014/main" val="2033405498"/>
                    </a:ext>
                  </a:extLst>
                </a:gridCol>
                <a:gridCol w="1634837">
                  <a:extLst>
                    <a:ext uri="{9D8B030D-6E8A-4147-A177-3AD203B41FA5}">
                      <a16:colId xmlns:a16="http://schemas.microsoft.com/office/drawing/2014/main" val="404755855"/>
                    </a:ext>
                  </a:extLst>
                </a:gridCol>
                <a:gridCol w="1459345">
                  <a:extLst>
                    <a:ext uri="{9D8B030D-6E8A-4147-A177-3AD203B41FA5}">
                      <a16:colId xmlns:a16="http://schemas.microsoft.com/office/drawing/2014/main" val="3080333411"/>
                    </a:ext>
                  </a:extLst>
                </a:gridCol>
                <a:gridCol w="1662546">
                  <a:extLst>
                    <a:ext uri="{9D8B030D-6E8A-4147-A177-3AD203B41FA5}">
                      <a16:colId xmlns:a16="http://schemas.microsoft.com/office/drawing/2014/main" val="4238062171"/>
                    </a:ext>
                  </a:extLst>
                </a:gridCol>
                <a:gridCol w="1839165">
                  <a:extLst>
                    <a:ext uri="{9D8B030D-6E8A-4147-A177-3AD203B41FA5}">
                      <a16:colId xmlns:a16="http://schemas.microsoft.com/office/drawing/2014/main" val="1651719639"/>
                    </a:ext>
                  </a:extLst>
                </a:gridCol>
                <a:gridCol w="1339273">
                  <a:extLst>
                    <a:ext uri="{9D8B030D-6E8A-4147-A177-3AD203B41FA5}">
                      <a16:colId xmlns:a16="http://schemas.microsoft.com/office/drawing/2014/main" val="12751212"/>
                    </a:ext>
                  </a:extLst>
                </a:gridCol>
                <a:gridCol w="1088762">
                  <a:extLst>
                    <a:ext uri="{9D8B030D-6E8A-4147-A177-3AD203B41FA5}">
                      <a16:colId xmlns:a16="http://schemas.microsoft.com/office/drawing/2014/main" val="4020732853"/>
                    </a:ext>
                  </a:extLst>
                </a:gridCol>
              </a:tblGrid>
              <a:tr h="465421">
                <a:tc>
                  <a:txBody>
                    <a:bodyPr/>
                    <a:lstStyle/>
                    <a:p>
                      <a:pPr algn="ct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Monday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Tuesday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Wednesday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Thursday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Friday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Saturday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Sunday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5477974"/>
                  </a:ext>
                </a:extLst>
              </a:tr>
              <a:tr h="465421">
                <a:tc>
                  <a:txBody>
                    <a:bodyPr/>
                    <a:lstStyle/>
                    <a:p>
                      <a:pPr algn="ctr"/>
                      <a:r>
                        <a:rPr lang="en-US" sz="1300" dirty="0" smtClean="0"/>
                        <a:t>9:00 AM</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300" dirty="0" smtClean="0"/>
                        <a:t>Internship</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Group breakfast</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300" dirty="0" smtClean="0"/>
                        <a:t>Internship</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Group Breakfast</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300" dirty="0" smtClean="0"/>
                        <a:t>Internship</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300" baseline="0" dirty="0" smtClean="0"/>
                        <a:t>Free Time</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r>
                        <a:rPr lang="en-US" sz="1300" dirty="0" smtClean="0"/>
                        <a:t>Free Time</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5578355"/>
                  </a:ext>
                </a:extLst>
              </a:tr>
              <a:tr h="465421">
                <a:tc>
                  <a:txBody>
                    <a:bodyPr/>
                    <a:lstStyle/>
                    <a:p>
                      <a:pPr algn="ctr"/>
                      <a:r>
                        <a:rPr lang="en-US" sz="1300" dirty="0" smtClean="0"/>
                        <a:t>10:00</a:t>
                      </a:r>
                      <a:r>
                        <a:rPr lang="en-US" sz="1300" baseline="0" dirty="0" smtClean="0"/>
                        <a:t> AM</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400" dirty="0"/>
                    </a:p>
                  </a:txBody>
                  <a:tcPr anchor="ctr"/>
                </a:tc>
                <a:tc>
                  <a:txBody>
                    <a:bodyPr/>
                    <a:lstStyle/>
                    <a:p>
                      <a:pPr algn="ctr"/>
                      <a:r>
                        <a:rPr lang="en-US" sz="1300" dirty="0" smtClean="0"/>
                        <a:t>Technology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anchor="ctr"/>
                </a:tc>
                <a:tc>
                  <a:txBody>
                    <a:bodyPr/>
                    <a:lstStyle/>
                    <a:p>
                      <a:pPr algn="ctr"/>
                      <a:r>
                        <a:rPr lang="en-US" sz="1300" dirty="0" smtClean="0"/>
                        <a:t>Technology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smtClean="0"/>
                    </a:p>
                  </a:txBody>
                  <a:tcPr anchor="ctr"/>
                </a:tc>
                <a:tc vMerge="1">
                  <a:txBody>
                    <a:bodyPr/>
                    <a:lstStyle/>
                    <a:p>
                      <a:pPr algn="ctr"/>
                      <a:endParaRPr lang="en-US" sz="1400" dirty="0"/>
                    </a:p>
                  </a:txBody>
                  <a:tcPr anchor="ctr"/>
                </a:tc>
                <a:tc vMerge="1">
                  <a:txBody>
                    <a:bodyPr/>
                    <a:lstStyle/>
                    <a:p>
                      <a:pPr algn="ct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8085093"/>
                  </a:ext>
                </a:extLst>
              </a:tr>
              <a:tr h="527478">
                <a:tc>
                  <a:txBody>
                    <a:bodyPr/>
                    <a:lstStyle/>
                    <a:p>
                      <a:pPr algn="ctr"/>
                      <a:r>
                        <a:rPr lang="en-US" sz="1300" dirty="0" smtClean="0"/>
                        <a:t>11:00 AM</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Practical Math Skills</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Communication Skills</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t>Practical Math Skills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Communication Skills</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t>Practical Math Skills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400" dirty="0"/>
                    </a:p>
                  </a:txBody>
                  <a:tcPr anchor="ctr"/>
                </a:tc>
                <a:tc vMerge="1">
                  <a:txBody>
                    <a:bodyPr/>
                    <a:lstStyle/>
                    <a:p>
                      <a:pPr algn="ct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7493688"/>
                  </a:ext>
                </a:extLst>
              </a:tr>
              <a:tr h="465421">
                <a:tc>
                  <a:txBody>
                    <a:bodyPr/>
                    <a:lstStyle/>
                    <a:p>
                      <a:pPr algn="ctr"/>
                      <a:r>
                        <a:rPr lang="en-US" sz="1300" dirty="0" smtClean="0"/>
                        <a:t>12:00</a:t>
                      </a:r>
                      <a:r>
                        <a:rPr lang="en-US" sz="1300" baseline="0" dirty="0" smtClean="0"/>
                        <a:t> PM</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Lunch</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Lunch</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Lunch</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Lunch</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Lunch</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Lunch</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Lunch</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4387081"/>
                  </a:ext>
                </a:extLst>
              </a:tr>
              <a:tr h="729954">
                <a:tc>
                  <a:txBody>
                    <a:bodyPr/>
                    <a:lstStyle/>
                    <a:p>
                      <a:pPr algn="ctr"/>
                      <a:r>
                        <a:rPr lang="en-US" sz="1300" dirty="0" smtClean="0"/>
                        <a:t>1:00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Self</a:t>
                      </a:r>
                      <a:r>
                        <a:rPr lang="en-US" sz="1300" baseline="0" dirty="0" smtClean="0"/>
                        <a:t> Advocacy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Creative Expression Arts</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Self Advocacy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Weekly Success</a:t>
                      </a:r>
                      <a:r>
                        <a:rPr lang="en-US" sz="1300" baseline="0" dirty="0" smtClean="0"/>
                        <a:t> Workshop</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Self Advocacy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300" dirty="0" smtClean="0"/>
                        <a:t>Social Activity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300" dirty="0" smtClean="0"/>
                        <a:t>Peer Mentor Tutoring </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2325617"/>
                  </a:ext>
                </a:extLst>
              </a:tr>
              <a:tr h="961873">
                <a:tc>
                  <a:txBody>
                    <a:bodyPr/>
                    <a:lstStyle/>
                    <a:p>
                      <a:pPr algn="ctr"/>
                      <a:r>
                        <a:rPr lang="en-US" sz="1300" dirty="0" smtClean="0"/>
                        <a:t>2:00 PM</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Computer Lab </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Weekly Success Meetings/</a:t>
                      </a:r>
                    </a:p>
                    <a:p>
                      <a:pPr algn="ctr"/>
                      <a:r>
                        <a:rPr lang="en-US" sz="1300" dirty="0" smtClean="0"/>
                        <a:t>Free Time</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Independent Study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t>Weekly Success</a:t>
                      </a:r>
                      <a:r>
                        <a:rPr lang="en-US" sz="1300" baseline="0" dirty="0" smtClean="0"/>
                        <a:t> Meetings/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t>Free 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t>Weekly Success Meetings/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t>Free 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400" dirty="0"/>
                    </a:p>
                  </a:txBody>
                  <a:tcPr anchor="ctr"/>
                </a:tc>
                <a:extLst>
                  <a:ext uri="{0D108BD9-81ED-4DB2-BD59-A6C34878D82A}">
                    <a16:rowId xmlns:a16="http://schemas.microsoft.com/office/drawing/2014/main" val="2500147043"/>
                  </a:ext>
                </a:extLst>
              </a:tr>
              <a:tr h="517051">
                <a:tc>
                  <a:txBody>
                    <a:bodyPr/>
                    <a:lstStyle/>
                    <a:p>
                      <a:pPr algn="ctr"/>
                      <a:r>
                        <a:rPr lang="en-US" sz="1300" dirty="0" smtClean="0"/>
                        <a:t>3:00 PM</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Health &amp; Fitness</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Health &amp; Fitness</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t>Health &amp; Fitness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t>Health &amp; Fitness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smtClean="0"/>
                        <a:t>Health &amp; Fitness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Free Time</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en-US" sz="1300" dirty="0" smtClean="0"/>
                        <a:t>Social Activity</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4036284"/>
                  </a:ext>
                </a:extLst>
              </a:tr>
              <a:tr h="465421">
                <a:tc>
                  <a:txBody>
                    <a:bodyPr/>
                    <a:lstStyle/>
                    <a:p>
                      <a:pPr algn="ctr"/>
                      <a:r>
                        <a:rPr lang="en-US" sz="1300" dirty="0" smtClean="0"/>
                        <a:t>4:00 PM</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Literature </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Peer Mentor Tutoring</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Literature</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Film</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Literature</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Free Time</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sz="1400" dirty="0"/>
                    </a:p>
                  </a:txBody>
                  <a:tcPr anchor="ctr"/>
                </a:tc>
                <a:extLst>
                  <a:ext uri="{0D108BD9-81ED-4DB2-BD59-A6C34878D82A}">
                    <a16:rowId xmlns:a16="http://schemas.microsoft.com/office/drawing/2014/main" val="1413603329"/>
                  </a:ext>
                </a:extLst>
              </a:tr>
              <a:tr h="465421">
                <a:tc>
                  <a:txBody>
                    <a:bodyPr/>
                    <a:lstStyle/>
                    <a:p>
                      <a:pPr algn="ctr"/>
                      <a:r>
                        <a:rPr lang="en-US" sz="1300" dirty="0" smtClean="0"/>
                        <a:t>5:00 PM</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Dinner</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Dinner</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Dinner</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Dinner</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Dinner</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Dinner</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300" dirty="0" smtClean="0"/>
                        <a:t>Dinner</a:t>
                      </a:r>
                      <a:endParaRPr 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936453"/>
                  </a:ext>
                </a:extLst>
              </a:tr>
            </a:tbl>
          </a:graphicData>
        </a:graphic>
      </p:graphicFrame>
    </p:spTree>
    <p:extLst>
      <p:ext uri="{BB962C8B-B14F-4D97-AF65-F5344CB8AC3E}">
        <p14:creationId xmlns:p14="http://schemas.microsoft.com/office/powerpoint/2010/main" val="508839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018" y="101600"/>
            <a:ext cx="9875520" cy="1356360"/>
          </a:xfrm>
        </p:spPr>
        <p:txBody>
          <a:bodyPr/>
          <a:lstStyle/>
          <a:p>
            <a:r>
              <a:rPr lang="en-US" dirty="0" smtClean="0"/>
              <a:t>Community partners </a:t>
            </a:r>
            <a:endParaRPr lang="en-US" dirty="0"/>
          </a:p>
        </p:txBody>
      </p:sp>
      <p:sp>
        <p:nvSpPr>
          <p:cNvPr id="3" name="Content Placeholder 2"/>
          <p:cNvSpPr>
            <a:spLocks noGrp="1"/>
          </p:cNvSpPr>
          <p:nvPr>
            <p:ph idx="1"/>
          </p:nvPr>
        </p:nvSpPr>
        <p:spPr>
          <a:xfrm>
            <a:off x="570346" y="1457959"/>
            <a:ext cx="10984345" cy="4868949"/>
          </a:xfrm>
        </p:spPr>
        <p:txBody>
          <a:bodyPr>
            <a:normAutofit lnSpcReduction="10000"/>
          </a:bodyPr>
          <a:lstStyle/>
          <a:p>
            <a:r>
              <a:rPr lang="en-US" dirty="0" smtClean="0"/>
              <a:t>Students are placed in local community establishments that partner with CLASS to create a supportive, educational environment for CLASS students to gain real life internship and job experience. </a:t>
            </a:r>
          </a:p>
          <a:p>
            <a:r>
              <a:rPr lang="en-US" b="1" dirty="0" smtClean="0"/>
              <a:t>Jobs/Internships Partners</a:t>
            </a:r>
            <a:endParaRPr lang="en-US" dirty="0"/>
          </a:p>
          <a:p>
            <a:pPr lvl="1" fontAlgn="base"/>
            <a:r>
              <a:rPr lang="en-US" dirty="0"/>
              <a:t>On Campus </a:t>
            </a:r>
            <a:r>
              <a:rPr lang="en-US" dirty="0" smtClean="0"/>
              <a:t>Employment</a:t>
            </a:r>
          </a:p>
          <a:p>
            <a:pPr lvl="1" fontAlgn="base"/>
            <a:r>
              <a:rPr lang="en-US" dirty="0" smtClean="0"/>
              <a:t>Outdoor Recreational facilities</a:t>
            </a:r>
            <a:endParaRPr lang="en-US" dirty="0"/>
          </a:p>
          <a:p>
            <a:pPr lvl="1" fontAlgn="base"/>
            <a:r>
              <a:rPr lang="en-US" dirty="0"/>
              <a:t>Public Safety</a:t>
            </a:r>
          </a:p>
          <a:p>
            <a:pPr lvl="1" fontAlgn="base"/>
            <a:r>
              <a:rPr lang="en-US" dirty="0"/>
              <a:t>Local Restaurants</a:t>
            </a:r>
          </a:p>
          <a:p>
            <a:pPr lvl="1" fontAlgn="base"/>
            <a:r>
              <a:rPr lang="en-US" dirty="0"/>
              <a:t>Religious Affiliated Organizations</a:t>
            </a:r>
          </a:p>
          <a:p>
            <a:pPr lvl="1" fontAlgn="base"/>
            <a:r>
              <a:rPr lang="en-US" dirty="0" smtClean="0"/>
              <a:t>Local </a:t>
            </a:r>
            <a:r>
              <a:rPr lang="en-US" dirty="0"/>
              <a:t>G</a:t>
            </a:r>
            <a:r>
              <a:rPr lang="en-US" dirty="0" smtClean="0"/>
              <a:t>rocery Stores</a:t>
            </a:r>
            <a:endParaRPr lang="en-US" dirty="0"/>
          </a:p>
          <a:p>
            <a:pPr lvl="1" fontAlgn="base"/>
            <a:r>
              <a:rPr lang="en-US" dirty="0" smtClean="0"/>
              <a:t>Clothing/Retail Stores</a:t>
            </a:r>
            <a:endParaRPr lang="en-US" dirty="0"/>
          </a:p>
          <a:p>
            <a:pPr lvl="1" fontAlgn="base"/>
            <a:r>
              <a:rPr lang="en-US" dirty="0" smtClean="0"/>
              <a:t>Drug Stores</a:t>
            </a:r>
            <a:endParaRPr lang="en-US" dirty="0"/>
          </a:p>
          <a:p>
            <a:pPr lvl="1" fontAlgn="base"/>
            <a:r>
              <a:rPr lang="en-US" dirty="0"/>
              <a:t>Local Community Service Organizations</a:t>
            </a:r>
          </a:p>
          <a:p>
            <a:pPr lvl="1" fontAlgn="base"/>
            <a:r>
              <a:rPr lang="en-US" dirty="0"/>
              <a:t>Coffee Shops</a:t>
            </a:r>
          </a:p>
          <a:p>
            <a:pPr lvl="1" fontAlgn="base"/>
            <a:r>
              <a:rPr lang="en-US" dirty="0"/>
              <a:t>Health and </a:t>
            </a:r>
            <a:r>
              <a:rPr lang="en-US" dirty="0" smtClean="0"/>
              <a:t>Fitness facilities </a:t>
            </a:r>
            <a:endParaRPr lang="en-US" dirty="0"/>
          </a:p>
          <a:p>
            <a:endParaRPr lang="en-US" dirty="0"/>
          </a:p>
        </p:txBody>
      </p:sp>
    </p:spTree>
    <p:extLst>
      <p:ext uri="{BB962C8B-B14F-4D97-AF65-F5344CB8AC3E}">
        <p14:creationId xmlns:p14="http://schemas.microsoft.com/office/powerpoint/2010/main" val="4101671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6200000">
            <a:off x="-450667" y="2695962"/>
            <a:ext cx="2070463" cy="920931"/>
          </a:xfrm>
        </p:spPr>
        <p:txBody>
          <a:bodyPr>
            <a:normAutofit fontScale="90000"/>
          </a:bodyPr>
          <a:lstStyle/>
          <a:p>
            <a:r>
              <a:rPr lang="en-US" dirty="0" smtClean="0"/>
              <a:t>Budget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41593133"/>
              </p:ext>
            </p:extLst>
          </p:nvPr>
        </p:nvGraphicFramePr>
        <p:xfrm>
          <a:off x="1045030" y="266307"/>
          <a:ext cx="10602025" cy="6314295"/>
        </p:xfrm>
        <a:graphic>
          <a:graphicData uri="http://schemas.openxmlformats.org/drawingml/2006/table">
            <a:tbl>
              <a:tblPr firstRow="1" firstCol="1" bandRow="1">
                <a:tableStyleId>{F5AB1C69-6EDB-4FF4-983F-18BD219EF322}</a:tableStyleId>
              </a:tblPr>
              <a:tblGrid>
                <a:gridCol w="3552450">
                  <a:extLst>
                    <a:ext uri="{9D8B030D-6E8A-4147-A177-3AD203B41FA5}">
                      <a16:colId xmlns:a16="http://schemas.microsoft.com/office/drawing/2014/main" val="556571193"/>
                    </a:ext>
                  </a:extLst>
                </a:gridCol>
                <a:gridCol w="1748563">
                  <a:extLst>
                    <a:ext uri="{9D8B030D-6E8A-4147-A177-3AD203B41FA5}">
                      <a16:colId xmlns:a16="http://schemas.microsoft.com/office/drawing/2014/main" val="798028091"/>
                    </a:ext>
                  </a:extLst>
                </a:gridCol>
                <a:gridCol w="2650506">
                  <a:extLst>
                    <a:ext uri="{9D8B030D-6E8A-4147-A177-3AD203B41FA5}">
                      <a16:colId xmlns:a16="http://schemas.microsoft.com/office/drawing/2014/main" val="2714285631"/>
                    </a:ext>
                  </a:extLst>
                </a:gridCol>
                <a:gridCol w="2650506">
                  <a:extLst>
                    <a:ext uri="{9D8B030D-6E8A-4147-A177-3AD203B41FA5}">
                      <a16:colId xmlns:a16="http://schemas.microsoft.com/office/drawing/2014/main" val="1435087360"/>
                    </a:ext>
                  </a:extLst>
                </a:gridCol>
              </a:tblGrid>
              <a:tr h="164189">
                <a:tc gridSpan="4">
                  <a:txBody>
                    <a:bodyPr/>
                    <a:lstStyle/>
                    <a:p>
                      <a:pPr marL="0" marR="0" algn="ctr">
                        <a:spcBef>
                          <a:spcPts val="0"/>
                        </a:spcBef>
                        <a:spcAft>
                          <a:spcPts val="0"/>
                        </a:spcAft>
                      </a:pPr>
                      <a:r>
                        <a:rPr lang="en-US" sz="1050" dirty="0">
                          <a:solidFill>
                            <a:sysClr val="windowText" lastClr="000000"/>
                          </a:solidFill>
                          <a:effectLst/>
                        </a:rPr>
                        <a:t>C.L.A.S.S. Program Annual Budget Proposal</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81355367"/>
                  </a:ext>
                </a:extLst>
              </a:tr>
              <a:tr h="156602">
                <a:tc>
                  <a:txBody>
                    <a:bodyPr/>
                    <a:lstStyle/>
                    <a:p>
                      <a:pPr marL="0" marR="0">
                        <a:spcBef>
                          <a:spcPts val="0"/>
                        </a:spcBef>
                        <a:spcAft>
                          <a:spcPts val="0"/>
                        </a:spcAft>
                      </a:pPr>
                      <a:r>
                        <a:rPr lang="en-US" sz="1000" dirty="0">
                          <a:solidFill>
                            <a:sysClr val="windowText" lastClr="000000"/>
                          </a:solidFill>
                          <a:effectLst/>
                        </a:rPr>
                        <a:t>Expected Amount of Students</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algn="r">
                        <a:spcBef>
                          <a:spcPts val="0"/>
                        </a:spcBef>
                        <a:spcAft>
                          <a:spcPts val="0"/>
                        </a:spcAft>
                      </a:pPr>
                      <a:r>
                        <a:rPr lang="en-US" sz="1000">
                          <a:solidFill>
                            <a:sysClr val="windowText" lastClr="000000"/>
                          </a:solidFill>
                          <a:effectLst/>
                        </a:rPr>
                        <a:t>40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61980326"/>
                  </a:ext>
                </a:extLst>
              </a:tr>
              <a:tr h="156602">
                <a:tc>
                  <a:txBody>
                    <a:bodyPr/>
                    <a:lstStyle/>
                    <a:p>
                      <a:pPr marL="0" marR="0">
                        <a:spcBef>
                          <a:spcPts val="0"/>
                        </a:spcBef>
                        <a:spcAft>
                          <a:spcPts val="0"/>
                        </a:spcAft>
                      </a:pPr>
                      <a:r>
                        <a:rPr lang="en-US" sz="1000" dirty="0">
                          <a:solidFill>
                            <a:sysClr val="windowText" lastClr="000000"/>
                          </a:solidFill>
                          <a:effectLst/>
                        </a:rPr>
                        <a:t>Anticipated Revenue</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ysClr val="windowText" lastClr="000000"/>
                          </a:solidFill>
                          <a:effectLst/>
                        </a:rPr>
                        <a:t>Cost</a:t>
                      </a:r>
                      <a:endParaRPr lang="en-US" sz="1000" b="1"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ysClr val="windowText" lastClr="000000"/>
                          </a:solidFill>
                          <a:effectLst/>
                        </a:rPr>
                        <a:t># of Item</a:t>
                      </a:r>
                      <a:endParaRPr lang="en-US" sz="1000" b="1"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ysClr val="windowText" lastClr="000000"/>
                          </a:solidFill>
                          <a:effectLst/>
                        </a:rPr>
                        <a:t>Budget Estimates</a:t>
                      </a:r>
                      <a:endParaRPr lang="en-US" sz="1000" b="1"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0252201"/>
                  </a:ext>
                </a:extLst>
              </a:tr>
              <a:tr h="156602">
                <a:tc>
                  <a:txBody>
                    <a:bodyPr/>
                    <a:lstStyle/>
                    <a:p>
                      <a:pPr marL="0" marR="0">
                        <a:spcBef>
                          <a:spcPts val="0"/>
                        </a:spcBef>
                        <a:spcAft>
                          <a:spcPts val="0"/>
                        </a:spcAft>
                      </a:pPr>
                      <a:r>
                        <a:rPr lang="en-US" sz="1000" dirty="0">
                          <a:solidFill>
                            <a:sysClr val="windowText" lastClr="000000"/>
                          </a:solidFill>
                          <a:effectLst/>
                        </a:rPr>
                        <a:t>C.L.A.S.S. Program Fees </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$6,000.00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40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$240,000.00 </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3900000"/>
                  </a:ext>
                </a:extLst>
              </a:tr>
              <a:tr h="216308">
                <a:tc>
                  <a:txBody>
                    <a:bodyPr/>
                    <a:lstStyle/>
                    <a:p>
                      <a:pPr marL="0" marR="0">
                        <a:spcBef>
                          <a:spcPts val="0"/>
                        </a:spcBef>
                        <a:spcAft>
                          <a:spcPts val="0"/>
                        </a:spcAft>
                      </a:pPr>
                      <a:r>
                        <a:rPr lang="en-US" sz="1000" dirty="0">
                          <a:solidFill>
                            <a:sysClr val="windowText" lastClr="000000"/>
                          </a:solidFill>
                          <a:effectLst/>
                        </a:rPr>
                        <a:t>University Housing and Dining Fees</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$5,600.00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40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$224,000.00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8484666"/>
                  </a:ext>
                </a:extLst>
              </a:tr>
              <a:tr h="156602">
                <a:tc>
                  <a:txBody>
                    <a:bodyPr/>
                    <a:lstStyle/>
                    <a:p>
                      <a:pPr marL="0" marR="0">
                        <a:spcBef>
                          <a:spcPts val="0"/>
                        </a:spcBef>
                        <a:spcAft>
                          <a:spcPts val="0"/>
                        </a:spcAft>
                      </a:pPr>
                      <a:r>
                        <a:rPr lang="en-US" sz="1000">
                          <a:solidFill>
                            <a:sysClr val="windowText" lastClr="000000"/>
                          </a:solidFill>
                          <a:effectLst/>
                        </a:rPr>
                        <a:t>Office of Disability Services</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$25,000.00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1</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$25,000.00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7968248"/>
                  </a:ext>
                </a:extLst>
              </a:tr>
              <a:tr h="156602">
                <a:tc>
                  <a:txBody>
                    <a:bodyPr/>
                    <a:lstStyle/>
                    <a:p>
                      <a:pPr marL="0" marR="0">
                        <a:spcBef>
                          <a:spcPts val="0"/>
                        </a:spcBef>
                        <a:spcAft>
                          <a:spcPts val="0"/>
                        </a:spcAft>
                      </a:pPr>
                      <a:r>
                        <a:rPr lang="en-US" sz="1000">
                          <a:solidFill>
                            <a:sysClr val="windowText" lastClr="000000"/>
                          </a:solidFill>
                          <a:effectLst/>
                        </a:rPr>
                        <a:t>Fundraising and Development</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$50,000.00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1</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$50,000.00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958098"/>
                  </a:ext>
                </a:extLst>
              </a:tr>
              <a:tr h="156602">
                <a:tc gridSpan="4">
                  <a:txBody>
                    <a:bodyPr/>
                    <a:lstStyle/>
                    <a:p>
                      <a:pPr marL="0" marR="0" algn="ctr">
                        <a:spcBef>
                          <a:spcPts val="0"/>
                        </a:spcBef>
                        <a:spcAft>
                          <a:spcPts val="0"/>
                        </a:spcAft>
                      </a:pPr>
                      <a:r>
                        <a:rPr lang="en-US" sz="1000" dirty="0">
                          <a:solidFill>
                            <a:sysClr val="windowText" lastClr="000000"/>
                          </a:solidFill>
                          <a:effectLst/>
                        </a:rPr>
                        <a:t> </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65105145"/>
                  </a:ext>
                </a:extLst>
              </a:tr>
              <a:tr h="156602">
                <a:tc>
                  <a:txBody>
                    <a:bodyPr/>
                    <a:lstStyle/>
                    <a:p>
                      <a:pPr marL="0" marR="0">
                        <a:spcBef>
                          <a:spcPts val="0"/>
                        </a:spcBef>
                        <a:spcAft>
                          <a:spcPts val="0"/>
                        </a:spcAft>
                      </a:pPr>
                      <a:r>
                        <a:rPr lang="en-US" sz="1000">
                          <a:solidFill>
                            <a:sysClr val="windowText" lastClr="000000"/>
                          </a:solidFill>
                          <a:effectLst/>
                        </a:rPr>
                        <a:t>Total Revenue</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dirty="0">
                          <a:solidFill>
                            <a:sysClr val="windowText" lastClr="000000"/>
                          </a:solidFill>
                          <a:effectLst/>
                        </a:rPr>
                        <a:t> </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a:solidFill>
                            <a:sysClr val="windowText" lastClr="000000"/>
                          </a:solidFill>
                          <a:effectLst/>
                        </a:rPr>
                        <a:t>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$539,000.00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0589699"/>
                  </a:ext>
                </a:extLst>
              </a:tr>
              <a:tr h="156602">
                <a:tc gridSpan="4">
                  <a:txBody>
                    <a:bodyPr/>
                    <a:lstStyle/>
                    <a:p>
                      <a:pPr marL="0" marR="0" algn="ctr">
                        <a:spcBef>
                          <a:spcPts val="0"/>
                        </a:spcBef>
                        <a:spcAft>
                          <a:spcPts val="0"/>
                        </a:spcAft>
                      </a:pPr>
                      <a:r>
                        <a:rPr lang="en-US" sz="1000" dirty="0">
                          <a:solidFill>
                            <a:sysClr val="windowText" lastClr="000000"/>
                          </a:solidFill>
                          <a:effectLst/>
                        </a:rPr>
                        <a:t>EXPENSES</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50192041"/>
                  </a:ext>
                </a:extLst>
              </a:tr>
              <a:tr h="156602">
                <a:tc gridSpan="4">
                  <a:txBody>
                    <a:bodyPr/>
                    <a:lstStyle/>
                    <a:p>
                      <a:pPr marL="0" marR="0" algn="ctr">
                        <a:spcBef>
                          <a:spcPts val="0"/>
                        </a:spcBef>
                        <a:spcAft>
                          <a:spcPts val="0"/>
                        </a:spcAft>
                      </a:pPr>
                      <a:r>
                        <a:rPr lang="en-US" sz="1000" dirty="0">
                          <a:solidFill>
                            <a:sysClr val="windowText" lastClr="000000"/>
                          </a:solidFill>
                          <a:effectLst/>
                        </a:rPr>
                        <a:t> </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42908191"/>
                  </a:ext>
                </a:extLst>
              </a:tr>
              <a:tr h="156602">
                <a:tc gridSpan="4">
                  <a:txBody>
                    <a:bodyPr/>
                    <a:lstStyle/>
                    <a:p>
                      <a:pPr marL="0" marR="0" algn="ctr">
                        <a:spcBef>
                          <a:spcPts val="0"/>
                        </a:spcBef>
                        <a:spcAft>
                          <a:spcPts val="0"/>
                        </a:spcAft>
                      </a:pPr>
                      <a:r>
                        <a:rPr lang="en-US" sz="1000" dirty="0">
                          <a:solidFill>
                            <a:sysClr val="windowText" lastClr="000000"/>
                          </a:solidFill>
                          <a:effectLst/>
                        </a:rPr>
                        <a:t>Program Staff</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12711182"/>
                  </a:ext>
                </a:extLst>
              </a:tr>
              <a:tr h="156602">
                <a:tc>
                  <a:txBody>
                    <a:bodyPr/>
                    <a:lstStyle/>
                    <a:p>
                      <a:pPr marL="0" marR="0">
                        <a:spcBef>
                          <a:spcPts val="0"/>
                        </a:spcBef>
                        <a:spcAft>
                          <a:spcPts val="0"/>
                        </a:spcAft>
                      </a:pPr>
                      <a:r>
                        <a:rPr lang="en-US" sz="1000">
                          <a:solidFill>
                            <a:sysClr val="windowText" lastClr="000000"/>
                          </a:solidFill>
                          <a:effectLst/>
                        </a:rPr>
                        <a:t>C.L.A.S.S. Program Director</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$50,000.00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1</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$50,000.00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4844137"/>
                  </a:ext>
                </a:extLst>
              </a:tr>
              <a:tr h="216308">
                <a:tc>
                  <a:txBody>
                    <a:bodyPr/>
                    <a:lstStyle/>
                    <a:p>
                      <a:pPr marL="0" marR="0">
                        <a:spcBef>
                          <a:spcPts val="0"/>
                        </a:spcBef>
                        <a:spcAft>
                          <a:spcPts val="0"/>
                        </a:spcAft>
                      </a:pPr>
                      <a:r>
                        <a:rPr lang="en-US" sz="1000">
                          <a:solidFill>
                            <a:sysClr val="windowText" lastClr="000000"/>
                          </a:solidFill>
                          <a:effectLst/>
                        </a:rPr>
                        <a:t>Assistant Director for Program Operations</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$35,000.00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1</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$35,000.00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8991090"/>
                  </a:ext>
                </a:extLst>
              </a:tr>
              <a:tr h="216308">
                <a:tc>
                  <a:txBody>
                    <a:bodyPr/>
                    <a:lstStyle/>
                    <a:p>
                      <a:pPr marL="0" marR="0">
                        <a:spcBef>
                          <a:spcPts val="0"/>
                        </a:spcBef>
                        <a:spcAft>
                          <a:spcPts val="0"/>
                        </a:spcAft>
                      </a:pPr>
                      <a:r>
                        <a:rPr lang="en-US" sz="1000">
                          <a:solidFill>
                            <a:sysClr val="windowText" lastClr="000000"/>
                          </a:solidFill>
                          <a:effectLst/>
                        </a:rPr>
                        <a:t>Assistant Director for Student Support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$35,000.00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1</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$35,000.00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0446427"/>
                  </a:ext>
                </a:extLst>
              </a:tr>
              <a:tr h="156602">
                <a:tc>
                  <a:txBody>
                    <a:bodyPr/>
                    <a:lstStyle/>
                    <a:p>
                      <a:pPr marL="0" marR="0">
                        <a:spcBef>
                          <a:spcPts val="0"/>
                        </a:spcBef>
                        <a:spcAft>
                          <a:spcPts val="0"/>
                        </a:spcAft>
                      </a:pPr>
                      <a:r>
                        <a:rPr lang="en-US" sz="1000">
                          <a:solidFill>
                            <a:sysClr val="windowText" lastClr="000000"/>
                          </a:solidFill>
                          <a:effectLst/>
                        </a:rPr>
                        <a:t>Program Instructor</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$30,000.00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4</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$120,000.00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3128569"/>
                  </a:ext>
                </a:extLst>
              </a:tr>
              <a:tr h="156602">
                <a:tc>
                  <a:txBody>
                    <a:bodyPr/>
                    <a:lstStyle/>
                    <a:p>
                      <a:pPr marL="0" marR="0">
                        <a:spcBef>
                          <a:spcPts val="0"/>
                        </a:spcBef>
                        <a:spcAft>
                          <a:spcPts val="0"/>
                        </a:spcAft>
                      </a:pPr>
                      <a:r>
                        <a:rPr lang="en-US" sz="1000">
                          <a:solidFill>
                            <a:sysClr val="windowText" lastClr="000000"/>
                          </a:solidFill>
                          <a:effectLst/>
                        </a:rPr>
                        <a:t>Graduate Assistant</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$10,000.00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2</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$20,000.00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0165239"/>
                  </a:ext>
                </a:extLst>
              </a:tr>
              <a:tr h="156602">
                <a:tc>
                  <a:txBody>
                    <a:bodyPr/>
                    <a:lstStyle/>
                    <a:p>
                      <a:pPr marL="0" marR="0">
                        <a:spcBef>
                          <a:spcPts val="0"/>
                        </a:spcBef>
                        <a:spcAft>
                          <a:spcPts val="0"/>
                        </a:spcAft>
                      </a:pPr>
                      <a:r>
                        <a:rPr lang="en-US" sz="1000">
                          <a:solidFill>
                            <a:sysClr val="windowText" lastClr="000000"/>
                          </a:solidFill>
                          <a:effectLst/>
                        </a:rPr>
                        <a:t>Peer Mentor</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$600.00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10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$6,000.00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0423485"/>
                  </a:ext>
                </a:extLst>
              </a:tr>
              <a:tr h="156602">
                <a:tc>
                  <a:txBody>
                    <a:bodyPr/>
                    <a:lstStyle/>
                    <a:p>
                      <a:pPr marL="0" marR="0">
                        <a:spcBef>
                          <a:spcPts val="0"/>
                        </a:spcBef>
                        <a:spcAft>
                          <a:spcPts val="0"/>
                        </a:spcAft>
                      </a:pPr>
                      <a:r>
                        <a:rPr lang="en-US" sz="1000">
                          <a:solidFill>
                            <a:sysClr val="windowText" lastClr="000000"/>
                          </a:solidFill>
                          <a:effectLst/>
                        </a:rPr>
                        <a:t>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a:solidFill>
                            <a:sysClr val="windowText" lastClr="000000"/>
                          </a:solidFill>
                          <a:effectLst/>
                        </a:rPr>
                        <a:t>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ysClr val="windowText" lastClr="000000"/>
                          </a:solidFill>
                          <a:effectLst/>
                        </a:rPr>
                        <a:t>Total</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$266,000.00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987"/>
                  </a:ext>
                </a:extLst>
              </a:tr>
              <a:tr h="156602">
                <a:tc gridSpan="4">
                  <a:txBody>
                    <a:bodyPr/>
                    <a:lstStyle/>
                    <a:p>
                      <a:pPr marL="0" marR="0" algn="ctr">
                        <a:spcBef>
                          <a:spcPts val="0"/>
                        </a:spcBef>
                        <a:spcAft>
                          <a:spcPts val="0"/>
                        </a:spcAft>
                      </a:pPr>
                      <a:r>
                        <a:rPr lang="en-US" sz="1000" dirty="0">
                          <a:solidFill>
                            <a:sysClr val="windowText" lastClr="000000"/>
                          </a:solidFill>
                          <a:effectLst/>
                        </a:rPr>
                        <a:t>Housing and Dining Costs</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14718524"/>
                  </a:ext>
                </a:extLst>
              </a:tr>
              <a:tr h="216308">
                <a:tc>
                  <a:txBody>
                    <a:bodyPr/>
                    <a:lstStyle/>
                    <a:p>
                      <a:pPr marL="0" marR="0">
                        <a:spcBef>
                          <a:spcPts val="0"/>
                        </a:spcBef>
                        <a:spcAft>
                          <a:spcPts val="0"/>
                        </a:spcAft>
                      </a:pPr>
                      <a:r>
                        <a:rPr lang="en-US" sz="1000">
                          <a:solidFill>
                            <a:sysClr val="windowText" lastClr="000000"/>
                          </a:solidFill>
                          <a:effectLst/>
                        </a:rPr>
                        <a:t>University Housing/Apartment Costs</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$3,600.00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40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$144,000.00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4409984"/>
                  </a:ext>
                </a:extLst>
              </a:tr>
              <a:tr h="156602">
                <a:tc>
                  <a:txBody>
                    <a:bodyPr/>
                    <a:lstStyle/>
                    <a:p>
                      <a:pPr marL="0" marR="0">
                        <a:spcBef>
                          <a:spcPts val="0"/>
                        </a:spcBef>
                        <a:spcAft>
                          <a:spcPts val="0"/>
                        </a:spcAft>
                      </a:pPr>
                      <a:r>
                        <a:rPr lang="en-US" sz="1000">
                          <a:solidFill>
                            <a:sysClr val="windowText" lastClr="000000"/>
                          </a:solidFill>
                          <a:effectLst/>
                        </a:rPr>
                        <a:t>University Dining Fee</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$2,000.00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40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$80,000.00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6949020"/>
                  </a:ext>
                </a:extLst>
              </a:tr>
              <a:tr h="156602">
                <a:tc>
                  <a:txBody>
                    <a:bodyPr/>
                    <a:lstStyle/>
                    <a:p>
                      <a:pPr marL="0" marR="0">
                        <a:spcBef>
                          <a:spcPts val="0"/>
                        </a:spcBef>
                        <a:spcAft>
                          <a:spcPts val="0"/>
                        </a:spcAft>
                      </a:pPr>
                      <a:r>
                        <a:rPr lang="en-US" sz="1000">
                          <a:solidFill>
                            <a:sysClr val="windowText" lastClr="000000"/>
                          </a:solidFill>
                          <a:effectLst/>
                        </a:rPr>
                        <a:t>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a:solidFill>
                            <a:sysClr val="windowText" lastClr="000000"/>
                          </a:solidFill>
                          <a:effectLst/>
                        </a:rPr>
                        <a:t>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ysClr val="windowText" lastClr="000000"/>
                          </a:solidFill>
                          <a:effectLst/>
                        </a:rPr>
                        <a:t>Total</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$224,000.00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9730051"/>
                  </a:ext>
                </a:extLst>
              </a:tr>
              <a:tr h="156602">
                <a:tc gridSpan="4">
                  <a:txBody>
                    <a:bodyPr/>
                    <a:lstStyle/>
                    <a:p>
                      <a:pPr marL="0" marR="0" algn="ctr">
                        <a:spcBef>
                          <a:spcPts val="0"/>
                        </a:spcBef>
                        <a:spcAft>
                          <a:spcPts val="0"/>
                        </a:spcAft>
                      </a:pPr>
                      <a:r>
                        <a:rPr lang="en-US" sz="1000">
                          <a:solidFill>
                            <a:sysClr val="windowText" lastClr="000000"/>
                          </a:solidFill>
                          <a:effectLst/>
                        </a:rPr>
                        <a:t>Marketing</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25177716"/>
                  </a:ext>
                </a:extLst>
              </a:tr>
              <a:tr h="216308">
                <a:tc>
                  <a:txBody>
                    <a:bodyPr/>
                    <a:lstStyle/>
                    <a:p>
                      <a:pPr marL="0" marR="0">
                        <a:spcBef>
                          <a:spcPts val="0"/>
                        </a:spcBef>
                        <a:spcAft>
                          <a:spcPts val="0"/>
                        </a:spcAft>
                      </a:pPr>
                      <a:r>
                        <a:rPr lang="en-US" sz="1000">
                          <a:solidFill>
                            <a:sysClr val="windowText" lastClr="000000"/>
                          </a:solidFill>
                          <a:effectLst/>
                        </a:rPr>
                        <a:t>C.L.A.S.S. Program Outreach &amp; Launch</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$10,000.00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1</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$10,000.00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409135"/>
                  </a:ext>
                </a:extLst>
              </a:tr>
              <a:tr h="216308">
                <a:tc>
                  <a:txBody>
                    <a:bodyPr/>
                    <a:lstStyle/>
                    <a:p>
                      <a:pPr marL="0" marR="0">
                        <a:spcBef>
                          <a:spcPts val="0"/>
                        </a:spcBef>
                        <a:spcAft>
                          <a:spcPts val="0"/>
                        </a:spcAft>
                      </a:pPr>
                      <a:r>
                        <a:rPr lang="en-US" sz="1000">
                          <a:solidFill>
                            <a:sysClr val="windowText" lastClr="000000"/>
                          </a:solidFill>
                          <a:effectLst/>
                        </a:rPr>
                        <a:t>Fundraising/Development Publications</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$8,750.00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1</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$8,500.00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7918744"/>
                  </a:ext>
                </a:extLst>
              </a:tr>
              <a:tr h="156602">
                <a:tc>
                  <a:txBody>
                    <a:bodyPr/>
                    <a:lstStyle/>
                    <a:p>
                      <a:pPr marL="0" marR="0">
                        <a:spcBef>
                          <a:spcPts val="0"/>
                        </a:spcBef>
                        <a:spcAft>
                          <a:spcPts val="0"/>
                        </a:spcAft>
                      </a:pPr>
                      <a:r>
                        <a:rPr lang="en-US" sz="1000">
                          <a:solidFill>
                            <a:sysClr val="windowText" lastClr="000000"/>
                          </a:solidFill>
                          <a:effectLst/>
                        </a:rPr>
                        <a:t>Peer Mentor Program Outreach</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$250.00</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1</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$250.00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2189741"/>
                  </a:ext>
                </a:extLst>
              </a:tr>
              <a:tr h="156602">
                <a:tc>
                  <a:txBody>
                    <a:bodyPr/>
                    <a:lstStyle/>
                    <a:p>
                      <a:pPr marL="0" marR="0">
                        <a:spcBef>
                          <a:spcPts val="0"/>
                        </a:spcBef>
                        <a:spcAft>
                          <a:spcPts val="0"/>
                        </a:spcAft>
                      </a:pPr>
                      <a:r>
                        <a:rPr lang="en-US" sz="1000">
                          <a:solidFill>
                            <a:sysClr val="windowText" lastClr="000000"/>
                          </a:solidFill>
                          <a:effectLst/>
                        </a:rPr>
                        <a:t>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a:solidFill>
                            <a:sysClr val="windowText" lastClr="000000"/>
                          </a:solidFill>
                          <a:effectLst/>
                        </a:rPr>
                        <a:t>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Total</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$18,750.00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6555688"/>
                  </a:ext>
                </a:extLst>
              </a:tr>
              <a:tr h="156602">
                <a:tc gridSpan="4">
                  <a:txBody>
                    <a:bodyPr/>
                    <a:lstStyle/>
                    <a:p>
                      <a:pPr marL="0" marR="0" algn="ctr">
                        <a:spcBef>
                          <a:spcPts val="0"/>
                        </a:spcBef>
                        <a:spcAft>
                          <a:spcPts val="0"/>
                        </a:spcAft>
                      </a:pPr>
                      <a:r>
                        <a:rPr lang="en-US" sz="1000" dirty="0">
                          <a:solidFill>
                            <a:sysClr val="windowText" lastClr="000000"/>
                          </a:solidFill>
                          <a:effectLst/>
                        </a:rPr>
                        <a:t>Miscellaneous</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1503537"/>
                  </a:ext>
                </a:extLst>
              </a:tr>
              <a:tr h="156602">
                <a:tc>
                  <a:txBody>
                    <a:bodyPr/>
                    <a:lstStyle/>
                    <a:p>
                      <a:pPr marL="0" marR="0">
                        <a:spcBef>
                          <a:spcPts val="0"/>
                        </a:spcBef>
                        <a:spcAft>
                          <a:spcPts val="0"/>
                        </a:spcAft>
                      </a:pPr>
                      <a:r>
                        <a:rPr lang="en-US" sz="1000">
                          <a:solidFill>
                            <a:sysClr val="windowText" lastClr="000000"/>
                          </a:solidFill>
                          <a:effectLst/>
                        </a:rPr>
                        <a:t>Office Supplies</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$5,000.00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1</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$5,000.00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6399378"/>
                  </a:ext>
                </a:extLst>
              </a:tr>
              <a:tr h="361203">
                <a:tc>
                  <a:txBody>
                    <a:bodyPr/>
                    <a:lstStyle/>
                    <a:p>
                      <a:pPr marL="0" marR="0">
                        <a:spcBef>
                          <a:spcPts val="0"/>
                        </a:spcBef>
                        <a:spcAft>
                          <a:spcPts val="0"/>
                        </a:spcAft>
                      </a:pPr>
                      <a:r>
                        <a:rPr lang="en-US" sz="1000" dirty="0" smtClean="0">
                          <a:solidFill>
                            <a:sysClr val="windowText" lastClr="000000"/>
                          </a:solidFill>
                          <a:effectLst/>
                        </a:rPr>
                        <a:t>Association </a:t>
                      </a:r>
                      <a:r>
                        <a:rPr lang="en-US" sz="1000" dirty="0">
                          <a:solidFill>
                            <a:sysClr val="windowText" lastClr="000000"/>
                          </a:solidFill>
                          <a:effectLst/>
                        </a:rPr>
                        <a:t>of Higher Education and Diversity (AHEAD) Professional Staff Membership Fees</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$265.00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9</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$2,385.00</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9500699"/>
                  </a:ext>
                </a:extLst>
              </a:tr>
              <a:tr h="203623">
                <a:tc>
                  <a:txBody>
                    <a:bodyPr/>
                    <a:lstStyle/>
                    <a:p>
                      <a:endParaRPr lang="en-US" sz="900" dirty="0">
                        <a:solidFill>
                          <a:sysClr val="windowText" lastClr="000000"/>
                        </a:solidFill>
                        <a:effectLst/>
                        <a:latin typeface="Times New Roman" panose="02020603050405020304" pitchFamily="18"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solidFill>
                          <a:sysClr val="windowText" lastClr="000000"/>
                        </a:solidFill>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900" dirty="0">
                        <a:solidFill>
                          <a:sysClr val="windowText" lastClr="000000"/>
                        </a:solidFill>
                        <a:effectLst/>
                        <a:latin typeface="Times New Roman" panose="02020603050405020304" pitchFamily="18"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900" dirty="0">
                        <a:solidFill>
                          <a:sysClr val="windowText" lastClr="000000"/>
                        </a:solidFill>
                        <a:effectLst/>
                        <a:latin typeface="Times New Roman" panose="02020603050405020304" pitchFamily="18"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27883907"/>
                  </a:ext>
                </a:extLst>
              </a:tr>
              <a:tr h="156602">
                <a:tc>
                  <a:txBody>
                    <a:bodyPr/>
                    <a:lstStyle/>
                    <a:p>
                      <a:pPr marL="0" marR="0">
                        <a:spcBef>
                          <a:spcPts val="0"/>
                        </a:spcBef>
                        <a:spcAft>
                          <a:spcPts val="0"/>
                        </a:spcAft>
                      </a:pPr>
                      <a:r>
                        <a:rPr lang="en-US" sz="1000">
                          <a:solidFill>
                            <a:sysClr val="windowText" lastClr="000000"/>
                          </a:solidFill>
                          <a:effectLst/>
                        </a:rPr>
                        <a:t>Total Expenses</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a:solidFill>
                            <a:sysClr val="windowText" lastClr="000000"/>
                          </a:solidFill>
                          <a:effectLst/>
                        </a:rPr>
                        <a:t>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a:solidFill>
                            <a:sysClr val="windowText" lastClr="000000"/>
                          </a:solidFill>
                          <a:effectLst/>
                        </a:rPr>
                        <a:t> </a:t>
                      </a:r>
                      <a:endParaRPr lang="en-US" sz="100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solidFill>
                            <a:sysClr val="windowText" lastClr="000000"/>
                          </a:solidFill>
                          <a:effectLst/>
                        </a:rPr>
                        <a:t>$516,135.00 </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5121942"/>
                  </a:ext>
                </a:extLst>
              </a:tr>
              <a:tr h="277997">
                <a:tc>
                  <a:txBody>
                    <a:bodyPr/>
                    <a:lstStyle/>
                    <a:p>
                      <a:endParaRPr lang="en-US" sz="900" dirty="0">
                        <a:solidFill>
                          <a:sysClr val="windowText" lastClr="000000"/>
                        </a:solidFill>
                        <a:effectLst/>
                        <a:latin typeface="Times New Roman" panose="02020603050405020304" pitchFamily="18"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solidFill>
                          <a:sysClr val="windowText" lastClr="000000"/>
                        </a:solidFill>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900">
                        <a:solidFill>
                          <a:sysClr val="windowText" lastClr="000000"/>
                        </a:solidFill>
                        <a:effectLst/>
                        <a:latin typeface="Times New Roman" panose="02020603050405020304" pitchFamily="18"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900" dirty="0">
                        <a:solidFill>
                          <a:sysClr val="windowText" lastClr="000000"/>
                        </a:solidFill>
                        <a:effectLst/>
                        <a:latin typeface="Times New Roman" panose="02020603050405020304" pitchFamily="18"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649778"/>
                  </a:ext>
                </a:extLst>
              </a:tr>
              <a:tr h="156602">
                <a:tc>
                  <a:txBody>
                    <a:bodyPr/>
                    <a:lstStyle/>
                    <a:p>
                      <a:pPr marL="0" marR="0">
                        <a:spcBef>
                          <a:spcPts val="0"/>
                        </a:spcBef>
                        <a:spcAft>
                          <a:spcPts val="0"/>
                        </a:spcAft>
                      </a:pPr>
                      <a:r>
                        <a:rPr lang="en-US" sz="1000" dirty="0">
                          <a:solidFill>
                            <a:sysClr val="windowText" lastClr="000000"/>
                          </a:solidFill>
                          <a:effectLst/>
                        </a:rPr>
                        <a:t>Remaining Budget</a:t>
                      </a:r>
                      <a:endParaRPr lang="en-US" sz="1000" dirty="0">
                        <a:solidFill>
                          <a:sysClr val="windowText" lastClr="000000"/>
                        </a:solidFill>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a:effectLst/>
                        </a:rPr>
                        <a:t> </a:t>
                      </a:r>
                      <a:endParaRPr lang="en-US" sz="1000">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a:effectLst/>
                        </a:rPr>
                        <a:t> </a:t>
                      </a:r>
                      <a:endParaRPr lang="en-US" sz="1000">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000" dirty="0">
                          <a:effectLst/>
                        </a:rPr>
                        <a:t>$22,865.00 </a:t>
                      </a:r>
                      <a:endParaRPr lang="en-US" sz="1000" dirty="0">
                        <a:effectLst/>
                        <a:latin typeface="Times New Roman" panose="02020603050405020304" pitchFamily="18" charset="0"/>
                        <a:ea typeface="Calibri" panose="020F0502020204030204" pitchFamily="34" charset="0"/>
                      </a:endParaRPr>
                    </a:p>
                  </a:txBody>
                  <a:tcPr marL="4878" marR="4878" marT="487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485291"/>
                  </a:ext>
                </a:extLst>
              </a:tr>
            </a:tbl>
          </a:graphicData>
        </a:graphic>
      </p:graphicFrame>
    </p:spTree>
    <p:extLst>
      <p:ext uri="{BB962C8B-B14F-4D97-AF65-F5344CB8AC3E}">
        <p14:creationId xmlns:p14="http://schemas.microsoft.com/office/powerpoint/2010/main" val="2611766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sz="half" idx="1"/>
          </p:nvPr>
        </p:nvSpPr>
        <p:spPr>
          <a:xfrm>
            <a:off x="1142999" y="2057398"/>
            <a:ext cx="5236029" cy="4354287"/>
          </a:xfrm>
        </p:spPr>
        <p:txBody>
          <a:bodyPr/>
          <a:lstStyle/>
          <a:p>
            <a:r>
              <a:rPr lang="en-US" sz="2400" dirty="0" smtClean="0"/>
              <a:t>Testimonials</a:t>
            </a:r>
          </a:p>
          <a:p>
            <a:pPr lvl="1"/>
            <a:r>
              <a:rPr lang="en-US" sz="2400" dirty="0" smtClean="0"/>
              <a:t>Participant</a:t>
            </a:r>
          </a:p>
          <a:p>
            <a:pPr lvl="1"/>
            <a:r>
              <a:rPr lang="en-US" sz="2400" dirty="0" smtClean="0"/>
              <a:t>Peer Mentors</a:t>
            </a:r>
          </a:p>
          <a:p>
            <a:pPr lvl="1"/>
            <a:r>
              <a:rPr lang="en-US" sz="2400" dirty="0" smtClean="0"/>
              <a:t>Parents</a:t>
            </a:r>
          </a:p>
          <a:p>
            <a:pPr lvl="1"/>
            <a:r>
              <a:rPr lang="en-US" sz="2400" dirty="0" smtClean="0"/>
              <a:t>Instructors</a:t>
            </a:r>
          </a:p>
          <a:p>
            <a:pPr lvl="1"/>
            <a:r>
              <a:rPr lang="en-US" sz="2400" dirty="0" smtClean="0"/>
              <a:t>Job placement supervisors</a:t>
            </a:r>
          </a:p>
          <a:p>
            <a:pPr lvl="1"/>
            <a:endParaRPr lang="en-US" dirty="0" smtClean="0"/>
          </a:p>
          <a:p>
            <a:pPr lvl="1"/>
            <a:endParaRPr lang="en-US" dirty="0" smtClean="0"/>
          </a:p>
          <a:p>
            <a:pPr lvl="1"/>
            <a:endParaRPr lang="en-US" dirty="0"/>
          </a:p>
        </p:txBody>
      </p:sp>
      <p:sp>
        <p:nvSpPr>
          <p:cNvPr id="4" name="Content Placeholder 3"/>
          <p:cNvSpPr>
            <a:spLocks noGrp="1"/>
          </p:cNvSpPr>
          <p:nvPr>
            <p:ph sz="half" idx="2"/>
          </p:nvPr>
        </p:nvSpPr>
        <p:spPr>
          <a:xfrm>
            <a:off x="6267612" y="2057399"/>
            <a:ext cx="5325674" cy="4354285"/>
          </a:xfrm>
        </p:spPr>
        <p:txBody>
          <a:bodyPr>
            <a:normAutofit/>
          </a:bodyPr>
          <a:lstStyle/>
          <a:p>
            <a:r>
              <a:rPr lang="en-US" sz="2400" dirty="0" smtClean="0"/>
              <a:t>Student retention and completion rate</a:t>
            </a:r>
          </a:p>
          <a:p>
            <a:r>
              <a:rPr lang="en-US" sz="2400" dirty="0" smtClean="0"/>
              <a:t>Job placement rate</a:t>
            </a:r>
          </a:p>
          <a:p>
            <a:r>
              <a:rPr lang="en-US" sz="2400" dirty="0" smtClean="0"/>
              <a:t>Program evaluations</a:t>
            </a:r>
          </a:p>
          <a:p>
            <a:pPr lvl="1"/>
            <a:r>
              <a:rPr lang="en-US" sz="2400" dirty="0" smtClean="0"/>
              <a:t>Participants</a:t>
            </a:r>
          </a:p>
          <a:p>
            <a:pPr lvl="1"/>
            <a:r>
              <a:rPr lang="en-US" sz="2400" dirty="0" smtClean="0"/>
              <a:t>Parents</a:t>
            </a:r>
          </a:p>
          <a:p>
            <a:pPr lvl="1"/>
            <a:r>
              <a:rPr lang="en-US" sz="2400" dirty="0" smtClean="0"/>
              <a:t>Peer Mentors</a:t>
            </a:r>
          </a:p>
          <a:p>
            <a:pPr lvl="1"/>
            <a:r>
              <a:rPr lang="en-US" sz="2400" dirty="0" smtClean="0"/>
              <a:t>Instructors </a:t>
            </a:r>
            <a:endParaRPr lang="en-US" sz="2400" dirty="0"/>
          </a:p>
        </p:txBody>
      </p:sp>
      <p:sp>
        <p:nvSpPr>
          <p:cNvPr id="5" name="TextBox 4"/>
          <p:cNvSpPr txBox="1"/>
          <p:nvPr/>
        </p:nvSpPr>
        <p:spPr>
          <a:xfrm>
            <a:off x="2188028" y="5671457"/>
            <a:ext cx="8382000" cy="646331"/>
          </a:xfrm>
          <a:prstGeom prst="rect">
            <a:avLst/>
          </a:prstGeom>
          <a:noFill/>
        </p:spPr>
        <p:txBody>
          <a:bodyPr wrap="square" rtlCol="0">
            <a:spAutoFit/>
          </a:bodyPr>
          <a:lstStyle/>
          <a:p>
            <a:pPr algn="ctr"/>
            <a:r>
              <a:rPr lang="en-US" b="1" dirty="0" smtClean="0">
                <a:solidFill>
                  <a:schemeClr val="accent1"/>
                </a:solidFill>
              </a:rPr>
              <a:t>Both quantitative and qualitative date will be utilized to assess program effectiveness and future needs and growth</a:t>
            </a:r>
            <a:endParaRPr lang="en-US" b="1" dirty="0">
              <a:solidFill>
                <a:schemeClr val="accent1"/>
              </a:solidFill>
            </a:endParaRPr>
          </a:p>
        </p:txBody>
      </p:sp>
    </p:spTree>
    <p:extLst>
      <p:ext uri="{BB962C8B-B14F-4D97-AF65-F5344CB8AC3E}">
        <p14:creationId xmlns:p14="http://schemas.microsoft.com/office/powerpoint/2010/main" val="2377326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811" y="130629"/>
            <a:ext cx="9875520" cy="1356360"/>
          </a:xfrm>
        </p:spPr>
        <p:txBody>
          <a:bodyPr/>
          <a:lstStyle/>
          <a:p>
            <a:r>
              <a:rPr lang="en-US" dirty="0" smtClean="0"/>
              <a:t>Future Plans for CLASS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0046258"/>
              </p:ext>
            </p:extLst>
          </p:nvPr>
        </p:nvGraphicFramePr>
        <p:xfrm>
          <a:off x="846909" y="1352003"/>
          <a:ext cx="10718073" cy="5108845"/>
        </p:xfrm>
        <a:graphic>
          <a:graphicData uri="http://schemas.openxmlformats.org/drawingml/2006/table">
            <a:tbl>
              <a:tblPr firstRow="1" bandRow="1">
                <a:tableStyleId>{93296810-A885-4BE3-A3E7-6D5BEEA58F35}</a:tableStyleId>
              </a:tblPr>
              <a:tblGrid>
                <a:gridCol w="3572691">
                  <a:extLst>
                    <a:ext uri="{9D8B030D-6E8A-4147-A177-3AD203B41FA5}">
                      <a16:colId xmlns:a16="http://schemas.microsoft.com/office/drawing/2014/main" val="2758020750"/>
                    </a:ext>
                  </a:extLst>
                </a:gridCol>
                <a:gridCol w="3572691">
                  <a:extLst>
                    <a:ext uri="{9D8B030D-6E8A-4147-A177-3AD203B41FA5}">
                      <a16:colId xmlns:a16="http://schemas.microsoft.com/office/drawing/2014/main" val="3788866253"/>
                    </a:ext>
                  </a:extLst>
                </a:gridCol>
                <a:gridCol w="3572691">
                  <a:extLst>
                    <a:ext uri="{9D8B030D-6E8A-4147-A177-3AD203B41FA5}">
                      <a16:colId xmlns:a16="http://schemas.microsoft.com/office/drawing/2014/main" val="274324670"/>
                    </a:ext>
                  </a:extLst>
                </a:gridCol>
              </a:tblGrid>
              <a:tr h="394073">
                <a:tc>
                  <a:txBody>
                    <a:bodyPr/>
                    <a:lstStyle/>
                    <a:p>
                      <a:pPr algn="ctr"/>
                      <a:r>
                        <a:rPr lang="en-US" baseline="0" dirty="0" smtClean="0"/>
                        <a:t>2-year plan</a:t>
                      </a:r>
                      <a:endParaRPr lang="en-US" dirty="0"/>
                    </a:p>
                  </a:txBody>
                  <a:tcPr marL="92271" marR="92271" anchor="ctr"/>
                </a:tc>
                <a:tc>
                  <a:txBody>
                    <a:bodyPr/>
                    <a:lstStyle/>
                    <a:p>
                      <a:pPr algn="ctr"/>
                      <a:r>
                        <a:rPr lang="en-US" dirty="0" smtClean="0"/>
                        <a:t>4-year plan</a:t>
                      </a:r>
                      <a:endParaRPr lang="en-US" dirty="0"/>
                    </a:p>
                  </a:txBody>
                  <a:tcPr marL="92271" marR="92271" anchor="ctr"/>
                </a:tc>
                <a:tc>
                  <a:txBody>
                    <a:bodyPr/>
                    <a:lstStyle/>
                    <a:p>
                      <a:pPr algn="ctr"/>
                      <a:r>
                        <a:rPr lang="en-US" dirty="0" smtClean="0"/>
                        <a:t>10-year plan</a:t>
                      </a:r>
                      <a:endParaRPr lang="en-US" dirty="0"/>
                    </a:p>
                  </a:txBody>
                  <a:tcPr marL="92271" marR="92271" anchor="ctr"/>
                </a:tc>
                <a:extLst>
                  <a:ext uri="{0D108BD9-81ED-4DB2-BD59-A6C34878D82A}">
                    <a16:rowId xmlns:a16="http://schemas.microsoft.com/office/drawing/2014/main" val="1977906806"/>
                  </a:ext>
                </a:extLst>
              </a:tr>
              <a:tr h="680180">
                <a:tc>
                  <a:txBody>
                    <a:bodyPr/>
                    <a:lstStyle/>
                    <a:p>
                      <a:pPr algn="ctr"/>
                      <a:r>
                        <a:rPr lang="en-US" dirty="0" smtClean="0"/>
                        <a:t>Increase participants by 10%</a:t>
                      </a:r>
                      <a:endParaRPr lang="en-US" dirty="0"/>
                    </a:p>
                  </a:txBody>
                  <a:tcPr marL="92271" marR="92271" anchor="ctr"/>
                </a:tc>
                <a:tc>
                  <a:txBody>
                    <a:bodyPr/>
                    <a:lstStyle/>
                    <a:p>
                      <a:pPr algn="ctr"/>
                      <a:r>
                        <a:rPr lang="en-US" dirty="0" smtClean="0"/>
                        <a:t>Increase participants by 15%</a:t>
                      </a:r>
                      <a:endParaRPr lang="en-US" dirty="0"/>
                    </a:p>
                  </a:txBody>
                  <a:tcPr marL="92271" marR="92271" anchor="ctr"/>
                </a:tc>
                <a:tc>
                  <a:txBody>
                    <a:bodyPr/>
                    <a:lstStyle/>
                    <a:p>
                      <a:pPr algn="ctr"/>
                      <a:r>
                        <a:rPr lang="en-US" dirty="0" smtClean="0"/>
                        <a:t>Increase participants by 20%</a:t>
                      </a:r>
                      <a:endParaRPr lang="en-US" dirty="0"/>
                    </a:p>
                  </a:txBody>
                  <a:tcPr marL="92271" marR="92271" anchor="ctr"/>
                </a:tc>
                <a:extLst>
                  <a:ext uri="{0D108BD9-81ED-4DB2-BD59-A6C34878D82A}">
                    <a16:rowId xmlns:a16="http://schemas.microsoft.com/office/drawing/2014/main" val="1042999065"/>
                  </a:ext>
                </a:extLst>
              </a:tr>
              <a:tr h="394073">
                <a:tc>
                  <a:txBody>
                    <a:bodyPr/>
                    <a:lstStyle/>
                    <a:p>
                      <a:pPr algn="ctr"/>
                      <a:r>
                        <a:rPr lang="en-US" dirty="0" smtClean="0"/>
                        <a:t>Increase instructors by 10%</a:t>
                      </a:r>
                      <a:endParaRPr lang="en-US" dirty="0"/>
                    </a:p>
                  </a:txBody>
                  <a:tcPr marL="92271" marR="92271" anchor="ctr"/>
                </a:tc>
                <a:tc>
                  <a:txBody>
                    <a:bodyPr/>
                    <a:lstStyle/>
                    <a:p>
                      <a:pPr algn="ctr"/>
                      <a:r>
                        <a:rPr lang="en-US" dirty="0" smtClean="0"/>
                        <a:t>Increase instructors by 15%</a:t>
                      </a:r>
                      <a:endParaRPr lang="en-US" dirty="0"/>
                    </a:p>
                  </a:txBody>
                  <a:tcPr marL="92271" marR="92271" anchor="ctr"/>
                </a:tc>
                <a:tc>
                  <a:txBody>
                    <a:bodyPr/>
                    <a:lstStyle/>
                    <a:p>
                      <a:pPr algn="ctr"/>
                      <a:r>
                        <a:rPr lang="en-US" dirty="0" smtClean="0"/>
                        <a:t>Increase instructors by 20%</a:t>
                      </a:r>
                      <a:endParaRPr lang="en-US" dirty="0"/>
                    </a:p>
                  </a:txBody>
                  <a:tcPr marL="92271" marR="92271" anchor="ctr"/>
                </a:tc>
                <a:extLst>
                  <a:ext uri="{0D108BD9-81ED-4DB2-BD59-A6C34878D82A}">
                    <a16:rowId xmlns:a16="http://schemas.microsoft.com/office/drawing/2014/main" val="2775309601"/>
                  </a:ext>
                </a:extLst>
              </a:tr>
              <a:tr h="680180">
                <a:tc>
                  <a:txBody>
                    <a:bodyPr/>
                    <a:lstStyle/>
                    <a:p>
                      <a:pPr algn="ctr"/>
                      <a:r>
                        <a:rPr lang="en-US" dirty="0" smtClean="0"/>
                        <a:t>Increase Career</a:t>
                      </a:r>
                      <a:r>
                        <a:rPr lang="en-US" baseline="0" dirty="0" smtClean="0"/>
                        <a:t> placement partnerships by 10%</a:t>
                      </a:r>
                      <a:endParaRPr lang="en-US" dirty="0"/>
                    </a:p>
                  </a:txBody>
                  <a:tcPr marL="92271" marR="9227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Increase Career</a:t>
                      </a:r>
                      <a:r>
                        <a:rPr lang="en-US" baseline="0" dirty="0" smtClean="0"/>
                        <a:t> placement partnerships by 15%</a:t>
                      </a:r>
                      <a:endParaRPr lang="en-US" dirty="0"/>
                    </a:p>
                  </a:txBody>
                  <a:tcPr marL="92271" marR="9227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Increase Career</a:t>
                      </a:r>
                      <a:r>
                        <a:rPr lang="en-US" baseline="0" dirty="0" smtClean="0"/>
                        <a:t> placement partnerships by 20%</a:t>
                      </a:r>
                      <a:endParaRPr lang="en-US" dirty="0" smtClean="0"/>
                    </a:p>
                  </a:txBody>
                  <a:tcPr marL="92271" marR="92271" anchor="ctr"/>
                </a:tc>
                <a:extLst>
                  <a:ext uri="{0D108BD9-81ED-4DB2-BD59-A6C34878D82A}">
                    <a16:rowId xmlns:a16="http://schemas.microsoft.com/office/drawing/2014/main" val="331368820"/>
                  </a:ext>
                </a:extLst>
              </a:tr>
              <a:tr h="680180">
                <a:tc>
                  <a:txBody>
                    <a:bodyPr/>
                    <a:lstStyle/>
                    <a:p>
                      <a:pPr algn="ctr"/>
                      <a:r>
                        <a:rPr lang="en-US" dirty="0" smtClean="0"/>
                        <a:t>Increase</a:t>
                      </a:r>
                      <a:r>
                        <a:rPr lang="en-US" baseline="0" dirty="0" smtClean="0"/>
                        <a:t> Peer Mentors</a:t>
                      </a:r>
                    </a:p>
                    <a:p>
                      <a:pPr algn="ctr"/>
                      <a:r>
                        <a:rPr lang="en-US" baseline="0" dirty="0" smtClean="0"/>
                        <a:t> to 1:3 ratio</a:t>
                      </a:r>
                      <a:endParaRPr lang="en-US" dirty="0"/>
                    </a:p>
                  </a:txBody>
                  <a:tcPr marL="92271" marR="92271" anchor="ctr"/>
                </a:tc>
                <a:tc>
                  <a:txBody>
                    <a:bodyPr/>
                    <a:lstStyle/>
                    <a:p>
                      <a:pPr algn="ctr"/>
                      <a:r>
                        <a:rPr lang="en-US" dirty="0" smtClean="0"/>
                        <a:t>Increase</a:t>
                      </a:r>
                      <a:r>
                        <a:rPr lang="en-US" baseline="0" dirty="0" smtClean="0"/>
                        <a:t> housing and </a:t>
                      </a:r>
                    </a:p>
                    <a:p>
                      <a:pPr algn="ctr"/>
                      <a:r>
                        <a:rPr lang="en-US" baseline="0" dirty="0" smtClean="0"/>
                        <a:t>dining options</a:t>
                      </a:r>
                      <a:endParaRPr lang="en-US" dirty="0" smtClean="0"/>
                    </a:p>
                  </a:txBody>
                  <a:tcPr marL="92271" marR="92271"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smtClean="0"/>
                        <a:t>Increase</a:t>
                      </a:r>
                      <a:r>
                        <a:rPr lang="en-US" baseline="0" dirty="0" smtClean="0"/>
                        <a:t> Peer Mentors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aseline="0" dirty="0" smtClean="0"/>
                        <a:t> 1:2 ratio</a:t>
                      </a:r>
                      <a:endParaRPr lang="en-US" dirty="0" smtClean="0"/>
                    </a:p>
                  </a:txBody>
                  <a:tcPr marL="92271" marR="92271" anchor="ctr"/>
                </a:tc>
                <a:extLst>
                  <a:ext uri="{0D108BD9-81ED-4DB2-BD59-A6C34878D82A}">
                    <a16:rowId xmlns:a16="http://schemas.microsoft.com/office/drawing/2014/main" val="1581021429"/>
                  </a:ext>
                </a:extLst>
              </a:tr>
              <a:tr h="971686">
                <a:tc>
                  <a:txBody>
                    <a:bodyPr/>
                    <a:lstStyle/>
                    <a:p>
                      <a:pPr algn="ctr"/>
                      <a:endParaRPr lang="en-US"/>
                    </a:p>
                  </a:txBody>
                  <a:tcPr marL="92271" marR="92271" anchor="ctr"/>
                </a:tc>
                <a:tc>
                  <a:txBody>
                    <a:bodyPr/>
                    <a:lstStyle/>
                    <a:p>
                      <a:pPr algn="ctr"/>
                      <a:r>
                        <a:rPr lang="en-US" dirty="0" smtClean="0"/>
                        <a:t>Create Parent and Alumni Associations</a:t>
                      </a:r>
                      <a:r>
                        <a:rPr lang="en-US" baseline="0" dirty="0" smtClean="0"/>
                        <a:t> </a:t>
                      </a:r>
                      <a:endParaRPr lang="en-US" dirty="0"/>
                    </a:p>
                  </a:txBody>
                  <a:tcPr marL="92271" marR="92271" anchor="ctr"/>
                </a:tc>
                <a:tc>
                  <a:txBody>
                    <a:bodyPr/>
                    <a:lstStyle/>
                    <a:p>
                      <a:pPr algn="ctr"/>
                      <a:r>
                        <a:rPr lang="en-US" dirty="0" smtClean="0"/>
                        <a:t>Paid professional development for staff and Graduate Assistants</a:t>
                      </a:r>
                      <a:r>
                        <a:rPr lang="en-US" baseline="0" dirty="0" smtClean="0"/>
                        <a:t> </a:t>
                      </a:r>
                      <a:endParaRPr lang="en-US" dirty="0"/>
                    </a:p>
                  </a:txBody>
                  <a:tcPr marL="92271" marR="92271" anchor="ctr"/>
                </a:tc>
                <a:extLst>
                  <a:ext uri="{0D108BD9-81ED-4DB2-BD59-A6C34878D82A}">
                    <a16:rowId xmlns:a16="http://schemas.microsoft.com/office/drawing/2014/main" val="3809895337"/>
                  </a:ext>
                </a:extLst>
              </a:tr>
              <a:tr h="680180">
                <a:tc>
                  <a:txBody>
                    <a:bodyPr/>
                    <a:lstStyle/>
                    <a:p>
                      <a:pPr algn="ctr"/>
                      <a:endParaRPr lang="en-US"/>
                    </a:p>
                  </a:txBody>
                  <a:tcPr marL="92271" marR="92271" anchor="ctr"/>
                </a:tc>
                <a:tc>
                  <a:txBody>
                    <a:bodyPr/>
                    <a:lstStyle/>
                    <a:p>
                      <a:pPr algn="ctr"/>
                      <a:endParaRPr lang="en-US" dirty="0"/>
                    </a:p>
                  </a:txBody>
                  <a:tcPr marL="92271" marR="92271" anchor="ctr"/>
                </a:tc>
                <a:tc>
                  <a:txBody>
                    <a:bodyPr/>
                    <a:lstStyle/>
                    <a:p>
                      <a:pPr algn="ctr"/>
                      <a:r>
                        <a:rPr lang="en-US" dirty="0" smtClean="0"/>
                        <a:t>Serve all</a:t>
                      </a:r>
                      <a:r>
                        <a:rPr lang="en-US" baseline="0" dirty="0" smtClean="0"/>
                        <a:t> students </a:t>
                      </a:r>
                    </a:p>
                    <a:p>
                      <a:pPr algn="ctr"/>
                      <a:r>
                        <a:rPr lang="en-US" baseline="0" dirty="0" smtClean="0"/>
                        <a:t>on Autism Spectrum</a:t>
                      </a:r>
                    </a:p>
                    <a:p>
                      <a:pPr algn="ctr"/>
                      <a:r>
                        <a:rPr lang="en-US" baseline="0" dirty="0" smtClean="0"/>
                        <a:t> </a:t>
                      </a:r>
                      <a:r>
                        <a:rPr lang="en-US" sz="1050" baseline="0" dirty="0" smtClean="0"/>
                        <a:t>*including level 3</a:t>
                      </a:r>
                      <a:endParaRPr lang="en-US" sz="1050" dirty="0"/>
                    </a:p>
                  </a:txBody>
                  <a:tcPr marL="92271" marR="92271" anchor="ctr"/>
                </a:tc>
                <a:extLst>
                  <a:ext uri="{0D108BD9-81ED-4DB2-BD59-A6C34878D82A}">
                    <a16:rowId xmlns:a16="http://schemas.microsoft.com/office/drawing/2014/main" val="2719994240"/>
                  </a:ext>
                </a:extLst>
              </a:tr>
              <a:tr h="394073">
                <a:tc>
                  <a:txBody>
                    <a:bodyPr/>
                    <a:lstStyle/>
                    <a:p>
                      <a:pPr algn="ctr"/>
                      <a:endParaRPr lang="en-US"/>
                    </a:p>
                  </a:txBody>
                  <a:tcPr marL="92271" marR="92271" anchor="ctr"/>
                </a:tc>
                <a:tc>
                  <a:txBody>
                    <a:bodyPr/>
                    <a:lstStyle/>
                    <a:p>
                      <a:pPr algn="ctr"/>
                      <a:endParaRPr lang="en-US"/>
                    </a:p>
                  </a:txBody>
                  <a:tcPr marL="92271" marR="92271" anchor="ctr"/>
                </a:tc>
                <a:tc>
                  <a:txBody>
                    <a:bodyPr/>
                    <a:lstStyle/>
                    <a:p>
                      <a:pPr algn="ctr"/>
                      <a:endParaRPr lang="en-US" dirty="0"/>
                    </a:p>
                  </a:txBody>
                  <a:tcPr marL="92271" marR="92271" anchor="ctr"/>
                </a:tc>
                <a:extLst>
                  <a:ext uri="{0D108BD9-81ED-4DB2-BD59-A6C34878D82A}">
                    <a16:rowId xmlns:a16="http://schemas.microsoft.com/office/drawing/2014/main" val="1635064388"/>
                  </a:ext>
                </a:extLst>
              </a:tr>
            </a:tbl>
          </a:graphicData>
        </a:graphic>
      </p:graphicFrame>
    </p:spTree>
    <p:extLst>
      <p:ext uri="{BB962C8B-B14F-4D97-AF65-F5344CB8AC3E}">
        <p14:creationId xmlns:p14="http://schemas.microsoft.com/office/powerpoint/2010/main" val="2506026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a:t>
            </a:r>
            <a:endParaRPr lang="en-US" dirty="0"/>
          </a:p>
        </p:txBody>
      </p:sp>
      <p:sp>
        <p:nvSpPr>
          <p:cNvPr id="3" name="Subtitle 2"/>
          <p:cNvSpPr>
            <a:spLocks noGrp="1"/>
          </p:cNvSpPr>
          <p:nvPr>
            <p:ph type="subTitle" idx="1"/>
          </p:nvPr>
        </p:nvSpPr>
        <p:spPr/>
        <p:txBody>
          <a:bodyPr/>
          <a:lstStyle/>
          <a:p>
            <a:r>
              <a:rPr lang="en-US" dirty="0" smtClean="0"/>
              <a:t>Campus Learning for Autism Spectrum Students</a:t>
            </a:r>
            <a:endParaRPr lang="en-US" dirty="0"/>
          </a:p>
        </p:txBody>
      </p:sp>
    </p:spTree>
    <p:extLst>
      <p:ext uri="{BB962C8B-B14F-4D97-AF65-F5344CB8AC3E}">
        <p14:creationId xmlns:p14="http://schemas.microsoft.com/office/powerpoint/2010/main" val="3045302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t>
            </a:r>
            <a:endParaRPr lang="en-US" dirty="0"/>
          </a:p>
        </p:txBody>
      </p:sp>
      <p:sp>
        <p:nvSpPr>
          <p:cNvPr id="3" name="Content Placeholder 2"/>
          <p:cNvSpPr>
            <a:spLocks noGrp="1"/>
          </p:cNvSpPr>
          <p:nvPr>
            <p:ph idx="1"/>
          </p:nvPr>
        </p:nvSpPr>
        <p:spPr/>
        <p:txBody>
          <a:bodyPr>
            <a:normAutofit fontScale="62500" lnSpcReduction="20000"/>
          </a:bodyPr>
          <a:lstStyle/>
          <a:p>
            <a:r>
              <a:rPr lang="en-US" dirty="0"/>
              <a:t>http://www.udlcenter.org</a:t>
            </a:r>
            <a:r>
              <a:rPr lang="en-US" dirty="0" smtClean="0"/>
              <a:t>/</a:t>
            </a:r>
          </a:p>
          <a:p>
            <a:r>
              <a:rPr lang="en-US" dirty="0" err="1"/>
              <a:t>Forber</a:t>
            </a:r>
            <a:r>
              <a:rPr lang="en-US" dirty="0"/>
              <a:t>-Pratt, A. J., &amp; Aragon, S. R. (2013). A model of social and psychosocial identity development for postsecondary students with physical disabilities. In </a:t>
            </a:r>
            <a:r>
              <a:rPr lang="en-US" i="1" dirty="0"/>
              <a:t>Emerging perspectives on disability studies</a:t>
            </a:r>
            <a:r>
              <a:rPr lang="en-US" dirty="0"/>
              <a:t> (pp. 1-22). Palgrave Macmillan US</a:t>
            </a:r>
            <a:r>
              <a:rPr lang="en-US" dirty="0" smtClean="0"/>
              <a:t>. </a:t>
            </a:r>
          </a:p>
          <a:p>
            <a:r>
              <a:rPr lang="en-US" dirty="0"/>
              <a:t>https://</a:t>
            </a:r>
            <a:r>
              <a:rPr lang="en-US" dirty="0" smtClean="0"/>
              <a:t>www.aacu.org/publications-research/periodicals/engaged-learning-enabling-self-authorship-and-effective-practice</a:t>
            </a:r>
          </a:p>
          <a:p>
            <a:r>
              <a:rPr lang="en-US" dirty="0"/>
              <a:t>http://</a:t>
            </a:r>
            <a:r>
              <a:rPr lang="en-US" dirty="0" smtClean="0"/>
              <a:t>www.mercyhurst.edu/academics/autism-initiative-mercyhurst</a:t>
            </a:r>
          </a:p>
          <a:p>
            <a:r>
              <a:rPr lang="en-US" sz="2400" dirty="0"/>
              <a:t>https://</a:t>
            </a:r>
            <a:r>
              <a:rPr lang="en-US" sz="2400" dirty="0" smtClean="0"/>
              <a:t>www.autismspeaks.org/what-autism/diagnosis/dsm-5-diagnostic-criteria  </a:t>
            </a:r>
            <a:endParaRPr lang="en-US" dirty="0" smtClean="0"/>
          </a:p>
          <a:p>
            <a:r>
              <a:rPr lang="en-US" u="sng" dirty="0">
                <a:hlinkClick r:id="rId2"/>
              </a:rPr>
              <a:t>http://www.bestcollegesonline.com/blog/10-impressive-special-college-programs-for-students-with-autism/</a:t>
            </a:r>
            <a:endParaRPr lang="en-US" dirty="0"/>
          </a:p>
          <a:p>
            <a:r>
              <a:rPr lang="en-US" u="sng" dirty="0" smtClean="0">
                <a:hlinkClick r:id="rId3"/>
              </a:rPr>
              <a:t>http</a:t>
            </a:r>
            <a:r>
              <a:rPr lang="en-US" u="sng" dirty="0">
                <a:hlinkClick r:id="rId3"/>
              </a:rPr>
              <a:t>://www.huffingtonpost.com/2014/03/11/research-autism-spectrum_n_4939200.html</a:t>
            </a:r>
            <a:r>
              <a:rPr lang="en-US" dirty="0"/>
              <a:t> </a:t>
            </a:r>
            <a:endParaRPr lang="en-US" dirty="0"/>
          </a:p>
          <a:p>
            <a:r>
              <a:rPr lang="en-US" u="sng" dirty="0">
                <a:hlinkClick r:id="rId4"/>
              </a:rPr>
              <a:t>http://www.nytimes.com/2006/11/05/education/edlife/traits.html</a:t>
            </a:r>
            <a:r>
              <a:rPr lang="en-US" dirty="0"/>
              <a:t> </a:t>
            </a:r>
            <a:br>
              <a:rPr lang="en-US" dirty="0"/>
            </a:br>
            <a:r>
              <a:rPr lang="en-US" dirty="0"/>
              <a:t/>
            </a:r>
            <a:br>
              <a:rPr lang="en-US" dirty="0"/>
            </a:br>
            <a:r>
              <a:rPr lang="en-US" u="sng" dirty="0">
                <a:hlinkClick r:id="rId5"/>
              </a:rPr>
              <a:t>http://www.clemson.edu/education/culife/about/costs.html</a:t>
            </a:r>
            <a:r>
              <a:rPr lang="en-US" dirty="0"/>
              <a:t> </a:t>
            </a:r>
            <a:br>
              <a:rPr lang="en-US" dirty="0"/>
            </a:br>
            <a:r>
              <a:rPr lang="en-US" dirty="0"/>
              <a:t/>
            </a:r>
            <a:br>
              <a:rPr lang="en-US" dirty="0"/>
            </a:br>
            <a:r>
              <a:rPr lang="en-US" u="sng" dirty="0">
                <a:hlinkClick r:id="rId6"/>
              </a:rPr>
              <a:t>https://www.myautism.org/wp-content/uploads/2016/01/Autism-College-Programs.pdf</a:t>
            </a:r>
            <a:r>
              <a:rPr lang="en-US" dirty="0"/>
              <a:t> </a:t>
            </a:r>
            <a:r>
              <a:rPr lang="en-US" dirty="0"/>
              <a:t/>
            </a:r>
            <a:br>
              <a:rPr lang="en-US" dirty="0"/>
            </a:br>
            <a:endParaRPr lang="en-US" dirty="0"/>
          </a:p>
        </p:txBody>
      </p:sp>
    </p:spTree>
    <p:extLst>
      <p:ext uri="{BB962C8B-B14F-4D97-AF65-F5344CB8AC3E}">
        <p14:creationId xmlns:p14="http://schemas.microsoft.com/office/powerpoint/2010/main" val="814950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Autism Spectrum Disorder</a:t>
            </a:r>
            <a:endParaRPr lang="en-US" dirty="0"/>
          </a:p>
        </p:txBody>
      </p:sp>
      <p:sp>
        <p:nvSpPr>
          <p:cNvPr id="5" name="Content Placeholder 4"/>
          <p:cNvSpPr>
            <a:spLocks noGrp="1"/>
          </p:cNvSpPr>
          <p:nvPr>
            <p:ph sz="half" idx="1"/>
          </p:nvPr>
        </p:nvSpPr>
        <p:spPr/>
        <p:txBody>
          <a:bodyPr/>
          <a:lstStyle/>
          <a:p>
            <a:r>
              <a:rPr lang="en-US" dirty="0" smtClean="0"/>
              <a:t>One in every one hundred college applicants is diagnosed on the Autism Spectrum </a:t>
            </a:r>
          </a:p>
          <a:p>
            <a:r>
              <a:rPr lang="en-US" dirty="0" smtClean="0"/>
              <a:t>Superior intellectual capability</a:t>
            </a:r>
          </a:p>
          <a:p>
            <a:r>
              <a:rPr lang="en-US" dirty="0" smtClean="0"/>
              <a:t>Suffer from numerous personal and social issues that can impede learning in traditional environment </a:t>
            </a:r>
            <a:endParaRPr lang="en-US" dirty="0"/>
          </a:p>
        </p:txBody>
      </p:sp>
      <p:sp>
        <p:nvSpPr>
          <p:cNvPr id="6" name="Content Placeholder 5"/>
          <p:cNvSpPr>
            <a:spLocks noGrp="1"/>
          </p:cNvSpPr>
          <p:nvPr>
            <p:ph sz="half" idx="2"/>
          </p:nvPr>
        </p:nvSpPr>
        <p:spPr/>
        <p:txBody>
          <a:bodyPr/>
          <a:lstStyle/>
          <a:p>
            <a:endParaRPr lang="en-US"/>
          </a:p>
        </p:txBody>
      </p:sp>
      <p:pic>
        <p:nvPicPr>
          <p:cNvPr id="4" name="Picture 3"/>
          <p:cNvPicPr>
            <a:picLocks noChangeAspect="1"/>
          </p:cNvPicPr>
          <p:nvPr/>
        </p:nvPicPr>
        <p:blipFill>
          <a:blip r:embed="rId2"/>
          <a:stretch>
            <a:fillRect/>
          </a:stretch>
        </p:blipFill>
        <p:spPr>
          <a:xfrm>
            <a:off x="6267612" y="1640885"/>
            <a:ext cx="5052412" cy="4697857"/>
          </a:xfrm>
          <a:prstGeom prst="rect">
            <a:avLst/>
          </a:prstGeom>
        </p:spPr>
      </p:pic>
    </p:spTree>
    <p:extLst>
      <p:ext uri="{BB962C8B-B14F-4D97-AF65-F5344CB8AC3E}">
        <p14:creationId xmlns:p14="http://schemas.microsoft.com/office/powerpoint/2010/main" val="3662271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74782" y="0"/>
            <a:ext cx="9875520" cy="1356360"/>
          </a:xfrm>
        </p:spPr>
        <p:txBody>
          <a:bodyPr/>
          <a:lstStyle/>
          <a:p>
            <a:r>
              <a:rPr lang="en-US" dirty="0" smtClean="0"/>
              <a:t>Autism Spectrum disorder </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506711604"/>
              </p:ext>
            </p:extLst>
          </p:nvPr>
        </p:nvGraphicFramePr>
        <p:xfrm>
          <a:off x="512000" y="1140806"/>
          <a:ext cx="11024220" cy="5269229"/>
        </p:xfrm>
        <a:graphic>
          <a:graphicData uri="http://schemas.openxmlformats.org/drawingml/2006/table">
            <a:tbl>
              <a:tblPr firstRow="1" firstCol="1" bandRow="1">
                <a:tableStyleId>{00A15C55-8517-42AA-B614-E9B94910E393}</a:tableStyleId>
              </a:tblPr>
              <a:tblGrid>
                <a:gridCol w="3674740">
                  <a:extLst>
                    <a:ext uri="{9D8B030D-6E8A-4147-A177-3AD203B41FA5}">
                      <a16:colId xmlns:a16="http://schemas.microsoft.com/office/drawing/2014/main" val="187064790"/>
                    </a:ext>
                  </a:extLst>
                </a:gridCol>
                <a:gridCol w="3674740">
                  <a:extLst>
                    <a:ext uri="{9D8B030D-6E8A-4147-A177-3AD203B41FA5}">
                      <a16:colId xmlns:a16="http://schemas.microsoft.com/office/drawing/2014/main" val="1935752633"/>
                    </a:ext>
                  </a:extLst>
                </a:gridCol>
                <a:gridCol w="3674740">
                  <a:extLst>
                    <a:ext uri="{9D8B030D-6E8A-4147-A177-3AD203B41FA5}">
                      <a16:colId xmlns:a16="http://schemas.microsoft.com/office/drawing/2014/main" val="1124566975"/>
                    </a:ext>
                  </a:extLst>
                </a:gridCol>
              </a:tblGrid>
              <a:tr h="302796">
                <a:tc>
                  <a:txBody>
                    <a:bodyPr/>
                    <a:lstStyle/>
                    <a:p>
                      <a:pPr marL="0" marR="0" algn="ctr">
                        <a:lnSpc>
                          <a:spcPct val="107000"/>
                        </a:lnSpc>
                        <a:spcBef>
                          <a:spcPts val="0"/>
                        </a:spcBef>
                        <a:spcAft>
                          <a:spcPts val="0"/>
                        </a:spcAft>
                      </a:pPr>
                      <a:r>
                        <a:rPr lang="en-US" sz="1400" dirty="0">
                          <a:effectLst/>
                        </a:rPr>
                        <a:t>Severity level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tc>
                <a:tc>
                  <a:txBody>
                    <a:bodyPr/>
                    <a:lstStyle/>
                    <a:p>
                      <a:pPr marL="0" marR="0" algn="ctr">
                        <a:lnSpc>
                          <a:spcPct val="107000"/>
                        </a:lnSpc>
                        <a:spcBef>
                          <a:spcPts val="0"/>
                        </a:spcBef>
                        <a:spcAft>
                          <a:spcPts val="0"/>
                        </a:spcAft>
                      </a:pPr>
                      <a:r>
                        <a:rPr lang="en-US" sz="1400" dirty="0">
                          <a:effectLst/>
                        </a:rPr>
                        <a:t>Social communication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tc>
                <a:tc>
                  <a:txBody>
                    <a:bodyPr/>
                    <a:lstStyle/>
                    <a:p>
                      <a:pPr marL="0" marR="0" algn="ctr">
                        <a:lnSpc>
                          <a:spcPct val="107000"/>
                        </a:lnSpc>
                        <a:spcBef>
                          <a:spcPts val="0"/>
                        </a:spcBef>
                        <a:spcAft>
                          <a:spcPts val="0"/>
                        </a:spcAft>
                      </a:pPr>
                      <a:r>
                        <a:rPr lang="en-US" sz="1400" dirty="0">
                          <a:effectLst/>
                        </a:rPr>
                        <a:t>Restricted, repetitive behaviors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tc>
                <a:extLst>
                  <a:ext uri="{0D108BD9-81ED-4DB2-BD59-A6C34878D82A}">
                    <a16:rowId xmlns:a16="http://schemas.microsoft.com/office/drawing/2014/main" val="1506784319"/>
                  </a:ext>
                </a:extLst>
              </a:tr>
              <a:tr h="1655478">
                <a:tc>
                  <a:txBody>
                    <a:bodyPr/>
                    <a:lstStyle/>
                    <a:p>
                      <a:pPr marL="0" marR="0" indent="-50800" algn="ctr">
                        <a:lnSpc>
                          <a:spcPct val="107000"/>
                        </a:lnSpc>
                        <a:spcBef>
                          <a:spcPts val="0"/>
                        </a:spcBef>
                        <a:spcAft>
                          <a:spcPts val="0"/>
                        </a:spcAft>
                      </a:pPr>
                      <a:r>
                        <a:rPr lang="en-US" sz="1400" dirty="0" smtClean="0">
                          <a:effectLst/>
                        </a:rPr>
                        <a:t>Level </a:t>
                      </a:r>
                      <a:r>
                        <a:rPr lang="en-US" sz="1400" dirty="0">
                          <a:effectLst/>
                        </a:rPr>
                        <a:t>3</a:t>
                      </a:r>
                    </a:p>
                    <a:p>
                      <a:pPr marL="0" marR="0" indent="-50800" algn="ctr">
                        <a:lnSpc>
                          <a:spcPct val="107000"/>
                        </a:lnSpc>
                        <a:spcBef>
                          <a:spcPts val="0"/>
                        </a:spcBef>
                        <a:spcAft>
                          <a:spcPts val="0"/>
                        </a:spcAft>
                      </a:pPr>
                      <a:r>
                        <a:rPr lang="en-US" sz="1400" dirty="0" smtClean="0">
                          <a:effectLst/>
                        </a:rPr>
                        <a:t>"</a:t>
                      </a:r>
                      <a:r>
                        <a:rPr lang="en-US" sz="1400" dirty="0">
                          <a:effectLst/>
                        </a:rPr>
                        <a:t>Requiring very substantial support”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nchor="ctr"/>
                </a:tc>
                <a:tc>
                  <a:txBody>
                    <a:bodyPr/>
                    <a:lstStyle/>
                    <a:p>
                      <a:pPr marL="0" marR="0" indent="-50800" algn="ctr">
                        <a:lnSpc>
                          <a:spcPct val="107000"/>
                        </a:lnSpc>
                        <a:spcBef>
                          <a:spcPts val="0"/>
                        </a:spcBef>
                        <a:spcAft>
                          <a:spcPts val="0"/>
                        </a:spcAft>
                      </a:pPr>
                      <a:r>
                        <a:rPr lang="en-US" sz="1200" dirty="0">
                          <a:effectLst/>
                        </a:rPr>
                        <a:t>Severe deficits in verbal and nonverbal social communication skills cause severe impairments in functioning, very limited initiation of social interactions, and minimal response to social overtures from others</a:t>
                      </a:r>
                      <a:r>
                        <a:rPr lang="en-US" sz="1200" dirty="0" smtClean="0">
                          <a:effectLst/>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nchor="ctr"/>
                </a:tc>
                <a:tc>
                  <a:txBody>
                    <a:bodyPr/>
                    <a:lstStyle/>
                    <a:p>
                      <a:pPr marL="0" marR="0" indent="-50800" algn="ctr">
                        <a:lnSpc>
                          <a:spcPct val="107000"/>
                        </a:lnSpc>
                        <a:spcBef>
                          <a:spcPts val="0"/>
                        </a:spcBef>
                        <a:spcAft>
                          <a:spcPts val="0"/>
                        </a:spcAft>
                      </a:pPr>
                      <a:r>
                        <a:rPr lang="en-US" sz="1200" dirty="0" smtClean="0">
                          <a:effectLst/>
                        </a:rPr>
                        <a:t>Inflexibility </a:t>
                      </a:r>
                      <a:r>
                        <a:rPr lang="en-US" sz="1200" dirty="0">
                          <a:effectLst/>
                        </a:rPr>
                        <a:t>of behavior, extreme difficulty coping with change, or other restricted/repetitive behaviors markedly interfere with functioning in all spheres. Great distress/difficulty changing focus or action.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nchor="ctr"/>
                </a:tc>
                <a:extLst>
                  <a:ext uri="{0D108BD9-81ED-4DB2-BD59-A6C34878D82A}">
                    <a16:rowId xmlns:a16="http://schemas.microsoft.com/office/drawing/2014/main" val="2498264926"/>
                  </a:ext>
                </a:extLst>
              </a:tr>
              <a:tr h="1477986">
                <a:tc>
                  <a:txBody>
                    <a:bodyPr/>
                    <a:lstStyle/>
                    <a:p>
                      <a:pPr marL="0" marR="0" indent="-50800" algn="ctr">
                        <a:lnSpc>
                          <a:spcPct val="107000"/>
                        </a:lnSpc>
                        <a:spcBef>
                          <a:spcPts val="0"/>
                        </a:spcBef>
                        <a:spcAft>
                          <a:spcPts val="0"/>
                        </a:spcAft>
                      </a:pPr>
                      <a:r>
                        <a:rPr lang="en-US" sz="1400" dirty="0" smtClean="0">
                          <a:effectLst/>
                        </a:rPr>
                        <a:t>Level 2</a:t>
                      </a:r>
                    </a:p>
                    <a:p>
                      <a:pPr marL="0" marR="0" indent="-50800" algn="ctr">
                        <a:lnSpc>
                          <a:spcPct val="107000"/>
                        </a:lnSpc>
                        <a:spcBef>
                          <a:spcPts val="0"/>
                        </a:spcBef>
                        <a:spcAft>
                          <a:spcPts val="0"/>
                        </a:spcAft>
                      </a:pPr>
                      <a:r>
                        <a:rPr lang="en-US" sz="1400" dirty="0" smtClean="0">
                          <a:effectLst/>
                        </a:rPr>
                        <a:t>"Requiring </a:t>
                      </a:r>
                      <a:r>
                        <a:rPr lang="en-US" sz="1400" dirty="0">
                          <a:effectLst/>
                        </a:rPr>
                        <a:t>substantial support”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nchor="ctr"/>
                </a:tc>
                <a:tc>
                  <a:txBody>
                    <a:bodyPr/>
                    <a:lstStyle/>
                    <a:p>
                      <a:pPr marL="0" marR="0" indent="-50800" algn="ctr">
                        <a:lnSpc>
                          <a:spcPct val="107000"/>
                        </a:lnSpc>
                        <a:spcBef>
                          <a:spcPts val="0"/>
                        </a:spcBef>
                        <a:spcAft>
                          <a:spcPts val="0"/>
                        </a:spcAft>
                      </a:pPr>
                      <a:r>
                        <a:rPr lang="en-US" sz="1200" dirty="0">
                          <a:effectLst/>
                        </a:rPr>
                        <a:t>Marked deficits in verbal and nonverbal social communication skills; social impairments apparent even with supports in place; limited initiation of social interactions; and reduced or  abnormal responses to social overtures from others.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nchor="ctr"/>
                </a:tc>
                <a:tc>
                  <a:txBody>
                    <a:bodyPr/>
                    <a:lstStyle/>
                    <a:p>
                      <a:pPr marL="0" marR="0" indent="-50800" algn="ctr">
                        <a:lnSpc>
                          <a:spcPct val="107000"/>
                        </a:lnSpc>
                        <a:spcBef>
                          <a:spcPts val="0"/>
                        </a:spcBef>
                        <a:spcAft>
                          <a:spcPts val="0"/>
                        </a:spcAft>
                      </a:pPr>
                      <a:r>
                        <a:rPr lang="en-US" sz="1200" dirty="0" smtClean="0">
                          <a:effectLst/>
                        </a:rPr>
                        <a:t>Inflexibility </a:t>
                      </a:r>
                      <a:r>
                        <a:rPr lang="en-US" sz="1200" dirty="0">
                          <a:effectLst/>
                        </a:rPr>
                        <a:t>of behavior, difficulty coping with change, or other restricted/repetitive behaviors appear frequently enough to be obvious to the casual observer and interfere with functioning in  a variety of contexts. Distress and/or difficulty changing focus or action.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nchor="ctr"/>
                </a:tc>
                <a:extLst>
                  <a:ext uri="{0D108BD9-81ED-4DB2-BD59-A6C34878D82A}">
                    <a16:rowId xmlns:a16="http://schemas.microsoft.com/office/drawing/2014/main" val="1715043029"/>
                  </a:ext>
                </a:extLst>
              </a:tr>
              <a:tr h="1832969">
                <a:tc>
                  <a:txBody>
                    <a:bodyPr/>
                    <a:lstStyle/>
                    <a:p>
                      <a:pPr marL="0" marR="0" indent="-50800" algn="ctr">
                        <a:lnSpc>
                          <a:spcPct val="107000"/>
                        </a:lnSpc>
                        <a:spcBef>
                          <a:spcPts val="0"/>
                        </a:spcBef>
                        <a:spcAft>
                          <a:spcPts val="0"/>
                        </a:spcAft>
                      </a:pPr>
                      <a:r>
                        <a:rPr lang="en-US" sz="1400" dirty="0" smtClean="0">
                          <a:effectLst/>
                        </a:rPr>
                        <a:t>Level 1</a:t>
                      </a:r>
                    </a:p>
                    <a:p>
                      <a:pPr marL="0" marR="0" indent="-50800" algn="ctr">
                        <a:lnSpc>
                          <a:spcPct val="107000"/>
                        </a:lnSpc>
                        <a:spcBef>
                          <a:spcPts val="0"/>
                        </a:spcBef>
                        <a:spcAft>
                          <a:spcPts val="0"/>
                        </a:spcAft>
                      </a:pPr>
                      <a:r>
                        <a:rPr lang="en-US" sz="1400" dirty="0" smtClean="0">
                          <a:effectLst/>
                        </a:rPr>
                        <a:t>"Requiring </a:t>
                      </a:r>
                      <a:r>
                        <a:rPr lang="en-US" sz="1400" dirty="0">
                          <a:effectLst/>
                        </a:rPr>
                        <a:t>support”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nchor="ctr"/>
                </a:tc>
                <a:tc>
                  <a:txBody>
                    <a:bodyPr/>
                    <a:lstStyle/>
                    <a:p>
                      <a:pPr marL="0" marR="0" indent="-50800" algn="ctr">
                        <a:lnSpc>
                          <a:spcPct val="107000"/>
                        </a:lnSpc>
                        <a:spcBef>
                          <a:spcPts val="0"/>
                        </a:spcBef>
                        <a:spcAft>
                          <a:spcPts val="0"/>
                        </a:spcAft>
                      </a:pPr>
                      <a:r>
                        <a:rPr lang="en-US" sz="1200" dirty="0">
                          <a:effectLst/>
                        </a:rPr>
                        <a:t>Without supports in place, deficits in social communication cause noticeable impairments. Difficulty initiating social interactions, and clear examples of atypical or unsuccessful response to social overtures of others. May appear to have decreased interest in social interactions.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nchor="ctr"/>
                </a:tc>
                <a:tc>
                  <a:txBody>
                    <a:bodyPr/>
                    <a:lstStyle/>
                    <a:p>
                      <a:pPr marL="0" marR="0" indent="-50800" algn="ctr">
                        <a:lnSpc>
                          <a:spcPct val="107000"/>
                        </a:lnSpc>
                        <a:spcBef>
                          <a:spcPts val="0"/>
                        </a:spcBef>
                        <a:spcAft>
                          <a:spcPts val="0"/>
                        </a:spcAft>
                      </a:pPr>
                      <a:r>
                        <a:rPr lang="en-US" sz="1200" dirty="0" smtClean="0">
                          <a:effectLst/>
                        </a:rPr>
                        <a:t>Inflexibility </a:t>
                      </a:r>
                      <a:r>
                        <a:rPr lang="en-US" sz="1200" dirty="0">
                          <a:effectLst/>
                        </a:rPr>
                        <a:t>of behavior causes significant interference with functioning in one or more contexts. Difficulty switching between activities. Problems of organization and planning hamper independence.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3501" marR="63501" marT="30859" marB="30859" anchor="ctr"/>
                </a:tc>
                <a:extLst>
                  <a:ext uri="{0D108BD9-81ED-4DB2-BD59-A6C34878D82A}">
                    <a16:rowId xmlns:a16="http://schemas.microsoft.com/office/drawing/2014/main" val="1356891626"/>
                  </a:ext>
                </a:extLst>
              </a:tr>
            </a:tbl>
          </a:graphicData>
        </a:graphic>
      </p:graphicFrame>
      <p:sp>
        <p:nvSpPr>
          <p:cNvPr id="2" name="TextBox 1"/>
          <p:cNvSpPr txBox="1"/>
          <p:nvPr/>
        </p:nvSpPr>
        <p:spPr>
          <a:xfrm>
            <a:off x="5136864" y="6594003"/>
            <a:ext cx="7055136" cy="861774"/>
          </a:xfrm>
          <a:prstGeom prst="rect">
            <a:avLst/>
          </a:prstGeom>
          <a:noFill/>
        </p:spPr>
        <p:txBody>
          <a:bodyPr wrap="none" rtlCol="0">
            <a:spAutoFit/>
          </a:bodyPr>
          <a:lstStyle/>
          <a:p>
            <a:r>
              <a:rPr lang="en-US" sz="1400" u="sng" dirty="0"/>
              <a:t>https://www.autismspeaks.org/what-autism/diagnosis/dsm-5-diagnostic-criteria</a:t>
            </a:r>
            <a:endParaRPr lang="en-US" sz="1400" dirty="0"/>
          </a:p>
          <a:p>
            <a:r>
              <a:rPr lang="en-US" dirty="0"/>
              <a:t/>
            </a:r>
            <a:br>
              <a:rPr lang="en-US" dirty="0"/>
            </a:br>
            <a:endParaRPr lang="en-US" dirty="0"/>
          </a:p>
        </p:txBody>
      </p:sp>
    </p:spTree>
    <p:extLst>
      <p:ext uri="{BB962C8B-B14F-4D97-AF65-F5344CB8AC3E}">
        <p14:creationId xmlns:p14="http://schemas.microsoft.com/office/powerpoint/2010/main" val="3010959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109" y="249382"/>
            <a:ext cx="9875520" cy="1356360"/>
          </a:xfrm>
        </p:spPr>
        <p:txBody>
          <a:bodyPr/>
          <a:lstStyle/>
          <a:p>
            <a:r>
              <a:rPr lang="en-US" dirty="0" smtClean="0"/>
              <a:t>Benchmarking	</a:t>
            </a:r>
            <a:endParaRPr lang="en-US" dirty="0"/>
          </a:p>
        </p:txBody>
      </p:sp>
      <p:sp>
        <p:nvSpPr>
          <p:cNvPr id="3" name="Content Placeholder 2"/>
          <p:cNvSpPr>
            <a:spLocks noGrp="1"/>
          </p:cNvSpPr>
          <p:nvPr>
            <p:ph idx="1"/>
          </p:nvPr>
        </p:nvSpPr>
        <p:spPr>
          <a:xfrm>
            <a:off x="394854" y="1089892"/>
            <a:ext cx="7825510" cy="5357090"/>
          </a:xfrm>
        </p:spPr>
        <p:txBody>
          <a:bodyPr numCol="1">
            <a:normAutofit/>
          </a:bodyPr>
          <a:lstStyle/>
          <a:p>
            <a:endParaRPr lang="en-US" dirty="0"/>
          </a:p>
          <a:p>
            <a:r>
              <a:rPr lang="en-US" sz="1900" dirty="0"/>
              <a:t>Drexel University Autism Support </a:t>
            </a:r>
            <a:r>
              <a:rPr lang="en-US" sz="1900" dirty="0" smtClean="0"/>
              <a:t>Program</a:t>
            </a:r>
          </a:p>
          <a:p>
            <a:r>
              <a:rPr lang="en-US" sz="1900" dirty="0" smtClean="0"/>
              <a:t>Rutgers </a:t>
            </a:r>
            <a:r>
              <a:rPr lang="en-US" sz="1900" dirty="0"/>
              <a:t>Developmental Disabilities </a:t>
            </a:r>
            <a:r>
              <a:rPr lang="en-US" sz="1900" dirty="0" smtClean="0"/>
              <a:t>Center</a:t>
            </a:r>
            <a:endParaRPr lang="en-US" sz="1900" dirty="0"/>
          </a:p>
          <a:p>
            <a:r>
              <a:rPr lang="en-US" sz="1900" dirty="0" err="1"/>
              <a:t>Mercyhurst</a:t>
            </a:r>
            <a:r>
              <a:rPr lang="en-US" sz="1900" dirty="0"/>
              <a:t> University AIM </a:t>
            </a:r>
            <a:r>
              <a:rPr lang="en-US" sz="1900" dirty="0" smtClean="0"/>
              <a:t>Program</a:t>
            </a:r>
          </a:p>
          <a:p>
            <a:r>
              <a:rPr lang="en-US" sz="1900" dirty="0" smtClean="0"/>
              <a:t>Midwestern </a:t>
            </a:r>
            <a:r>
              <a:rPr lang="en-US" sz="1900" dirty="0"/>
              <a:t>State </a:t>
            </a:r>
            <a:r>
              <a:rPr lang="en-US" sz="1900" dirty="0" smtClean="0"/>
              <a:t>University</a:t>
            </a:r>
          </a:p>
          <a:p>
            <a:r>
              <a:rPr lang="en-US" sz="1900" dirty="0" smtClean="0"/>
              <a:t>St</a:t>
            </a:r>
            <a:r>
              <a:rPr lang="en-US" sz="1900" dirty="0"/>
              <a:t>. Joseph’s University Kinney Center for Autism </a:t>
            </a:r>
            <a:endParaRPr lang="en-US" sz="1900" dirty="0" smtClean="0"/>
          </a:p>
          <a:p>
            <a:r>
              <a:rPr lang="en-US" sz="1900" dirty="0" smtClean="0"/>
              <a:t>Boston </a:t>
            </a:r>
            <a:r>
              <a:rPr lang="en-US" sz="1900" dirty="0"/>
              <a:t>University Supported Education </a:t>
            </a:r>
            <a:r>
              <a:rPr lang="en-US" sz="1900" dirty="0" smtClean="0"/>
              <a:t>Services</a:t>
            </a:r>
          </a:p>
          <a:p>
            <a:r>
              <a:rPr lang="en-US" sz="1900" dirty="0" smtClean="0"/>
              <a:t>University </a:t>
            </a:r>
            <a:r>
              <a:rPr lang="en-US" sz="1900" dirty="0"/>
              <a:t>of Alabama College Transition and Support </a:t>
            </a:r>
            <a:r>
              <a:rPr lang="en-US" sz="1900" dirty="0" smtClean="0"/>
              <a:t>Program</a:t>
            </a:r>
          </a:p>
          <a:p>
            <a:r>
              <a:rPr lang="en-US" sz="1900" dirty="0" smtClean="0"/>
              <a:t>Autism </a:t>
            </a:r>
            <a:r>
              <a:rPr lang="en-US" sz="1900" dirty="0"/>
              <a:t>Collaborative Center at Eastern Michigan </a:t>
            </a:r>
            <a:r>
              <a:rPr lang="en-US" sz="1900" dirty="0" smtClean="0"/>
              <a:t>University</a:t>
            </a:r>
          </a:p>
          <a:p>
            <a:r>
              <a:rPr lang="en-US" sz="1900" dirty="0" smtClean="0"/>
              <a:t>University </a:t>
            </a:r>
            <a:r>
              <a:rPr lang="en-US" sz="1900" dirty="0"/>
              <a:t>of Connecticut SEAD </a:t>
            </a:r>
            <a:r>
              <a:rPr lang="en-US" sz="1900" dirty="0" smtClean="0"/>
              <a:t>Program</a:t>
            </a:r>
          </a:p>
          <a:p>
            <a:r>
              <a:rPr lang="en-US" sz="1900" dirty="0" smtClean="0"/>
              <a:t>Marshall </a:t>
            </a:r>
            <a:r>
              <a:rPr lang="en-US" sz="1900" dirty="0"/>
              <a:t>University Autism Training </a:t>
            </a:r>
            <a:r>
              <a:rPr lang="en-US" sz="1900" dirty="0" smtClean="0"/>
              <a:t>Center</a:t>
            </a:r>
            <a:endParaRPr lang="en-US" sz="1900" dirty="0"/>
          </a:p>
        </p:txBody>
      </p:sp>
    </p:spTree>
    <p:extLst>
      <p:ext uri="{BB962C8B-B14F-4D97-AF65-F5344CB8AC3E}">
        <p14:creationId xmlns:p14="http://schemas.microsoft.com/office/powerpoint/2010/main" val="2457120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909" y="109913"/>
            <a:ext cx="9875520" cy="1356360"/>
          </a:xfrm>
        </p:spPr>
        <p:txBody>
          <a:bodyPr/>
          <a:lstStyle/>
          <a:p>
            <a:r>
              <a:rPr lang="en-US" dirty="0" smtClean="0"/>
              <a:t>Program Initiative Committee</a:t>
            </a:r>
            <a:endParaRPr lang="en-US" dirty="0"/>
          </a:p>
        </p:txBody>
      </p:sp>
      <p:sp>
        <p:nvSpPr>
          <p:cNvPr id="3" name="Content Placeholder 2"/>
          <p:cNvSpPr>
            <a:spLocks noGrp="1"/>
          </p:cNvSpPr>
          <p:nvPr>
            <p:ph idx="1"/>
          </p:nvPr>
        </p:nvSpPr>
        <p:spPr>
          <a:xfrm>
            <a:off x="616526" y="1466273"/>
            <a:ext cx="11031187" cy="5065156"/>
          </a:xfrm>
        </p:spPr>
        <p:txBody>
          <a:bodyPr>
            <a:normAutofit lnSpcReduction="10000"/>
          </a:bodyPr>
          <a:lstStyle/>
          <a:p>
            <a:r>
              <a:rPr lang="en-US" dirty="0" smtClean="0"/>
              <a:t>Housing and Residence Life (Provide living space and staff)</a:t>
            </a:r>
          </a:p>
          <a:p>
            <a:r>
              <a:rPr lang="en-US" dirty="0" smtClean="0"/>
              <a:t>Campus Dining (provide meal plan)</a:t>
            </a:r>
          </a:p>
          <a:p>
            <a:r>
              <a:rPr lang="en-US" dirty="0" smtClean="0"/>
              <a:t>Special Education Department (Encourage students to be Peer Mentors)</a:t>
            </a:r>
          </a:p>
          <a:p>
            <a:r>
              <a:rPr lang="en-US" dirty="0" smtClean="0"/>
              <a:t>Campus Recreation (Fitness classes and Health &amp; Well Being)</a:t>
            </a:r>
          </a:p>
          <a:p>
            <a:r>
              <a:rPr lang="en-US" dirty="0" smtClean="0"/>
              <a:t>Career Services (Job Placement and Internships)</a:t>
            </a:r>
          </a:p>
          <a:p>
            <a:r>
              <a:rPr lang="en-US" dirty="0" smtClean="0"/>
              <a:t>Financial Aid (Financial Needs assessment)</a:t>
            </a:r>
          </a:p>
          <a:p>
            <a:r>
              <a:rPr lang="en-US" dirty="0" smtClean="0"/>
              <a:t>University Police (Student Safety)</a:t>
            </a:r>
          </a:p>
          <a:p>
            <a:r>
              <a:rPr lang="en-US" dirty="0" smtClean="0"/>
              <a:t>Academic Success Center (Resources)</a:t>
            </a:r>
          </a:p>
          <a:p>
            <a:r>
              <a:rPr lang="en-US" dirty="0" smtClean="0"/>
              <a:t>Multicultural Center (Education and Support)</a:t>
            </a:r>
          </a:p>
          <a:p>
            <a:r>
              <a:rPr lang="en-US" dirty="0" smtClean="0"/>
              <a:t>Student Activities (social programming)</a:t>
            </a:r>
          </a:p>
          <a:p>
            <a:r>
              <a:rPr lang="en-US" dirty="0" smtClean="0"/>
              <a:t>Counseling and Psychological Services (Mental Health)</a:t>
            </a:r>
          </a:p>
          <a:p>
            <a:endParaRPr lang="en-US" dirty="0"/>
          </a:p>
        </p:txBody>
      </p:sp>
    </p:spTree>
    <p:extLst>
      <p:ext uri="{BB962C8B-B14F-4D97-AF65-F5344CB8AC3E}">
        <p14:creationId xmlns:p14="http://schemas.microsoft.com/office/powerpoint/2010/main" val="1959304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a:t>
            </a:r>
            <a:r>
              <a:rPr lang="en-US" dirty="0" smtClean="0"/>
              <a:t>of CLASS</a:t>
            </a:r>
            <a:endParaRPr lang="en-US" dirty="0"/>
          </a:p>
        </p:txBody>
      </p:sp>
      <p:sp>
        <p:nvSpPr>
          <p:cNvPr id="3" name="Content Placeholder 2"/>
          <p:cNvSpPr>
            <a:spLocks noGrp="1"/>
          </p:cNvSpPr>
          <p:nvPr>
            <p:ph sz="half" idx="1"/>
          </p:nvPr>
        </p:nvSpPr>
        <p:spPr>
          <a:xfrm>
            <a:off x="1232262" y="1763485"/>
            <a:ext cx="4447786" cy="3581401"/>
          </a:xfrm>
        </p:spPr>
        <p:txBody>
          <a:bodyPr>
            <a:normAutofit fontScale="40000" lnSpcReduction="20000"/>
          </a:bodyPr>
          <a:lstStyle/>
          <a:p>
            <a:pPr>
              <a:lnSpc>
                <a:spcPct val="120000"/>
              </a:lnSpc>
            </a:pPr>
            <a:r>
              <a:rPr lang="en-US" sz="3400" b="1" dirty="0"/>
              <a:t>Description:</a:t>
            </a:r>
            <a:endParaRPr lang="en-US" sz="3400" dirty="0"/>
          </a:p>
          <a:p>
            <a:pPr marL="0" indent="0">
              <a:lnSpc>
                <a:spcPct val="120000"/>
              </a:lnSpc>
              <a:buNone/>
            </a:pPr>
            <a:r>
              <a:rPr lang="en-US" sz="3400" dirty="0"/>
              <a:t>The CLASS program is a </a:t>
            </a:r>
            <a:r>
              <a:rPr lang="en-US" sz="3400" dirty="0" smtClean="0"/>
              <a:t>two year, fee-based </a:t>
            </a:r>
            <a:r>
              <a:rPr lang="en-US" sz="3400" dirty="0"/>
              <a:t>program for College Town University (CTU) students on the Autism Spectrum that provides an academic curriculum along with support in academic, personal and social areas.  </a:t>
            </a:r>
          </a:p>
          <a:p>
            <a:pPr>
              <a:lnSpc>
                <a:spcPct val="120000"/>
              </a:lnSpc>
            </a:pPr>
            <a:r>
              <a:rPr lang="en-US" sz="3400" b="1" dirty="0"/>
              <a:t>Mission: </a:t>
            </a:r>
            <a:endParaRPr lang="en-US" sz="3400" dirty="0"/>
          </a:p>
          <a:p>
            <a:pPr marL="0" indent="0">
              <a:lnSpc>
                <a:spcPct val="120000"/>
              </a:lnSpc>
              <a:buNone/>
            </a:pPr>
            <a:r>
              <a:rPr lang="en-US" sz="3400" dirty="0"/>
              <a:t>The Campus Learning for Autism Spectrum Students (CLASS) program is a student-focused program for College Town University (CTU) students aiming to promote academic, personal, and social integration into the campus </a:t>
            </a:r>
            <a:r>
              <a:rPr lang="en-US" sz="3400" dirty="0" smtClean="0"/>
              <a:t>local, and global communities. </a:t>
            </a:r>
            <a:endParaRPr lang="en-US" sz="3400" dirty="0"/>
          </a:p>
          <a:p>
            <a:endParaRPr lang="en-US" dirty="0"/>
          </a:p>
        </p:txBody>
      </p:sp>
      <p:sp>
        <p:nvSpPr>
          <p:cNvPr id="4" name="Content Placeholder 3"/>
          <p:cNvSpPr>
            <a:spLocks noGrp="1"/>
          </p:cNvSpPr>
          <p:nvPr>
            <p:ph sz="half" idx="2"/>
          </p:nvPr>
        </p:nvSpPr>
        <p:spPr>
          <a:xfrm>
            <a:off x="6080876" y="1763485"/>
            <a:ext cx="5815033" cy="4637315"/>
          </a:xfrm>
        </p:spPr>
        <p:txBody>
          <a:bodyPr>
            <a:noAutofit/>
          </a:bodyPr>
          <a:lstStyle/>
          <a:p>
            <a:pPr>
              <a:lnSpc>
                <a:spcPct val="120000"/>
              </a:lnSpc>
            </a:pPr>
            <a:r>
              <a:rPr lang="en-US" sz="1400" b="1" dirty="0"/>
              <a:t>Highlights of the program:</a:t>
            </a:r>
            <a:endParaRPr lang="en-US" sz="1400" dirty="0"/>
          </a:p>
          <a:p>
            <a:pPr lvl="1">
              <a:lnSpc>
                <a:spcPct val="120000"/>
              </a:lnSpc>
            </a:pPr>
            <a:r>
              <a:rPr lang="en-US" sz="1400" dirty="0"/>
              <a:t>Orientation to the CLASS Program and College Town </a:t>
            </a:r>
            <a:r>
              <a:rPr lang="en-US" sz="1400" dirty="0" smtClean="0"/>
              <a:t>University</a:t>
            </a:r>
            <a:endParaRPr lang="en-US" sz="1400" dirty="0"/>
          </a:p>
          <a:p>
            <a:pPr lvl="1">
              <a:lnSpc>
                <a:spcPct val="120000"/>
              </a:lnSpc>
            </a:pPr>
            <a:r>
              <a:rPr lang="en-US" sz="1400" dirty="0"/>
              <a:t>Program Success Plan </a:t>
            </a:r>
          </a:p>
          <a:p>
            <a:pPr lvl="1">
              <a:lnSpc>
                <a:spcPct val="120000"/>
              </a:lnSpc>
            </a:pPr>
            <a:r>
              <a:rPr lang="en-US" sz="1400" dirty="0"/>
              <a:t>Academic Curriculum &amp; Accommodations</a:t>
            </a:r>
          </a:p>
          <a:p>
            <a:pPr lvl="1">
              <a:lnSpc>
                <a:spcPct val="120000"/>
              </a:lnSpc>
            </a:pPr>
            <a:r>
              <a:rPr lang="en-US" sz="1400" dirty="0"/>
              <a:t>Peer Mentor Program </a:t>
            </a:r>
          </a:p>
          <a:p>
            <a:pPr lvl="1">
              <a:lnSpc>
                <a:spcPct val="120000"/>
              </a:lnSpc>
            </a:pPr>
            <a:r>
              <a:rPr lang="en-US" sz="1400" dirty="0"/>
              <a:t>Living Learning Community</a:t>
            </a:r>
          </a:p>
          <a:p>
            <a:pPr lvl="1">
              <a:lnSpc>
                <a:spcPct val="120000"/>
              </a:lnSpc>
            </a:pPr>
            <a:r>
              <a:rPr lang="en-US" sz="1400" dirty="0"/>
              <a:t>Career Guidance </a:t>
            </a:r>
          </a:p>
          <a:p>
            <a:pPr lvl="1">
              <a:lnSpc>
                <a:spcPct val="120000"/>
              </a:lnSpc>
            </a:pPr>
            <a:r>
              <a:rPr lang="en-US" sz="1400" dirty="0"/>
              <a:t>Personal Enrichment Workshops</a:t>
            </a:r>
          </a:p>
          <a:p>
            <a:pPr lvl="1">
              <a:lnSpc>
                <a:spcPct val="120000"/>
              </a:lnSpc>
            </a:pPr>
            <a:r>
              <a:rPr lang="en-US" sz="1400" dirty="0"/>
              <a:t>Social Events</a:t>
            </a:r>
          </a:p>
          <a:p>
            <a:pPr lvl="1">
              <a:lnSpc>
                <a:spcPct val="120000"/>
              </a:lnSpc>
            </a:pPr>
            <a:r>
              <a:rPr lang="en-US" sz="1400" dirty="0" smtClean="0"/>
              <a:t>Mental Health Counseling </a:t>
            </a:r>
            <a:r>
              <a:rPr lang="en-US" sz="1400" dirty="0"/>
              <a:t>Referrals </a:t>
            </a:r>
          </a:p>
          <a:p>
            <a:pPr lvl="1">
              <a:lnSpc>
                <a:spcPct val="120000"/>
              </a:lnSpc>
            </a:pPr>
            <a:r>
              <a:rPr lang="en-US" sz="1400" dirty="0"/>
              <a:t>Support &amp; Advocacy </a:t>
            </a:r>
          </a:p>
          <a:p>
            <a:pPr lvl="1">
              <a:lnSpc>
                <a:spcPct val="120000"/>
              </a:lnSpc>
            </a:pPr>
            <a:r>
              <a:rPr lang="en-US" sz="1400" dirty="0"/>
              <a:t>Health and </a:t>
            </a:r>
            <a:r>
              <a:rPr lang="en-US" sz="1400" dirty="0" smtClean="0"/>
              <a:t>Wellness</a:t>
            </a:r>
            <a:endParaRPr lang="en-US" sz="1400" dirty="0"/>
          </a:p>
        </p:txBody>
      </p:sp>
    </p:spTree>
    <p:extLst>
      <p:ext uri="{BB962C8B-B14F-4D97-AF65-F5344CB8AC3E}">
        <p14:creationId xmlns:p14="http://schemas.microsoft.com/office/powerpoint/2010/main" val="1094200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Influence of Universal Design </a:t>
            </a:r>
            <a:endParaRPr lang="en-US" dirty="0"/>
          </a:p>
        </p:txBody>
      </p:sp>
      <p:sp>
        <p:nvSpPr>
          <p:cNvPr id="3" name="Content Placeholder 2"/>
          <p:cNvSpPr>
            <a:spLocks noGrp="1"/>
          </p:cNvSpPr>
          <p:nvPr>
            <p:ph idx="1"/>
          </p:nvPr>
        </p:nvSpPr>
        <p:spPr/>
        <p:txBody>
          <a:bodyPr/>
          <a:lstStyle/>
          <a:p>
            <a:r>
              <a:rPr lang="en-US" dirty="0"/>
              <a:t>Set of principles for curriculum development that give ALL individuals equal opportunities to learn </a:t>
            </a:r>
          </a:p>
          <a:p>
            <a:r>
              <a:rPr lang="en-US" dirty="0"/>
              <a:t>Flexible approaches that can be customized for individual needs </a:t>
            </a:r>
            <a:endParaRPr lang="en-US" dirty="0" smtClean="0"/>
          </a:p>
          <a:p>
            <a:r>
              <a:rPr lang="en-US" dirty="0" smtClean="0"/>
              <a:t>Allows students to approach learning in different ways and still be successful </a:t>
            </a:r>
            <a:endParaRPr lang="en-US" dirty="0"/>
          </a:p>
          <a:p>
            <a:pPr marL="45720" indent="0" algn="ctr">
              <a:buNone/>
            </a:pPr>
            <a:endParaRPr lang="en-US" b="1" dirty="0" smtClean="0"/>
          </a:p>
          <a:p>
            <a:pPr marL="45720" indent="0" algn="ctr">
              <a:buNone/>
            </a:pPr>
            <a:r>
              <a:rPr lang="en-US" b="1" dirty="0" smtClean="0"/>
              <a:t>CLASS curriculum will be built with principles of Universal </a:t>
            </a:r>
            <a:r>
              <a:rPr lang="en-US" b="1" dirty="0"/>
              <a:t>D</a:t>
            </a:r>
            <a:r>
              <a:rPr lang="en-US" b="1" dirty="0" smtClean="0"/>
              <a:t>esign to facilitate optimal function within the </a:t>
            </a:r>
            <a:r>
              <a:rPr lang="en-US" b="1" dirty="0" smtClean="0"/>
              <a:t>classroom and with</a:t>
            </a:r>
            <a:r>
              <a:rPr lang="en-US" b="1" dirty="0" smtClean="0"/>
              <a:t>in society  upon graduation from CLASS </a:t>
            </a:r>
            <a:endParaRPr lang="en-US" b="1" dirty="0"/>
          </a:p>
        </p:txBody>
      </p:sp>
    </p:spTree>
    <p:extLst>
      <p:ext uri="{BB962C8B-B14F-4D97-AF65-F5344CB8AC3E}">
        <p14:creationId xmlns:p14="http://schemas.microsoft.com/office/powerpoint/2010/main" val="40654509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44880" y="1034472"/>
            <a:ext cx="5259120" cy="1356360"/>
          </a:xfrm>
        </p:spPr>
        <p:txBody>
          <a:bodyPr>
            <a:normAutofit fontScale="90000"/>
          </a:bodyPr>
          <a:lstStyle/>
          <a:p>
            <a:r>
              <a:rPr lang="en-US" dirty="0" smtClean="0"/>
              <a:t>Student Development Theory </a:t>
            </a:r>
            <a:endParaRPr lang="en-US" dirty="0"/>
          </a:p>
        </p:txBody>
      </p:sp>
      <p:pic>
        <p:nvPicPr>
          <p:cNvPr id="3074" name="Content Placeholder 3"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9467" y="3434153"/>
            <a:ext cx="5494337" cy="292576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descr="Image result for baxter magolda self authorship theo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 y="3434153"/>
            <a:ext cx="5410200" cy="28860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3078" name="Picture 6" descr="Image result for chickering's vecto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7934" y="413657"/>
            <a:ext cx="4906539" cy="276088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755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4543</TotalTime>
  <Words>1469</Words>
  <Application>Microsoft Office PowerPoint</Application>
  <PresentationFormat>Widescreen</PresentationFormat>
  <Paragraphs>416</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Century Gothic</vt:lpstr>
      <vt:lpstr>Corbel</vt:lpstr>
      <vt:lpstr>Times New Roman</vt:lpstr>
      <vt:lpstr>Basis</vt:lpstr>
      <vt:lpstr>Student Affairs.com Case Study Competition</vt:lpstr>
      <vt:lpstr>CLASS</vt:lpstr>
      <vt:lpstr>Autism Spectrum Disorder</vt:lpstr>
      <vt:lpstr>Autism Spectrum disorder </vt:lpstr>
      <vt:lpstr>Benchmarking </vt:lpstr>
      <vt:lpstr>Program Initiative Committee</vt:lpstr>
      <vt:lpstr>Mission of CLASS</vt:lpstr>
      <vt:lpstr>Influence of Universal Design </vt:lpstr>
      <vt:lpstr>Student Development Theory </vt:lpstr>
      <vt:lpstr>CLASS Pillars of Support</vt:lpstr>
      <vt:lpstr>CLASS Program Orientation </vt:lpstr>
      <vt:lpstr>PowerPoint Presentation</vt:lpstr>
      <vt:lpstr>CLASS Staff Responsibilities</vt:lpstr>
      <vt:lpstr>Peer Mentor Responsibilities</vt:lpstr>
      <vt:lpstr>Daily schedule </vt:lpstr>
      <vt:lpstr>Community partners </vt:lpstr>
      <vt:lpstr>Budget</vt:lpstr>
      <vt:lpstr>Assessment</vt:lpstr>
      <vt:lpstr>Future Plans for CLASS</vt:lpstr>
      <vt:lpstr>Resources </vt:lpstr>
    </vt:vector>
  </TitlesOfParts>
  <Company>Clemson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E Tovey</dc:creator>
  <cp:lastModifiedBy>Erin E Tovey</cp:lastModifiedBy>
  <cp:revision>60</cp:revision>
  <dcterms:created xsi:type="dcterms:W3CDTF">2017-02-19T21:32:09Z</dcterms:created>
  <dcterms:modified xsi:type="dcterms:W3CDTF">2017-02-23T19:20:04Z</dcterms:modified>
</cp:coreProperties>
</file>