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81" r:id="rId16"/>
    <p:sldId id="271" r:id="rId17"/>
    <p:sldId id="272" r:id="rId18"/>
    <p:sldId id="273" r:id="rId19"/>
    <p:sldId id="274" r:id="rId20"/>
    <p:sldId id="275" r:id="rId21"/>
    <p:sldId id="276" r:id="rId22"/>
    <p:sldId id="277" r:id="rId23"/>
    <p:sldId id="278" r:id="rId24"/>
    <p:sldId id="279" r:id="rId25"/>
    <p:sldId id="280" r:id="rId2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154" autoAdjust="0"/>
  </p:normalViewPr>
  <p:slideViewPr>
    <p:cSldViewPr snapToGrid="0" snapToObjects="1">
      <p:cViewPr>
        <p:scale>
          <a:sx n="66" d="100"/>
          <a:sy n="66" d="100"/>
        </p:scale>
        <p:origin x="-1904" y="-408"/>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019245343"/>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Shape 2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3" name="Shape 25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5700779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Shape 3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8" name="Shape 30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lgn="l" rtl="0">
              <a:lnSpc>
                <a:spcPct val="115000"/>
              </a:lnSpc>
              <a:spcBef>
                <a:spcPts val="0"/>
              </a:spcBef>
              <a:buNone/>
            </a:pPr>
            <a:r>
              <a:rPr lang="en" i="1"/>
              <a:t>(20 minutes)</a:t>
            </a:r>
          </a:p>
          <a:p>
            <a:pPr lvl="0" algn="l" rtl="0">
              <a:lnSpc>
                <a:spcPct val="115000"/>
              </a:lnSpc>
              <a:spcBef>
                <a:spcPts val="0"/>
              </a:spcBef>
              <a:buNone/>
            </a:pPr>
            <a:r>
              <a:rPr lang="en" b="1"/>
              <a:t>Facilitator Guide:</a:t>
            </a:r>
          </a:p>
          <a:p>
            <a:pPr lvl="0" rtl="0">
              <a:lnSpc>
                <a:spcPct val="115000"/>
              </a:lnSpc>
              <a:spcBef>
                <a:spcPts val="0"/>
              </a:spcBef>
              <a:buNone/>
            </a:pPr>
            <a:r>
              <a:rPr lang="en">
                <a:solidFill>
                  <a:schemeClr val="dk1"/>
                </a:solidFill>
              </a:rPr>
              <a:t>This activity allows participants to examine their personal definitions and reactions to words surrounding issues of social justice. </a:t>
            </a:r>
          </a:p>
          <a:p>
            <a:pPr lvl="0" rtl="0">
              <a:lnSpc>
                <a:spcPct val="115000"/>
              </a:lnSpc>
              <a:spcBef>
                <a:spcPts val="0"/>
              </a:spcBef>
              <a:buNone/>
            </a:pPr>
            <a:r>
              <a:rPr lang="en">
                <a:solidFill>
                  <a:schemeClr val="dk1"/>
                </a:solidFill>
              </a:rPr>
              <a:t>Facilitator must understand concepts:</a:t>
            </a:r>
          </a:p>
          <a:p>
            <a:pPr marL="457200" lvl="0" indent="-298450" rtl="0">
              <a:lnSpc>
                <a:spcPct val="115000"/>
              </a:lnSpc>
              <a:spcBef>
                <a:spcPts val="0"/>
              </a:spcBef>
              <a:buClr>
                <a:schemeClr val="dk1"/>
              </a:buClr>
              <a:buSzPct val="100000"/>
              <a:buAutoNum type="arabicPeriod"/>
            </a:pPr>
            <a:r>
              <a:rPr lang="en">
                <a:solidFill>
                  <a:schemeClr val="dk1"/>
                </a:solidFill>
              </a:rPr>
              <a:t>Social identities</a:t>
            </a:r>
          </a:p>
          <a:p>
            <a:pPr marL="457200" lvl="0" indent="-298450" rtl="0">
              <a:lnSpc>
                <a:spcPct val="115000"/>
              </a:lnSpc>
              <a:spcBef>
                <a:spcPts val="0"/>
              </a:spcBef>
              <a:buClr>
                <a:schemeClr val="dk1"/>
              </a:buClr>
              <a:buSzPct val="100000"/>
              <a:buAutoNum type="arabicPeriod"/>
            </a:pPr>
            <a:r>
              <a:rPr lang="en">
                <a:solidFill>
                  <a:schemeClr val="dk1"/>
                </a:solidFill>
              </a:rPr>
              <a:t>Privileged Identity Development Exploration Model</a:t>
            </a:r>
          </a:p>
          <a:p>
            <a:pPr marL="457200" lvl="0" indent="-298450" rtl="0">
              <a:lnSpc>
                <a:spcPct val="115000"/>
              </a:lnSpc>
              <a:spcBef>
                <a:spcPts val="0"/>
              </a:spcBef>
              <a:buClr>
                <a:schemeClr val="dk1"/>
              </a:buClr>
              <a:buSzPct val="100000"/>
              <a:buAutoNum type="arabicPeriod"/>
            </a:pPr>
            <a:r>
              <a:rPr lang="en">
                <a:solidFill>
                  <a:schemeClr val="dk1"/>
                </a:solidFill>
              </a:rPr>
              <a:t>Schlossberg’s Mattering vs. Marginality</a:t>
            </a:r>
          </a:p>
          <a:p>
            <a:pPr marL="914400" lvl="1" indent="-298450" rtl="0">
              <a:lnSpc>
                <a:spcPct val="115000"/>
              </a:lnSpc>
              <a:spcBef>
                <a:spcPts val="0"/>
              </a:spcBef>
              <a:buClr>
                <a:schemeClr val="dk1"/>
              </a:buClr>
              <a:buSzPct val="100000"/>
              <a:buAutoNum type="alphaLcPeriod"/>
            </a:pPr>
            <a:r>
              <a:rPr lang="en">
                <a:solidFill>
                  <a:schemeClr val="dk1"/>
                </a:solidFill>
              </a:rPr>
              <a:t>Mattering</a:t>
            </a:r>
          </a:p>
          <a:p>
            <a:pPr marL="1371600" lvl="2" indent="-298450" rtl="0">
              <a:lnSpc>
                <a:spcPct val="115000"/>
              </a:lnSpc>
              <a:spcBef>
                <a:spcPts val="0"/>
              </a:spcBef>
              <a:buClr>
                <a:schemeClr val="dk1"/>
              </a:buClr>
              <a:buSzPct val="100000"/>
              <a:buAutoNum type="romanLcPeriod"/>
            </a:pPr>
            <a:r>
              <a:rPr lang="en">
                <a:solidFill>
                  <a:schemeClr val="dk1"/>
                </a:solidFill>
              </a:rPr>
              <a:t>Importance</a:t>
            </a:r>
          </a:p>
          <a:p>
            <a:pPr marL="1371600" lvl="2" indent="-298450" rtl="0">
              <a:lnSpc>
                <a:spcPct val="115000"/>
              </a:lnSpc>
              <a:spcBef>
                <a:spcPts val="0"/>
              </a:spcBef>
              <a:buClr>
                <a:schemeClr val="dk1"/>
              </a:buClr>
              <a:buSzPct val="100000"/>
              <a:buAutoNum type="romanLcPeriod"/>
            </a:pPr>
            <a:r>
              <a:rPr lang="en">
                <a:solidFill>
                  <a:schemeClr val="dk1"/>
                </a:solidFill>
              </a:rPr>
              <a:t>Dependence</a:t>
            </a:r>
          </a:p>
          <a:p>
            <a:pPr marL="1371600" lvl="2" indent="-298450" rtl="0">
              <a:lnSpc>
                <a:spcPct val="115000"/>
              </a:lnSpc>
              <a:spcBef>
                <a:spcPts val="0"/>
              </a:spcBef>
              <a:buClr>
                <a:schemeClr val="dk1"/>
              </a:buClr>
              <a:buSzPct val="100000"/>
              <a:buAutoNum type="romanLcPeriod"/>
            </a:pPr>
            <a:r>
              <a:rPr lang="en">
                <a:solidFill>
                  <a:schemeClr val="dk1"/>
                </a:solidFill>
              </a:rPr>
              <a:t>Ego Extension</a:t>
            </a:r>
          </a:p>
          <a:p>
            <a:pPr marL="1371600" lvl="2" indent="-298450" rtl="0">
              <a:lnSpc>
                <a:spcPct val="115000"/>
              </a:lnSpc>
              <a:spcBef>
                <a:spcPts val="0"/>
              </a:spcBef>
              <a:buClr>
                <a:schemeClr val="dk1"/>
              </a:buClr>
              <a:buSzPct val="100000"/>
              <a:buAutoNum type="romanLcPeriod"/>
            </a:pPr>
            <a:r>
              <a:rPr lang="en">
                <a:solidFill>
                  <a:schemeClr val="dk1"/>
                </a:solidFill>
              </a:rPr>
              <a:t>Appreciation</a:t>
            </a:r>
          </a:p>
          <a:p>
            <a:pPr marL="1371600" lvl="2" indent="-298450" rtl="0">
              <a:lnSpc>
                <a:spcPct val="115000"/>
              </a:lnSpc>
              <a:spcBef>
                <a:spcPts val="0"/>
              </a:spcBef>
              <a:buClr>
                <a:schemeClr val="dk1"/>
              </a:buClr>
              <a:buSzPct val="100000"/>
              <a:buAutoNum type="romanLcPeriod"/>
            </a:pPr>
            <a:r>
              <a:rPr lang="en">
                <a:solidFill>
                  <a:schemeClr val="dk1"/>
                </a:solidFill>
              </a:rPr>
              <a:t>Attention</a:t>
            </a:r>
          </a:p>
          <a:p>
            <a:pPr lvl="0" rtl="0">
              <a:lnSpc>
                <a:spcPct val="115000"/>
              </a:lnSpc>
              <a:spcBef>
                <a:spcPts val="0"/>
              </a:spcBef>
              <a:buClr>
                <a:schemeClr val="dk1"/>
              </a:buClr>
              <a:buSzPct val="100000"/>
              <a:buFont typeface="Arial"/>
              <a:buNone/>
            </a:pPr>
            <a:r>
              <a:rPr lang="en" u="sng">
                <a:solidFill>
                  <a:schemeClr val="dk1"/>
                </a:solidFill>
              </a:rPr>
              <a:t>Instructions:</a:t>
            </a:r>
          </a:p>
          <a:p>
            <a:pPr marL="457200" lvl="0" indent="-298450" rtl="0">
              <a:lnSpc>
                <a:spcPct val="115000"/>
              </a:lnSpc>
              <a:spcBef>
                <a:spcPts val="0"/>
              </a:spcBef>
              <a:buClr>
                <a:schemeClr val="dk1"/>
              </a:buClr>
              <a:buSzPct val="100000"/>
              <a:buAutoNum type="arabicPeriod"/>
            </a:pPr>
            <a:r>
              <a:rPr lang="en">
                <a:solidFill>
                  <a:schemeClr val="dk1"/>
                </a:solidFill>
              </a:rPr>
              <a:t>Write the four words/terms on 4 separate sheets of large, butcher paper : Privilege, Oppression, Intersectionality, and Social Equity </a:t>
            </a:r>
          </a:p>
          <a:p>
            <a:pPr marL="457200" lvl="0" indent="-298450" rtl="0">
              <a:lnSpc>
                <a:spcPct val="115000"/>
              </a:lnSpc>
              <a:spcBef>
                <a:spcPts val="0"/>
              </a:spcBef>
              <a:buClr>
                <a:schemeClr val="dk1"/>
              </a:buClr>
              <a:buSzPct val="100000"/>
              <a:buAutoNum type="arabicPeriod"/>
            </a:pPr>
            <a:r>
              <a:rPr lang="en">
                <a:solidFill>
                  <a:schemeClr val="dk1"/>
                </a:solidFill>
              </a:rPr>
              <a:t>Tape these papers up on 4 different walls around the room (Privilege should be on the wall parallel to Oppression). </a:t>
            </a:r>
          </a:p>
          <a:p>
            <a:pPr marL="457200" lvl="0" indent="-298450" rtl="0">
              <a:lnSpc>
                <a:spcPct val="115000"/>
              </a:lnSpc>
              <a:spcBef>
                <a:spcPts val="0"/>
              </a:spcBef>
              <a:buClr>
                <a:schemeClr val="dk1"/>
              </a:buClr>
              <a:buSzPct val="100000"/>
              <a:buAutoNum type="arabicPeriod"/>
            </a:pPr>
            <a:r>
              <a:rPr lang="en">
                <a:solidFill>
                  <a:schemeClr val="dk1"/>
                </a:solidFill>
              </a:rPr>
              <a:t>Give each participant a marker, pen, etc. and a set of sticky notes.</a:t>
            </a:r>
          </a:p>
          <a:p>
            <a:pPr marL="457200" lvl="0" indent="-298450" rtl="0">
              <a:lnSpc>
                <a:spcPct val="115000"/>
              </a:lnSpc>
              <a:spcBef>
                <a:spcPts val="0"/>
              </a:spcBef>
              <a:buClr>
                <a:schemeClr val="dk1"/>
              </a:buClr>
              <a:buSzPct val="100000"/>
              <a:buAutoNum type="arabicPeriod"/>
            </a:pPr>
            <a:r>
              <a:rPr lang="en">
                <a:solidFill>
                  <a:schemeClr val="dk1"/>
                </a:solidFill>
              </a:rPr>
              <a:t>Ask participants to take the time to silently write their definitions, reactions, and concerns regarding each word on the corresponding butcher paper sheet.  Those who prefer to respond from their seat may have their sticky notes posted on the butcher paper for them, so their voices are still heard.</a:t>
            </a:r>
          </a:p>
          <a:p>
            <a:pPr marL="457200" lvl="0" indent="-298450" rtl="0">
              <a:lnSpc>
                <a:spcPct val="115000"/>
              </a:lnSpc>
              <a:spcBef>
                <a:spcPts val="0"/>
              </a:spcBef>
              <a:buClr>
                <a:schemeClr val="dk1"/>
              </a:buClr>
              <a:buSzPct val="100000"/>
              <a:buAutoNum type="arabicPeriod"/>
            </a:pPr>
            <a:r>
              <a:rPr lang="en">
                <a:solidFill>
                  <a:schemeClr val="dk1"/>
                </a:solidFill>
              </a:rPr>
              <a:t>As participants finish writing their own words, they should revisit each word, highlighting things they thought about and reactions to the phrases written on the walls.</a:t>
            </a:r>
          </a:p>
          <a:p>
            <a:pPr marL="457200" lvl="0" indent="-298450" rtl="0">
              <a:lnSpc>
                <a:spcPct val="115000"/>
              </a:lnSpc>
              <a:spcBef>
                <a:spcPts val="0"/>
              </a:spcBef>
              <a:buClr>
                <a:schemeClr val="dk1"/>
              </a:buClr>
              <a:buSzPct val="100000"/>
              <a:buAutoNum type="arabicPeriod"/>
            </a:pPr>
            <a:r>
              <a:rPr lang="en">
                <a:solidFill>
                  <a:schemeClr val="dk1"/>
                </a:solidFill>
              </a:rPr>
              <a:t>Encourage everyone to continue moving around the room to read what is written on the sheets, even when they’re done writing.</a:t>
            </a:r>
          </a:p>
          <a:p>
            <a:pPr lvl="0" rtl="0">
              <a:lnSpc>
                <a:spcPct val="115000"/>
              </a:lnSpc>
              <a:spcBef>
                <a:spcPts val="0"/>
              </a:spcBef>
              <a:buNone/>
            </a:pPr>
            <a:endParaRPr>
              <a:solidFill>
                <a:schemeClr val="dk1"/>
              </a:solidFill>
            </a:endParaRPr>
          </a:p>
          <a:p>
            <a:pPr lvl="0" rtl="0">
              <a:lnSpc>
                <a:spcPct val="115000"/>
              </a:lnSpc>
              <a:spcBef>
                <a:spcPts val="0"/>
              </a:spcBef>
              <a:buNone/>
            </a:pPr>
            <a:r>
              <a:rPr lang="en" u="sng">
                <a:solidFill>
                  <a:schemeClr val="dk1"/>
                </a:solidFill>
              </a:rPr>
              <a:t>Debrief Questions:</a:t>
            </a:r>
          </a:p>
          <a:p>
            <a:pPr marL="457200" lvl="0" indent="-298450" rtl="0">
              <a:lnSpc>
                <a:spcPct val="115000"/>
              </a:lnSpc>
              <a:spcBef>
                <a:spcPts val="0"/>
              </a:spcBef>
              <a:buClr>
                <a:schemeClr val="dk1"/>
              </a:buClr>
              <a:buSzPct val="100000"/>
              <a:buAutoNum type="arabicPeriod"/>
            </a:pPr>
            <a:r>
              <a:rPr lang="en">
                <a:solidFill>
                  <a:schemeClr val="dk1"/>
                </a:solidFill>
              </a:rPr>
              <a:t>What was this process like?</a:t>
            </a:r>
          </a:p>
          <a:p>
            <a:pPr marL="457200" lvl="0" indent="-298450" rtl="0">
              <a:lnSpc>
                <a:spcPct val="115000"/>
              </a:lnSpc>
              <a:spcBef>
                <a:spcPts val="0"/>
              </a:spcBef>
              <a:buClr>
                <a:schemeClr val="dk1"/>
              </a:buClr>
              <a:buSzPct val="100000"/>
              <a:buAutoNum type="arabicPeriod"/>
            </a:pPr>
            <a:r>
              <a:rPr lang="en">
                <a:solidFill>
                  <a:schemeClr val="dk1"/>
                </a:solidFill>
              </a:rPr>
              <a:t>What was difficult?</a:t>
            </a:r>
          </a:p>
          <a:p>
            <a:pPr marL="457200" lvl="0" indent="-298450" rtl="0">
              <a:lnSpc>
                <a:spcPct val="115000"/>
              </a:lnSpc>
              <a:spcBef>
                <a:spcPts val="0"/>
              </a:spcBef>
              <a:buClr>
                <a:schemeClr val="dk1"/>
              </a:buClr>
              <a:buSzPct val="100000"/>
              <a:buAutoNum type="arabicPeriod"/>
            </a:pPr>
            <a:r>
              <a:rPr lang="en">
                <a:solidFill>
                  <a:schemeClr val="dk1"/>
                </a:solidFill>
              </a:rPr>
              <a:t>How did this make you feel? </a:t>
            </a:r>
          </a:p>
          <a:p>
            <a:pPr marL="457200" lvl="0" indent="-298450" rtl="0">
              <a:lnSpc>
                <a:spcPct val="115000"/>
              </a:lnSpc>
              <a:spcBef>
                <a:spcPts val="0"/>
              </a:spcBef>
              <a:buClr>
                <a:schemeClr val="dk1"/>
              </a:buClr>
              <a:buSzPct val="100000"/>
              <a:buAutoNum type="arabicPeriod"/>
            </a:pPr>
            <a:r>
              <a:rPr lang="en">
                <a:solidFill>
                  <a:schemeClr val="dk1"/>
                </a:solidFill>
              </a:rPr>
              <a:t>Reactions?</a:t>
            </a:r>
          </a:p>
        </p:txBody>
      </p:sp>
    </p:spTree>
    <p:extLst>
      <p:ext uri="{BB962C8B-B14F-4D97-AF65-F5344CB8AC3E}">
        <p14:creationId xmlns:p14="http://schemas.microsoft.com/office/powerpoint/2010/main" val="14434795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2"/>
        <p:cNvGrpSpPr/>
        <p:nvPr/>
      </p:nvGrpSpPr>
      <p:grpSpPr>
        <a:xfrm>
          <a:off x="0" y="0"/>
          <a:ext cx="0" cy="0"/>
          <a:chOff x="0" y="0"/>
          <a:chExt cx="0" cy="0"/>
        </a:xfrm>
      </p:grpSpPr>
      <p:sp>
        <p:nvSpPr>
          <p:cNvPr id="313" name="Shape 3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4" name="Shape 31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i="1"/>
              <a:t>(10 minutes)</a:t>
            </a:r>
          </a:p>
          <a:p>
            <a:pPr lvl="0" rtl="0">
              <a:spcBef>
                <a:spcPts val="0"/>
              </a:spcBef>
              <a:buNone/>
            </a:pPr>
            <a:r>
              <a:rPr lang="en" b="1"/>
              <a:t>Facilitator Guide:</a:t>
            </a:r>
          </a:p>
          <a:p>
            <a:pPr marL="457200" lvl="0" indent="-298450" rtl="0">
              <a:spcBef>
                <a:spcPts val="0"/>
              </a:spcBef>
              <a:buSzPct val="100000"/>
              <a:buAutoNum type="arabicPeriod"/>
            </a:pPr>
            <a:r>
              <a:rPr lang="en"/>
              <a:t>Can we have 4 volunteers to read these definitions?</a:t>
            </a:r>
          </a:p>
          <a:p>
            <a:pPr marL="457200" lvl="0" indent="-298450" rtl="0">
              <a:spcBef>
                <a:spcPts val="0"/>
              </a:spcBef>
              <a:buSzPct val="100000"/>
              <a:buAutoNum type="arabicPeriod"/>
            </a:pPr>
            <a:r>
              <a:rPr lang="en"/>
              <a:t>What thoughts or phrases come to mind from these words?</a:t>
            </a:r>
          </a:p>
          <a:p>
            <a:pPr marL="457200" lvl="0" indent="-298450">
              <a:spcBef>
                <a:spcPts val="0"/>
              </a:spcBef>
              <a:buSzPct val="100000"/>
              <a:buAutoNum type="arabicPeriod"/>
            </a:pPr>
            <a:r>
              <a:rPr lang="en"/>
              <a:t>Do you have any examples? Any specific from our campus?</a:t>
            </a:r>
          </a:p>
        </p:txBody>
      </p:sp>
    </p:spTree>
    <p:extLst>
      <p:ext uri="{BB962C8B-B14F-4D97-AF65-F5344CB8AC3E}">
        <p14:creationId xmlns:p14="http://schemas.microsoft.com/office/powerpoint/2010/main" val="28034157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Shape 3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20" name="Shape 32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i="1" dirty="0"/>
              <a:t>(15 minutes)</a:t>
            </a:r>
          </a:p>
          <a:p>
            <a:pPr lvl="0" rtl="0">
              <a:spcBef>
                <a:spcPts val="0"/>
              </a:spcBef>
              <a:buNone/>
            </a:pPr>
            <a:r>
              <a:rPr lang="en" b="1" dirty="0"/>
              <a:t>Facilitator Guide:</a:t>
            </a:r>
          </a:p>
          <a:p>
            <a:pPr lvl="0" rtl="0">
              <a:spcBef>
                <a:spcPts val="0"/>
              </a:spcBef>
              <a:buNone/>
            </a:pPr>
            <a:r>
              <a:rPr lang="en" u="sng" dirty="0"/>
              <a:t>Before the Pair and Share</a:t>
            </a:r>
          </a:p>
          <a:p>
            <a:pPr lvl="0" rtl="0">
              <a:spcBef>
                <a:spcPts val="0"/>
              </a:spcBef>
              <a:buNone/>
            </a:pPr>
            <a:r>
              <a:rPr lang="en" dirty="0"/>
              <a:t>1. Would anyone like to volunteer to read this definition?</a:t>
            </a:r>
          </a:p>
          <a:p>
            <a:pPr lvl="0" rtl="0">
              <a:spcBef>
                <a:spcPts val="0"/>
              </a:spcBef>
              <a:buNone/>
            </a:pPr>
            <a:r>
              <a:rPr lang="en" dirty="0"/>
              <a:t>2. What words or phrases resonate with you, and why?</a:t>
            </a:r>
          </a:p>
          <a:p>
            <a:pPr lvl="0" rtl="0">
              <a:spcBef>
                <a:spcPts val="0"/>
              </a:spcBef>
              <a:buNone/>
            </a:pPr>
            <a:endParaRPr dirty="0"/>
          </a:p>
          <a:p>
            <a:pPr lvl="0" rtl="0">
              <a:spcBef>
                <a:spcPts val="0"/>
              </a:spcBef>
              <a:buNone/>
            </a:pPr>
            <a:r>
              <a:rPr lang="en" u="sng" dirty="0"/>
              <a:t>After the Pair and Share</a:t>
            </a:r>
          </a:p>
          <a:p>
            <a:pPr marL="457200" lvl="0" indent="-298450" rtl="0">
              <a:spcBef>
                <a:spcPts val="0"/>
              </a:spcBef>
              <a:buSzPct val="100000"/>
              <a:buAutoNum type="arabicPeriod"/>
            </a:pPr>
            <a:r>
              <a:rPr lang="en" dirty="0"/>
              <a:t>After reflecting through the pair and share, how does social justice influence your work?</a:t>
            </a:r>
          </a:p>
        </p:txBody>
      </p:sp>
    </p:spTree>
    <p:extLst>
      <p:ext uri="{BB962C8B-B14F-4D97-AF65-F5344CB8AC3E}">
        <p14:creationId xmlns:p14="http://schemas.microsoft.com/office/powerpoint/2010/main" val="29888958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Shape 3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26" name="Shape 32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i="1"/>
              <a:t>(5 minutes)</a:t>
            </a:r>
          </a:p>
          <a:p>
            <a:pPr lvl="0" rtl="0">
              <a:spcBef>
                <a:spcPts val="0"/>
              </a:spcBef>
              <a:buClr>
                <a:schemeClr val="dk1"/>
              </a:buClr>
              <a:buSzPct val="100000"/>
              <a:buFont typeface="Arial"/>
              <a:buNone/>
            </a:pPr>
            <a:r>
              <a:rPr lang="en" b="1">
                <a:solidFill>
                  <a:schemeClr val="dk1"/>
                </a:solidFill>
              </a:rPr>
              <a:t>Facilitator Guide:</a:t>
            </a:r>
          </a:p>
          <a:p>
            <a:pPr lvl="0" rtl="0">
              <a:spcBef>
                <a:spcPts val="0"/>
              </a:spcBef>
              <a:buNone/>
            </a:pPr>
            <a:r>
              <a:rPr lang="en"/>
              <a:t>Equality is giving everyone the same resources.</a:t>
            </a:r>
          </a:p>
          <a:p>
            <a:pPr lvl="0" rtl="0">
              <a:spcBef>
                <a:spcPts val="0"/>
              </a:spcBef>
              <a:buNone/>
            </a:pPr>
            <a:r>
              <a:rPr lang="en"/>
              <a:t>Equity is giving everyone access to the resources they need to learn and thrive.</a:t>
            </a:r>
          </a:p>
          <a:p>
            <a:pPr lvl="0" rtl="0">
              <a:spcBef>
                <a:spcPts val="0"/>
              </a:spcBef>
              <a:buNone/>
            </a:pPr>
            <a:endParaRPr/>
          </a:p>
          <a:p>
            <a:pPr lvl="0" rtl="0">
              <a:spcBef>
                <a:spcPts val="0"/>
              </a:spcBef>
              <a:buNone/>
            </a:pPr>
            <a:r>
              <a:rPr lang="en"/>
              <a:t>Examples: All-gender restrooms, training and education for healthcare providers, on-campus housing accommodations.</a:t>
            </a:r>
          </a:p>
        </p:txBody>
      </p:sp>
    </p:spTree>
    <p:extLst>
      <p:ext uri="{BB962C8B-B14F-4D97-AF65-F5344CB8AC3E}">
        <p14:creationId xmlns:p14="http://schemas.microsoft.com/office/powerpoint/2010/main" val="29763677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Shape 33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2" name="Shape 33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i="1"/>
              <a:t>(10 minutes)</a:t>
            </a:r>
          </a:p>
          <a:p>
            <a:pPr lvl="0" rtl="0">
              <a:spcBef>
                <a:spcPts val="0"/>
              </a:spcBef>
              <a:buNone/>
            </a:pPr>
            <a:r>
              <a:rPr lang="en" b="1"/>
              <a:t>Facilitator Guide:</a:t>
            </a:r>
          </a:p>
          <a:p>
            <a:pPr lvl="0" rtl="0">
              <a:spcBef>
                <a:spcPts val="0"/>
              </a:spcBef>
              <a:buNone/>
            </a:pPr>
            <a:r>
              <a:rPr lang="en"/>
              <a:t>As a review, the survey indicated that students who identify as TGNC...</a:t>
            </a:r>
          </a:p>
          <a:p>
            <a:pPr marL="457200" lvl="0" indent="-298450" rtl="0">
              <a:spcBef>
                <a:spcPts val="0"/>
              </a:spcBef>
              <a:buSzPct val="100000"/>
              <a:buAutoNum type="arabicPeriod"/>
            </a:pPr>
            <a:r>
              <a:rPr lang="en"/>
              <a:t>Are tired of correcting people’s usage of pronouns</a:t>
            </a:r>
          </a:p>
          <a:p>
            <a:pPr marL="457200" lvl="0" indent="-298450" rtl="0">
              <a:spcBef>
                <a:spcPts val="0"/>
              </a:spcBef>
              <a:buSzPct val="100000"/>
              <a:buAutoNum type="arabicPeriod"/>
            </a:pPr>
            <a:r>
              <a:rPr lang="en"/>
              <a:t>Feel burdened having to educate the campus about the TGNC community</a:t>
            </a:r>
          </a:p>
          <a:p>
            <a:pPr marL="457200" lvl="0" indent="-298450" rtl="0">
              <a:spcBef>
                <a:spcPts val="0"/>
              </a:spcBef>
              <a:buSzPct val="100000"/>
              <a:buAutoNum type="arabicPeriod"/>
            </a:pPr>
            <a:r>
              <a:rPr lang="en"/>
              <a:t>Censor their feelings and hide their identity to ensure their safety</a:t>
            </a:r>
          </a:p>
          <a:p>
            <a:pPr marL="457200" lvl="0" indent="-298450" rtl="0">
              <a:spcBef>
                <a:spcPts val="0"/>
              </a:spcBef>
              <a:buSzPct val="100000"/>
              <a:buAutoNum type="arabicPeriod"/>
            </a:pPr>
            <a:r>
              <a:rPr lang="en"/>
              <a:t>Express concerns regarding their safety on campus</a:t>
            </a:r>
          </a:p>
          <a:p>
            <a:pPr marL="457200" lvl="0" indent="-298450" rtl="0">
              <a:spcBef>
                <a:spcPts val="0"/>
              </a:spcBef>
              <a:buSzPct val="100000"/>
              <a:buAutoNum type="arabicPeriod"/>
            </a:pPr>
            <a:r>
              <a:rPr lang="en"/>
              <a:t>Want to see their experiences centered (eg. transgender women of color, first-generation students who are TGNC) </a:t>
            </a:r>
          </a:p>
          <a:p>
            <a:pPr marL="914400" lvl="0" indent="-228600" rtl="0">
              <a:spcBef>
                <a:spcPts val="0"/>
              </a:spcBef>
              <a:buChar char="-"/>
            </a:pPr>
            <a:r>
              <a:rPr lang="en"/>
              <a:t>Explore these issues using a Critical Pedagogy Lens (as described through Critical Race Theory) with participants</a:t>
            </a:r>
          </a:p>
          <a:p>
            <a:pPr marL="1371600" lvl="1" indent="-228600" rtl="0">
              <a:spcBef>
                <a:spcPts val="0"/>
              </a:spcBef>
              <a:buChar char="-"/>
            </a:pPr>
            <a:r>
              <a:rPr lang="en"/>
              <a:t>Counterstorytelling - including the narratives of Centrist College students who are not part of the dominant story at our institution</a:t>
            </a:r>
          </a:p>
          <a:p>
            <a:pPr marL="1371600" lvl="1" indent="-228600" rtl="0">
              <a:spcBef>
                <a:spcPts val="0"/>
              </a:spcBef>
              <a:buChar char="-"/>
            </a:pPr>
            <a:r>
              <a:rPr lang="en"/>
              <a:t>Intersectionality - considering what other identities TGNC students bring as part of who they are, and how those connect to their experiences on campus in the context of power, privilege and oppression</a:t>
            </a:r>
          </a:p>
          <a:p>
            <a:pPr lvl="0">
              <a:spcBef>
                <a:spcPts val="0"/>
              </a:spcBef>
              <a:buNone/>
            </a:pPr>
            <a:endParaRPr/>
          </a:p>
        </p:txBody>
      </p:sp>
    </p:spTree>
    <p:extLst>
      <p:ext uri="{BB962C8B-B14F-4D97-AF65-F5344CB8AC3E}">
        <p14:creationId xmlns:p14="http://schemas.microsoft.com/office/powerpoint/2010/main" val="15158447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i="1" dirty="0" smtClean="0"/>
              <a:t>(5 minutes)</a:t>
            </a:r>
          </a:p>
          <a:p>
            <a:r>
              <a:rPr lang="en-US" b="1" dirty="0" smtClean="0"/>
              <a:t>Facilitator</a:t>
            </a:r>
            <a:r>
              <a:rPr lang="en-US" b="1" baseline="0" dirty="0" smtClean="0"/>
              <a:t> </a:t>
            </a:r>
            <a:r>
              <a:rPr lang="en-US" b="1" baseline="0" smtClean="0"/>
              <a:t>Guide</a:t>
            </a:r>
            <a:r>
              <a:rPr lang="en-US" b="1" baseline="0" smtClean="0"/>
              <a:t>:</a:t>
            </a:r>
            <a:endParaRPr lang="en-US" baseline="0" dirty="0" smtClean="0"/>
          </a:p>
          <a:p>
            <a:r>
              <a:rPr lang="en-US" baseline="0" dirty="0" smtClean="0"/>
              <a:t>Ask for three volunteers, and hand them each a slip of paper with the one of the quotes shown on the slide typed on them. Ask the volunteers to read the quotes on the slide aloud as the remaining participants read along from the slide. Give participants a moment at the end to process what they have listened to.</a:t>
            </a:r>
            <a:endParaRPr lang="en-US" dirty="0"/>
          </a:p>
        </p:txBody>
      </p:sp>
    </p:spTree>
    <p:extLst>
      <p:ext uri="{BB962C8B-B14F-4D97-AF65-F5344CB8AC3E}">
        <p14:creationId xmlns:p14="http://schemas.microsoft.com/office/powerpoint/2010/main" val="42320265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
        <p:cNvGrpSpPr/>
        <p:nvPr/>
      </p:nvGrpSpPr>
      <p:grpSpPr>
        <a:xfrm>
          <a:off x="0" y="0"/>
          <a:ext cx="0" cy="0"/>
          <a:chOff x="0" y="0"/>
          <a:chExt cx="0" cy="0"/>
        </a:xfrm>
      </p:grpSpPr>
      <p:sp>
        <p:nvSpPr>
          <p:cNvPr id="344" name="Shape 34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45" name="Shape 34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Clr>
                <a:schemeClr val="dk1"/>
              </a:buClr>
              <a:buSzPct val="100000"/>
              <a:buFont typeface="Arial"/>
              <a:buNone/>
            </a:pPr>
            <a:r>
              <a:rPr lang="en" i="1" dirty="0"/>
              <a:t>(5 minutes)</a:t>
            </a:r>
          </a:p>
          <a:p>
            <a:pPr lvl="0" rtl="0">
              <a:spcBef>
                <a:spcPts val="0"/>
              </a:spcBef>
              <a:buClr>
                <a:schemeClr val="dk1"/>
              </a:buClr>
              <a:buSzPct val="100000"/>
              <a:buFont typeface="Arial"/>
              <a:buNone/>
            </a:pPr>
            <a:r>
              <a:rPr lang="en" b="1" dirty="0"/>
              <a:t>Facilitator Guide:</a:t>
            </a:r>
          </a:p>
          <a:p>
            <a:pPr lvl="0" rtl="0">
              <a:spcBef>
                <a:spcPts val="0"/>
              </a:spcBef>
              <a:buClr>
                <a:schemeClr val="dk1"/>
              </a:buClr>
              <a:buSzPct val="100000"/>
              <a:buFont typeface="Arial"/>
              <a:buNone/>
            </a:pPr>
            <a:r>
              <a:rPr lang="en" dirty="0"/>
              <a:t>How are we providing a safe and secure foundation for students? (physical environment)</a:t>
            </a:r>
          </a:p>
          <a:p>
            <a:pPr marL="457200" lvl="0" indent="-298450" rtl="0">
              <a:spcBef>
                <a:spcPts val="0"/>
              </a:spcBef>
              <a:buSzPct val="100000"/>
              <a:buAutoNum type="arabicPeriod"/>
            </a:pPr>
            <a:r>
              <a:rPr lang="en" dirty="0"/>
              <a:t>Restrooms - minimal all-gender restrooms on campus</a:t>
            </a:r>
          </a:p>
          <a:p>
            <a:pPr marL="457200" lvl="0" indent="-298450" rtl="0">
              <a:spcBef>
                <a:spcPts val="0"/>
              </a:spcBef>
              <a:buSzPct val="100000"/>
              <a:buAutoNum type="arabicPeriod"/>
            </a:pPr>
            <a:r>
              <a:rPr lang="en" dirty="0"/>
              <a:t>Housing - students grouped by gender, visitation policies based on cisgenderism and heteronormativity</a:t>
            </a:r>
          </a:p>
          <a:p>
            <a:pPr marL="457200" lvl="0" indent="-298450" rtl="0">
              <a:spcBef>
                <a:spcPts val="0"/>
              </a:spcBef>
              <a:buSzPct val="100000"/>
              <a:buAutoNum type="arabicPeriod"/>
            </a:pPr>
            <a:r>
              <a:rPr lang="en" dirty="0"/>
              <a:t>Counseling Services - counselors are not formally trained by the College about TGNC students’ experiences</a:t>
            </a:r>
          </a:p>
          <a:p>
            <a:pPr marL="457200" lvl="0" indent="-298450" rtl="0">
              <a:spcBef>
                <a:spcPts val="0"/>
              </a:spcBef>
              <a:buSzPct val="100000"/>
              <a:buAutoNum type="arabicPeriod"/>
            </a:pPr>
            <a:r>
              <a:rPr lang="en" dirty="0"/>
              <a:t>Safety - equity in campus safety because TGNC students may have different needs and concerns that might not be fully understood by all campus safety officers</a:t>
            </a:r>
          </a:p>
          <a:p>
            <a:pPr lvl="0" rtl="0">
              <a:spcBef>
                <a:spcPts val="0"/>
              </a:spcBef>
              <a:buNone/>
            </a:pPr>
            <a:endParaRPr dirty="0"/>
          </a:p>
          <a:p>
            <a:pPr lvl="0" rtl="0">
              <a:spcBef>
                <a:spcPts val="0"/>
              </a:spcBef>
              <a:buClr>
                <a:schemeClr val="dk1"/>
              </a:buClr>
              <a:buSzPct val="100000"/>
              <a:buFont typeface="Arial"/>
              <a:buNone/>
            </a:pPr>
            <a:r>
              <a:rPr lang="en" u="sng" dirty="0">
                <a:solidFill>
                  <a:schemeClr val="dk1"/>
                </a:solidFill>
              </a:rPr>
              <a:t>References:</a:t>
            </a:r>
          </a:p>
          <a:p>
            <a:pPr lvl="0" rtl="0">
              <a:spcBef>
                <a:spcPts val="0"/>
              </a:spcBef>
              <a:buClr>
                <a:schemeClr val="dk1"/>
              </a:buClr>
              <a:buSzPct val="100000"/>
              <a:buFont typeface="Arial"/>
              <a:buNone/>
            </a:pPr>
            <a:r>
              <a:rPr lang="en" dirty="0">
                <a:solidFill>
                  <a:schemeClr val="dk1"/>
                </a:solidFill>
              </a:rPr>
              <a:t>Maslow’s Hierarchy of Needs (1954)</a:t>
            </a:r>
          </a:p>
          <a:p>
            <a:pPr lvl="0" rtl="0">
              <a:spcBef>
                <a:spcPts val="0"/>
              </a:spcBef>
              <a:buClr>
                <a:schemeClr val="dk1"/>
              </a:buClr>
              <a:buSzPct val="100000"/>
              <a:buFont typeface="Arial"/>
              <a:buNone/>
            </a:pPr>
            <a:r>
              <a:rPr lang="en" dirty="0">
                <a:solidFill>
                  <a:schemeClr val="dk1"/>
                </a:solidFill>
              </a:rPr>
              <a:t>Strange &amp; Banning (2001)</a:t>
            </a:r>
          </a:p>
          <a:p>
            <a:pPr lvl="0">
              <a:spcBef>
                <a:spcPts val="0"/>
              </a:spcBef>
              <a:buClr>
                <a:schemeClr val="dk1"/>
              </a:buClr>
              <a:buSzPct val="100000"/>
              <a:buFont typeface="Arial"/>
              <a:buNone/>
            </a:pPr>
            <a:endParaRPr dirty="0"/>
          </a:p>
        </p:txBody>
      </p:sp>
    </p:spTree>
    <p:extLst>
      <p:ext uri="{BB962C8B-B14F-4D97-AF65-F5344CB8AC3E}">
        <p14:creationId xmlns:p14="http://schemas.microsoft.com/office/powerpoint/2010/main" val="8085380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1"/>
        <p:cNvGrpSpPr/>
        <p:nvPr/>
      </p:nvGrpSpPr>
      <p:grpSpPr>
        <a:xfrm>
          <a:off x="0" y="0"/>
          <a:ext cx="0" cy="0"/>
          <a:chOff x="0" y="0"/>
          <a:chExt cx="0" cy="0"/>
        </a:xfrm>
      </p:grpSpPr>
      <p:sp>
        <p:nvSpPr>
          <p:cNvPr id="352" name="Shape 3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53" name="Shape 35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i="1"/>
              <a:t>(20 minutes)</a:t>
            </a:r>
          </a:p>
          <a:p>
            <a:pPr lvl="0" rtl="0">
              <a:spcBef>
                <a:spcPts val="0"/>
              </a:spcBef>
              <a:buNone/>
            </a:pPr>
            <a:r>
              <a:rPr lang="en" b="1"/>
              <a:t>Facilitator Guide:</a:t>
            </a:r>
          </a:p>
          <a:p>
            <a:pPr lvl="0" rtl="0">
              <a:spcBef>
                <a:spcPts val="0"/>
              </a:spcBef>
              <a:buNone/>
            </a:pPr>
            <a:r>
              <a:rPr lang="en"/>
              <a:t>Using Cisgenderism as the “Roots” of the worksheet, participants will examine the following questions in small groups:</a:t>
            </a:r>
          </a:p>
          <a:p>
            <a:pPr marL="457200" lvl="0" indent="-298450" rtl="0">
              <a:spcBef>
                <a:spcPts val="0"/>
              </a:spcBef>
              <a:buSzPct val="100000"/>
              <a:buAutoNum type="arabicPeriod"/>
            </a:pPr>
            <a:r>
              <a:rPr lang="en"/>
              <a:t>Trunk: What are the issues and concerns that TGNC students face during the campus climate survey</a:t>
            </a:r>
          </a:p>
          <a:p>
            <a:pPr marL="457200" lvl="0" indent="-298450" rtl="0">
              <a:spcBef>
                <a:spcPts val="0"/>
              </a:spcBef>
              <a:buSzPct val="100000"/>
              <a:buAutoNum type="arabicPeriod"/>
            </a:pPr>
            <a:r>
              <a:rPr lang="en"/>
              <a:t>Branches: What are the effects of cisgenderism</a:t>
            </a:r>
          </a:p>
          <a:p>
            <a:pPr marL="457200" lvl="0" indent="-298450" rtl="0">
              <a:spcBef>
                <a:spcPts val="0"/>
              </a:spcBef>
              <a:buSzPct val="100000"/>
              <a:buAutoNum type="arabicPeriod"/>
            </a:pPr>
            <a:r>
              <a:rPr lang="en"/>
              <a:t>Fruit on Tree: Who benefits from inequity caused by cisgenderism</a:t>
            </a:r>
          </a:p>
          <a:p>
            <a:pPr marL="457200" lvl="0" indent="-298450" rtl="0">
              <a:spcBef>
                <a:spcPts val="0"/>
              </a:spcBef>
              <a:buSzPct val="100000"/>
              <a:buAutoNum type="arabicPeriod"/>
            </a:pPr>
            <a:r>
              <a:rPr lang="en"/>
              <a:t>Fruit on Ground: Who is harmed by cisgenderism</a:t>
            </a:r>
          </a:p>
          <a:p>
            <a:pPr lvl="0" rtl="0">
              <a:spcBef>
                <a:spcPts val="0"/>
              </a:spcBef>
              <a:buNone/>
            </a:pPr>
            <a:endParaRPr/>
          </a:p>
          <a:p>
            <a:pPr lvl="0" rtl="0">
              <a:spcBef>
                <a:spcPts val="0"/>
              </a:spcBef>
              <a:buNone/>
            </a:pPr>
            <a:r>
              <a:rPr lang="en" b="1">
                <a:solidFill>
                  <a:schemeClr val="dk1"/>
                </a:solidFill>
              </a:rPr>
              <a:t>Justification</a:t>
            </a:r>
          </a:p>
          <a:p>
            <a:pPr lvl="0" rtl="0">
              <a:spcBef>
                <a:spcPts val="0"/>
              </a:spcBef>
              <a:spcAft>
                <a:spcPts val="1500"/>
              </a:spcAft>
              <a:buClr>
                <a:schemeClr val="dk1"/>
              </a:buClr>
              <a:buSzPct val="100000"/>
              <a:buFont typeface="Arial"/>
              <a:buNone/>
            </a:pPr>
            <a:r>
              <a:rPr lang="en">
                <a:solidFill>
                  <a:srgbClr val="222222"/>
                </a:solidFill>
              </a:rPr>
              <a:t>Turpin (2008) expresses the importance of teaching individuals analysis skills as a way to focus conversation not on solutions but on root causes.  The temptation to move directly to solutions inhibits them from deeply connecting with or examining structures that contribute to inequity and the humanizing piece of justice work.  This activity allow people to look inwardly in order to think about positive change work as more of a transformation towards societal justice rather than an opportunity to fix a problem.</a:t>
            </a:r>
          </a:p>
          <a:p>
            <a:pPr lvl="0">
              <a:spcBef>
                <a:spcPts val="0"/>
              </a:spcBef>
              <a:buNone/>
            </a:pPr>
            <a:endParaRPr sz="1200">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9742771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8"/>
        <p:cNvGrpSpPr/>
        <p:nvPr/>
      </p:nvGrpSpPr>
      <p:grpSpPr>
        <a:xfrm>
          <a:off x="0" y="0"/>
          <a:ext cx="0" cy="0"/>
          <a:chOff x="0" y="0"/>
          <a:chExt cx="0" cy="0"/>
        </a:xfrm>
      </p:grpSpPr>
      <p:sp>
        <p:nvSpPr>
          <p:cNvPr id="359" name="Shape 3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60" name="Shape 36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i="1"/>
              <a:t>(10 minutes)</a:t>
            </a:r>
          </a:p>
          <a:p>
            <a:pPr lvl="0" rtl="0">
              <a:spcBef>
                <a:spcPts val="0"/>
              </a:spcBef>
              <a:buNone/>
            </a:pPr>
            <a:r>
              <a:rPr lang="en" b="1"/>
              <a:t>Facilitator Guide:</a:t>
            </a:r>
          </a:p>
          <a:p>
            <a:pPr marL="457200" lvl="0" indent="-298450" rtl="0">
              <a:spcBef>
                <a:spcPts val="0"/>
              </a:spcBef>
              <a:buSzPct val="100000"/>
              <a:buAutoNum type="arabicPeriod"/>
            </a:pPr>
            <a:r>
              <a:rPr lang="en"/>
              <a:t>Review the bullet points with the large group. (Based on the campus climate survey results, these are things students think we do well.)</a:t>
            </a:r>
          </a:p>
          <a:p>
            <a:pPr marL="457200" lvl="0" indent="-298450" rtl="0">
              <a:spcBef>
                <a:spcPts val="0"/>
              </a:spcBef>
              <a:buSzPct val="100000"/>
              <a:buAutoNum type="arabicPeriod"/>
            </a:pPr>
            <a:r>
              <a:rPr lang="en"/>
              <a:t>Ask if anyone has questions about any of these points.</a:t>
            </a:r>
          </a:p>
          <a:p>
            <a:pPr marL="457200" lvl="0" indent="-298450" rtl="0">
              <a:spcBef>
                <a:spcPts val="0"/>
              </a:spcBef>
              <a:buSzPct val="100000"/>
              <a:buAutoNum type="arabicPeriod"/>
            </a:pPr>
            <a:r>
              <a:rPr lang="en"/>
              <a:t>Ask participants to turn to the person next to them and take 3 minutes to discuss the questions listed at the bottom of the slide.</a:t>
            </a:r>
          </a:p>
          <a:p>
            <a:pPr marL="457200" lvl="0" indent="-298450" rtl="0">
              <a:spcBef>
                <a:spcPts val="0"/>
              </a:spcBef>
              <a:buSzPct val="100000"/>
              <a:buAutoNum type="arabicPeriod"/>
            </a:pPr>
            <a:r>
              <a:rPr lang="en"/>
              <a:t>Bring everyone back together in the large group and initiate a discussion based on people’s small group discussions.</a:t>
            </a:r>
          </a:p>
          <a:p>
            <a:pPr marL="457200" lvl="0" indent="-298450" rtl="0">
              <a:spcBef>
                <a:spcPts val="0"/>
              </a:spcBef>
              <a:buSzPct val="100000"/>
              <a:buAutoNum type="arabicPeriod"/>
            </a:pPr>
            <a:r>
              <a:rPr lang="en"/>
              <a:t>Acknowledge the positive actions Centrist College has made for the TGNC population AND challenge participants to do more </a:t>
            </a:r>
            <a:r>
              <a:rPr lang="en" i="1"/>
              <a:t>(Transition to what we can do better)</a:t>
            </a:r>
          </a:p>
        </p:txBody>
      </p:sp>
    </p:spTree>
    <p:extLst>
      <p:ext uri="{BB962C8B-B14F-4D97-AF65-F5344CB8AC3E}">
        <p14:creationId xmlns:p14="http://schemas.microsoft.com/office/powerpoint/2010/main" val="5325852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Shape 3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66" name="Shape 36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i="1"/>
              <a:t>(5 minutes)</a:t>
            </a:r>
          </a:p>
          <a:p>
            <a:pPr lvl="0" rtl="0">
              <a:spcBef>
                <a:spcPts val="0"/>
              </a:spcBef>
              <a:buNone/>
            </a:pPr>
            <a:r>
              <a:rPr lang="en" b="1"/>
              <a:t>Facilitator Guide:</a:t>
            </a:r>
          </a:p>
          <a:p>
            <a:pPr lvl="0" rtl="0">
              <a:spcBef>
                <a:spcPts val="0"/>
              </a:spcBef>
              <a:buNone/>
            </a:pPr>
            <a:r>
              <a:rPr lang="en">
                <a:solidFill>
                  <a:schemeClr val="dk1"/>
                </a:solidFill>
              </a:rPr>
              <a:t>Based on the campus climate survey results, these are things students think we could do better. </a:t>
            </a:r>
          </a:p>
          <a:p>
            <a:pPr marL="457200" lvl="0" indent="-228600" rtl="0">
              <a:spcBef>
                <a:spcPts val="0"/>
              </a:spcBef>
              <a:buClr>
                <a:schemeClr val="dk1"/>
              </a:buClr>
              <a:buChar char="-"/>
            </a:pPr>
            <a:r>
              <a:rPr lang="en">
                <a:solidFill>
                  <a:schemeClr val="dk1"/>
                </a:solidFill>
              </a:rPr>
              <a:t>Benchmarking: ask audience if there are other institutions that are implementing similar initiatives around inclusion for TGNC students, and if there are, if they could share how those initiatives have gone/are going</a:t>
            </a:r>
          </a:p>
          <a:p>
            <a:pPr lvl="0" rtl="0">
              <a:spcBef>
                <a:spcPts val="0"/>
              </a:spcBef>
              <a:buNone/>
            </a:pPr>
            <a:endParaRPr>
              <a:solidFill>
                <a:schemeClr val="dk1"/>
              </a:solidFill>
            </a:endParaRPr>
          </a:p>
          <a:p>
            <a:pPr lvl="0" rtl="0">
              <a:spcBef>
                <a:spcPts val="0"/>
              </a:spcBef>
              <a:buClr>
                <a:schemeClr val="dk1"/>
              </a:buClr>
              <a:buSzPct val="100000"/>
              <a:buFont typeface="Arial"/>
              <a:buNone/>
            </a:pPr>
            <a:endParaRPr>
              <a:solidFill>
                <a:schemeClr val="dk1"/>
              </a:solidFill>
            </a:endParaRPr>
          </a:p>
          <a:p>
            <a:pPr lvl="0">
              <a:spcBef>
                <a:spcPts val="0"/>
              </a:spcBef>
              <a:buNone/>
            </a:pPr>
            <a:endParaRPr/>
          </a:p>
        </p:txBody>
      </p:sp>
    </p:spTree>
    <p:extLst>
      <p:ext uri="{BB962C8B-B14F-4D97-AF65-F5344CB8AC3E}">
        <p14:creationId xmlns:p14="http://schemas.microsoft.com/office/powerpoint/2010/main" val="4122734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Shape 2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0" name="Shape 26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Facilitation guidelines are in the notes section of this presentation. </a:t>
            </a:r>
          </a:p>
          <a:p>
            <a:pPr lvl="0" rtl="0">
              <a:spcBef>
                <a:spcPts val="0"/>
              </a:spcBef>
              <a:buNone/>
            </a:pPr>
            <a:endParaRPr/>
          </a:p>
          <a:p>
            <a:pPr lvl="0" rtl="0">
              <a:spcBef>
                <a:spcPts val="0"/>
              </a:spcBef>
              <a:buNone/>
            </a:pPr>
            <a:r>
              <a:rPr lang="en"/>
              <a:t>Presentation created by Charlotte Brown, Natalie Emerson, Reggie Gacad, &amp; Nyya Jones, from the University of Georgia College Student Affairs Administration Program</a:t>
            </a:r>
          </a:p>
          <a:p>
            <a:pPr lvl="0" rtl="0">
              <a:spcBef>
                <a:spcPts val="0"/>
              </a:spcBef>
              <a:buNone/>
            </a:pPr>
            <a:endParaRPr/>
          </a:p>
          <a:p>
            <a:pPr lvl="0">
              <a:spcBef>
                <a:spcPts val="0"/>
              </a:spcBef>
              <a:buNone/>
            </a:pPr>
            <a:r>
              <a:rPr lang="en"/>
              <a:t>(175 minutes total; ~ 3 hour workshop)</a:t>
            </a:r>
          </a:p>
        </p:txBody>
      </p:sp>
    </p:spTree>
    <p:extLst>
      <p:ext uri="{BB962C8B-B14F-4D97-AF65-F5344CB8AC3E}">
        <p14:creationId xmlns:p14="http://schemas.microsoft.com/office/powerpoint/2010/main" val="42073739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Shape 3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2" name="Shape 37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i="1">
                <a:solidFill>
                  <a:schemeClr val="dk1"/>
                </a:solidFill>
              </a:rPr>
              <a:t>(10 minutes)</a:t>
            </a:r>
          </a:p>
          <a:p>
            <a:pPr lvl="0" rtl="0">
              <a:spcBef>
                <a:spcPts val="0"/>
              </a:spcBef>
              <a:buNone/>
            </a:pPr>
            <a:r>
              <a:rPr lang="en" b="1">
                <a:solidFill>
                  <a:schemeClr val="dk1"/>
                </a:solidFill>
              </a:rPr>
              <a:t>Facilitator Guide:</a:t>
            </a:r>
          </a:p>
          <a:p>
            <a:pPr lvl="0" rtl="0">
              <a:spcBef>
                <a:spcPts val="0"/>
              </a:spcBef>
              <a:buNone/>
            </a:pPr>
            <a:r>
              <a:rPr lang="en">
                <a:solidFill>
                  <a:schemeClr val="dk1"/>
                </a:solidFill>
              </a:rPr>
              <a:t>In addition to thinking about what we as practitioners can do better, we need to think about what we as a university can do moving forward. </a:t>
            </a:r>
            <a:br>
              <a:rPr lang="en">
                <a:solidFill>
                  <a:schemeClr val="dk1"/>
                </a:solidFill>
              </a:rPr>
            </a:br>
            <a:endParaRPr lang="en">
              <a:solidFill>
                <a:schemeClr val="dk1"/>
              </a:solidFill>
            </a:endParaRPr>
          </a:p>
          <a:p>
            <a:pPr lvl="0" rtl="0">
              <a:spcBef>
                <a:spcPts val="0"/>
              </a:spcBef>
              <a:buNone/>
            </a:pPr>
            <a:r>
              <a:rPr lang="en" i="1">
                <a:solidFill>
                  <a:schemeClr val="dk1"/>
                </a:solidFill>
              </a:rPr>
              <a:t>Prompt group to answer the question and write down answers on a butcher sheet as people call them out. In addition, make sure to add everything below to the list and explain each of those pieces.</a:t>
            </a:r>
          </a:p>
          <a:p>
            <a:pPr lvl="0" rtl="0">
              <a:spcBef>
                <a:spcPts val="0"/>
              </a:spcBef>
              <a:buNone/>
            </a:pPr>
            <a:endParaRPr>
              <a:solidFill>
                <a:schemeClr val="dk1"/>
              </a:solidFill>
            </a:endParaRPr>
          </a:p>
          <a:p>
            <a:pPr lvl="0" rtl="0">
              <a:spcBef>
                <a:spcPts val="0"/>
              </a:spcBef>
              <a:buNone/>
            </a:pPr>
            <a:r>
              <a:rPr lang="en">
                <a:solidFill>
                  <a:schemeClr val="dk1"/>
                </a:solidFill>
              </a:rPr>
              <a:t>We want to think about ways that we can implement change through tangible action steps and focus on areas</a:t>
            </a:r>
          </a:p>
          <a:p>
            <a:pPr marL="457200" lvl="0" indent="-298450" rtl="0">
              <a:spcBef>
                <a:spcPts val="0"/>
              </a:spcBef>
              <a:buClr>
                <a:schemeClr val="dk1"/>
              </a:buClr>
              <a:buSzPct val="100000"/>
              <a:buAutoNum type="arabicPeriod"/>
            </a:pPr>
            <a:r>
              <a:rPr lang="en">
                <a:solidFill>
                  <a:schemeClr val="dk1"/>
                </a:solidFill>
              </a:rPr>
              <a:t>Physical Spaces</a:t>
            </a:r>
          </a:p>
          <a:p>
            <a:pPr marL="914400" lvl="1" indent="-298450" rtl="0">
              <a:spcBef>
                <a:spcPts val="0"/>
              </a:spcBef>
              <a:buClr>
                <a:schemeClr val="dk1"/>
              </a:buClr>
              <a:buSzPct val="100000"/>
              <a:buAutoNum type="alphaLcPeriod"/>
            </a:pPr>
            <a:r>
              <a:rPr lang="en">
                <a:solidFill>
                  <a:schemeClr val="dk1"/>
                </a:solidFill>
              </a:rPr>
              <a:t>Convert single stall restrooms to be all-gender spaces</a:t>
            </a:r>
          </a:p>
          <a:p>
            <a:pPr marL="914400" lvl="1" indent="-298450" rtl="0">
              <a:spcBef>
                <a:spcPts val="0"/>
              </a:spcBef>
              <a:buClr>
                <a:schemeClr val="dk1"/>
              </a:buClr>
              <a:buSzPct val="100000"/>
              <a:buAutoNum type="alphaLcPeriod"/>
            </a:pPr>
            <a:r>
              <a:rPr lang="en">
                <a:solidFill>
                  <a:schemeClr val="dk1"/>
                </a:solidFill>
              </a:rPr>
              <a:t>Improve the housing process from registration to assignments</a:t>
            </a:r>
          </a:p>
          <a:p>
            <a:pPr marL="457200" lvl="0" indent="-298450" rtl="0">
              <a:spcBef>
                <a:spcPts val="0"/>
              </a:spcBef>
              <a:buClr>
                <a:schemeClr val="dk1"/>
              </a:buClr>
              <a:buSzPct val="100000"/>
              <a:buAutoNum type="arabicPeriod"/>
            </a:pPr>
            <a:r>
              <a:rPr lang="en">
                <a:solidFill>
                  <a:schemeClr val="dk1"/>
                </a:solidFill>
              </a:rPr>
              <a:t>Processes and Procedures</a:t>
            </a:r>
          </a:p>
          <a:p>
            <a:pPr marL="914400" lvl="1" indent="-298450" rtl="0">
              <a:spcBef>
                <a:spcPts val="0"/>
              </a:spcBef>
              <a:buClr>
                <a:schemeClr val="dk1"/>
              </a:buClr>
              <a:buSzPct val="100000"/>
              <a:buAutoNum type="alphaLcPeriod"/>
            </a:pPr>
            <a:r>
              <a:rPr lang="en">
                <a:solidFill>
                  <a:schemeClr val="dk1"/>
                </a:solidFill>
              </a:rPr>
              <a:t>Surveys should ask for pronouns and preferred name</a:t>
            </a:r>
          </a:p>
          <a:p>
            <a:pPr marL="914400" lvl="1" indent="-298450" rtl="0">
              <a:spcBef>
                <a:spcPts val="0"/>
              </a:spcBef>
              <a:buClr>
                <a:schemeClr val="dk1"/>
              </a:buClr>
              <a:buSzPct val="100000"/>
              <a:buAutoNum type="alphaLcPeriod"/>
            </a:pPr>
            <a:r>
              <a:rPr lang="en">
                <a:solidFill>
                  <a:schemeClr val="dk1"/>
                </a:solidFill>
              </a:rPr>
              <a:t>Assessment and Staff Development requires offices to collect preferred names and pronouns</a:t>
            </a:r>
          </a:p>
          <a:p>
            <a:pPr marL="914400" lvl="1" indent="-298450" rtl="0">
              <a:spcBef>
                <a:spcPts val="0"/>
              </a:spcBef>
              <a:buClr>
                <a:schemeClr val="dk1"/>
              </a:buClr>
              <a:buSzPct val="100000"/>
              <a:buAutoNum type="alphaLcPeriod"/>
            </a:pPr>
            <a:r>
              <a:rPr lang="en">
                <a:solidFill>
                  <a:schemeClr val="dk1"/>
                </a:solidFill>
              </a:rPr>
              <a:t>Faculty and staff use students’ preferred names, rather than legal names on roster</a:t>
            </a:r>
          </a:p>
          <a:p>
            <a:pPr marL="914400" lvl="1" indent="-298450" rtl="0">
              <a:spcBef>
                <a:spcPts val="0"/>
              </a:spcBef>
              <a:buClr>
                <a:schemeClr val="dk1"/>
              </a:buClr>
              <a:buSzPct val="100000"/>
              <a:buAutoNum type="alphaLcPeriod"/>
            </a:pPr>
            <a:r>
              <a:rPr lang="en">
                <a:solidFill>
                  <a:schemeClr val="dk1"/>
                </a:solidFill>
              </a:rPr>
              <a:t>Review places that pronouns could be listed without prompt - they can set an example by listing pronouns in their email signature</a:t>
            </a:r>
          </a:p>
          <a:p>
            <a:pPr marL="457200" lvl="0" indent="-298450" rtl="0">
              <a:spcBef>
                <a:spcPts val="0"/>
              </a:spcBef>
              <a:buClr>
                <a:schemeClr val="dk1"/>
              </a:buClr>
              <a:buSzPct val="100000"/>
              <a:buAutoNum type="arabicPeriod"/>
            </a:pPr>
            <a:r>
              <a:rPr lang="en">
                <a:solidFill>
                  <a:schemeClr val="dk1"/>
                </a:solidFill>
              </a:rPr>
              <a:t>Learning Spaces</a:t>
            </a:r>
          </a:p>
          <a:p>
            <a:pPr marL="914400" lvl="1" indent="-298450" rtl="0">
              <a:spcBef>
                <a:spcPts val="0"/>
              </a:spcBef>
              <a:buClr>
                <a:schemeClr val="dk1"/>
              </a:buClr>
              <a:buSzPct val="100000"/>
              <a:buAutoNum type="alphaLcPeriod"/>
            </a:pPr>
            <a:r>
              <a:rPr lang="en">
                <a:solidFill>
                  <a:schemeClr val="dk1"/>
                </a:solidFill>
              </a:rPr>
              <a:t>TGNC-specific resources </a:t>
            </a:r>
          </a:p>
          <a:p>
            <a:pPr marL="457200" lvl="0" indent="-298450" rtl="0">
              <a:spcBef>
                <a:spcPts val="0"/>
              </a:spcBef>
              <a:buClr>
                <a:schemeClr val="dk1"/>
              </a:buClr>
              <a:buSzPct val="100000"/>
              <a:buAutoNum type="arabicPeriod"/>
            </a:pPr>
            <a:r>
              <a:rPr lang="en">
                <a:solidFill>
                  <a:schemeClr val="dk1"/>
                </a:solidFill>
              </a:rPr>
              <a:t>Elevating Voices and Healing Spaces</a:t>
            </a:r>
          </a:p>
          <a:p>
            <a:pPr marL="914400" lvl="1" indent="-298450" rtl="0">
              <a:spcBef>
                <a:spcPts val="0"/>
              </a:spcBef>
              <a:buClr>
                <a:schemeClr val="dk1"/>
              </a:buClr>
              <a:buSzPct val="100000"/>
              <a:buAutoNum type="alphaLcPeriod"/>
            </a:pPr>
            <a:r>
              <a:rPr lang="en">
                <a:solidFill>
                  <a:schemeClr val="dk1"/>
                </a:solidFill>
              </a:rPr>
              <a:t>Create affinity and caucus spaces for students to discuss and explore their intersectional identity</a:t>
            </a:r>
          </a:p>
          <a:p>
            <a:pPr marL="914400" lvl="1" indent="-298450" rtl="0">
              <a:spcBef>
                <a:spcPts val="0"/>
              </a:spcBef>
              <a:buClr>
                <a:schemeClr val="dk1"/>
              </a:buClr>
              <a:buSzPct val="100000"/>
              <a:buAutoNum type="alphaLcPeriod"/>
            </a:pPr>
            <a:r>
              <a:rPr lang="en">
                <a:solidFill>
                  <a:schemeClr val="dk1"/>
                </a:solidFill>
              </a:rPr>
              <a:t>Anonymize the system that we use for students to file grievances with the Division</a:t>
            </a:r>
          </a:p>
        </p:txBody>
      </p:sp>
    </p:spTree>
    <p:extLst>
      <p:ext uri="{BB962C8B-B14F-4D97-AF65-F5344CB8AC3E}">
        <p14:creationId xmlns:p14="http://schemas.microsoft.com/office/powerpoint/2010/main" val="28436039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Shape 3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8" name="Shape 37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i="1"/>
              <a:t>(7 minutes)</a:t>
            </a:r>
          </a:p>
          <a:p>
            <a:pPr lvl="0" rtl="0">
              <a:spcBef>
                <a:spcPts val="0"/>
              </a:spcBef>
              <a:buNone/>
            </a:pPr>
            <a:r>
              <a:rPr lang="en" b="1"/>
              <a:t>Facilitator Guide:</a:t>
            </a:r>
          </a:p>
          <a:p>
            <a:pPr lvl="0" rtl="0">
              <a:spcBef>
                <a:spcPts val="0"/>
              </a:spcBef>
              <a:buNone/>
            </a:pPr>
            <a:endParaRPr b="1"/>
          </a:p>
          <a:p>
            <a:pPr lvl="0" rtl="0">
              <a:spcBef>
                <a:spcPts val="0"/>
              </a:spcBef>
              <a:buNone/>
            </a:pPr>
            <a:r>
              <a:rPr lang="en" u="sng"/>
              <a:t>Pair and Share</a:t>
            </a:r>
          </a:p>
          <a:p>
            <a:pPr lvl="0" rtl="0">
              <a:spcBef>
                <a:spcPts val="0"/>
              </a:spcBef>
              <a:buNone/>
            </a:pPr>
            <a:r>
              <a:rPr lang="en"/>
              <a:t>Think about all the information we’ve covered today! How are students feeling? Why are they feeling this way? What are things they need to feel safe on campus?</a:t>
            </a:r>
          </a:p>
          <a:p>
            <a:pPr lvl="0" rtl="0">
              <a:spcBef>
                <a:spcPts val="0"/>
              </a:spcBef>
              <a:buNone/>
            </a:pPr>
            <a:endParaRPr/>
          </a:p>
          <a:p>
            <a:pPr marL="457200" lvl="0" indent="-298450" rtl="0">
              <a:spcBef>
                <a:spcPts val="0"/>
              </a:spcBef>
              <a:buSzPct val="100000"/>
              <a:buAutoNum type="arabicPeriod"/>
            </a:pPr>
            <a:r>
              <a:rPr lang="en"/>
              <a:t>Make sure your changes are specific, measurable, attainable, realistic, and timely (SMART)</a:t>
            </a:r>
          </a:p>
          <a:p>
            <a:pPr marL="457200" lvl="0" indent="-298450" rtl="0">
              <a:spcBef>
                <a:spcPts val="0"/>
              </a:spcBef>
              <a:buSzPct val="100000"/>
              <a:buAutoNum type="arabicPeriod"/>
            </a:pPr>
            <a:r>
              <a:rPr lang="en"/>
              <a:t>If you do not have direct contact with students, how can you help them feel like they matter to the campus community?</a:t>
            </a:r>
          </a:p>
          <a:p>
            <a:pPr marL="457200" lvl="0" indent="-298450" rtl="0">
              <a:spcBef>
                <a:spcPts val="0"/>
              </a:spcBef>
              <a:buSzPct val="100000"/>
              <a:buAutoNum type="arabicPeriod"/>
            </a:pPr>
            <a:r>
              <a:rPr lang="en"/>
              <a:t>Can you make any logistical or policy changes? </a:t>
            </a:r>
          </a:p>
          <a:p>
            <a:pPr lvl="0" rtl="0">
              <a:spcBef>
                <a:spcPts val="0"/>
              </a:spcBef>
              <a:buNone/>
            </a:pPr>
            <a:endParaRPr u="sng"/>
          </a:p>
          <a:p>
            <a:pPr lvl="0" rtl="0">
              <a:spcBef>
                <a:spcPts val="0"/>
              </a:spcBef>
              <a:buNone/>
            </a:pPr>
            <a:r>
              <a:rPr lang="en" u="sng"/>
              <a:t>Accountability Partner</a:t>
            </a:r>
          </a:p>
          <a:p>
            <a:pPr marL="457200" lvl="0" indent="-298450" rtl="0">
              <a:spcBef>
                <a:spcPts val="0"/>
              </a:spcBef>
              <a:buSzPct val="100000"/>
              <a:buAutoNum type="arabicPeriod"/>
            </a:pPr>
            <a:r>
              <a:rPr lang="en"/>
              <a:t>How will you keep in touch with your partner? Will you connect in person, via e-mail, or otherwise?</a:t>
            </a:r>
          </a:p>
          <a:p>
            <a:pPr marL="457200" lvl="0" indent="-298450" rtl="0">
              <a:spcBef>
                <a:spcPts val="0"/>
              </a:spcBef>
              <a:buSzPct val="100000"/>
              <a:buAutoNum type="arabicPeriod"/>
            </a:pPr>
            <a:r>
              <a:rPr lang="en"/>
              <a:t>What motivates you? What motivates your partner?</a:t>
            </a:r>
          </a:p>
          <a:p>
            <a:pPr marL="457200" lvl="0" indent="-298450" rtl="0">
              <a:spcBef>
                <a:spcPts val="0"/>
              </a:spcBef>
              <a:buSzPct val="100000"/>
              <a:buAutoNum type="arabicPeriod"/>
            </a:pPr>
            <a:r>
              <a:rPr lang="en"/>
              <a:t>What does success look like to you? To your partner?</a:t>
            </a:r>
          </a:p>
          <a:p>
            <a:pPr lvl="0">
              <a:spcBef>
                <a:spcPts val="0"/>
              </a:spcBef>
              <a:buNone/>
            </a:pPr>
            <a:endParaRPr/>
          </a:p>
        </p:txBody>
      </p:sp>
    </p:spTree>
    <p:extLst>
      <p:ext uri="{BB962C8B-B14F-4D97-AF65-F5344CB8AC3E}">
        <p14:creationId xmlns:p14="http://schemas.microsoft.com/office/powerpoint/2010/main" val="21414570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2"/>
        <p:cNvGrpSpPr/>
        <p:nvPr/>
      </p:nvGrpSpPr>
      <p:grpSpPr>
        <a:xfrm>
          <a:off x="0" y="0"/>
          <a:ext cx="0" cy="0"/>
          <a:chOff x="0" y="0"/>
          <a:chExt cx="0" cy="0"/>
        </a:xfrm>
      </p:grpSpPr>
      <p:sp>
        <p:nvSpPr>
          <p:cNvPr id="383" name="Shape 3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4" name="Shape 38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i="1"/>
              <a:t>(5 minutes)</a:t>
            </a:r>
          </a:p>
          <a:p>
            <a:pPr lvl="0" rtl="0">
              <a:spcBef>
                <a:spcPts val="0"/>
              </a:spcBef>
              <a:buNone/>
            </a:pPr>
            <a:r>
              <a:rPr lang="en" b="1"/>
              <a:t>Facilitator Guide:</a:t>
            </a:r>
          </a:p>
          <a:p>
            <a:pPr lvl="0" rtl="0">
              <a:spcBef>
                <a:spcPts val="0"/>
              </a:spcBef>
              <a:buNone/>
            </a:pPr>
            <a:r>
              <a:rPr lang="en"/>
              <a:t>Facilitators explain future workshops and take any additional questions at this time.</a:t>
            </a:r>
          </a:p>
        </p:txBody>
      </p:sp>
    </p:spTree>
    <p:extLst>
      <p:ext uri="{BB962C8B-B14F-4D97-AF65-F5344CB8AC3E}">
        <p14:creationId xmlns:p14="http://schemas.microsoft.com/office/powerpoint/2010/main" val="25552226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Shape 3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0" name="Shape 39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i="1" dirty="0"/>
              <a:t>(2 minutes)</a:t>
            </a:r>
          </a:p>
          <a:p>
            <a:pPr lvl="0" rtl="0">
              <a:spcBef>
                <a:spcPts val="0"/>
              </a:spcBef>
              <a:buNone/>
            </a:pPr>
            <a:r>
              <a:rPr lang="en" b="1" dirty="0"/>
              <a:t>Facilitator Guide</a:t>
            </a:r>
            <a:r>
              <a:rPr lang="en" b="1" dirty="0" smtClean="0"/>
              <a:t>:</a:t>
            </a:r>
            <a:endParaRPr dirty="0"/>
          </a:p>
          <a:p>
            <a:pPr lvl="0" rtl="0">
              <a:spcBef>
                <a:spcPts val="0"/>
              </a:spcBef>
              <a:buNone/>
            </a:pPr>
            <a:r>
              <a:rPr lang="en" dirty="0"/>
              <a:t>Allow participants time to write down the URL if they would prefer to take the evaluation later or in private, or stay and complete the evaluation if they have a device to use in front of them.</a:t>
            </a:r>
          </a:p>
        </p:txBody>
      </p:sp>
    </p:spTree>
    <p:extLst>
      <p:ext uri="{BB962C8B-B14F-4D97-AF65-F5344CB8AC3E}">
        <p14:creationId xmlns:p14="http://schemas.microsoft.com/office/powerpoint/2010/main" val="7225648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Shape 3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6" name="Shape 39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Clr>
                <a:schemeClr val="dk1"/>
              </a:buClr>
              <a:buSzPct val="78571"/>
              <a:buFont typeface="Arial"/>
              <a:buNone/>
            </a:pPr>
            <a:r>
              <a:rPr lang="en" sz="1400" u="sng">
                <a:solidFill>
                  <a:schemeClr val="dk1"/>
                </a:solidFill>
              </a:rPr>
              <a:t>Additional Resources:</a:t>
            </a:r>
          </a:p>
          <a:p>
            <a:pPr marL="0" lvl="0" indent="-69850" rtl="0">
              <a:spcBef>
                <a:spcPts val="480"/>
              </a:spcBef>
              <a:buClr>
                <a:schemeClr val="dk1"/>
              </a:buClr>
              <a:buSzPct val="100000"/>
              <a:buFont typeface="Arial"/>
              <a:buNone/>
            </a:pPr>
            <a:r>
              <a:rPr lang="en">
                <a:solidFill>
                  <a:schemeClr val="dk1"/>
                </a:solidFill>
              </a:rPr>
              <a:t>Beemyn, B. G., &amp; Rankin, S. (2011). The lives of transgender people. Columbia University Press.</a:t>
            </a:r>
          </a:p>
          <a:p>
            <a:pPr marL="0" lvl="0" indent="0" rtl="0">
              <a:spcBef>
                <a:spcPts val="480"/>
              </a:spcBef>
              <a:buNone/>
            </a:pPr>
            <a:r>
              <a:rPr lang="en">
                <a:solidFill>
                  <a:schemeClr val="dk1"/>
                </a:solidFill>
              </a:rPr>
              <a:t>Center, T. L. (2005). </a:t>
            </a:r>
            <a:r>
              <a:rPr lang="en" i="1">
                <a:solidFill>
                  <a:schemeClr val="dk1"/>
                </a:solidFill>
              </a:rPr>
              <a:t>Peeing in peace: A resource guide for transgender activists and allies</a:t>
            </a:r>
            <a:r>
              <a:rPr lang="en">
                <a:solidFill>
                  <a:schemeClr val="dk1"/>
                </a:solidFill>
              </a:rPr>
              <a:t>. Transgender Law Center.</a:t>
            </a:r>
          </a:p>
          <a:p>
            <a:pPr marL="0" lvl="0" indent="-69850">
              <a:spcBef>
                <a:spcPts val="480"/>
              </a:spcBef>
              <a:buClr>
                <a:schemeClr val="dk1"/>
              </a:buClr>
              <a:buSzPct val="100000"/>
              <a:buFont typeface="Arial"/>
              <a:buNone/>
            </a:pPr>
            <a:r>
              <a:rPr lang="en">
                <a:solidFill>
                  <a:schemeClr val="dk1"/>
                </a:solidFill>
              </a:rPr>
              <a:t>Levy, D. L., &amp; Lo, J. R. (2013). Transgender, transsexual, and gender queer individuals with a Christian upbringing: The process of resolving conflict between gender identity and faith. </a:t>
            </a:r>
            <a:r>
              <a:rPr lang="en" i="1">
                <a:solidFill>
                  <a:schemeClr val="dk1"/>
                </a:solidFill>
              </a:rPr>
              <a:t>Journal of Religion &amp; Spirituality in Social Work: Social Thought</a:t>
            </a:r>
            <a:r>
              <a:rPr lang="en">
                <a:solidFill>
                  <a:schemeClr val="dk1"/>
                </a:solidFill>
              </a:rPr>
              <a:t>, </a:t>
            </a:r>
            <a:r>
              <a:rPr lang="en" i="1">
                <a:solidFill>
                  <a:schemeClr val="dk1"/>
                </a:solidFill>
              </a:rPr>
              <a:t>32</a:t>
            </a:r>
            <a:r>
              <a:rPr lang="en">
                <a:solidFill>
                  <a:schemeClr val="dk1"/>
                </a:solidFill>
              </a:rPr>
              <a:t>(1), 60-83.</a:t>
            </a:r>
          </a:p>
        </p:txBody>
      </p:sp>
    </p:spTree>
    <p:extLst>
      <p:ext uri="{BB962C8B-B14F-4D97-AF65-F5344CB8AC3E}">
        <p14:creationId xmlns:p14="http://schemas.microsoft.com/office/powerpoint/2010/main" val="9113867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0"/>
        <p:cNvGrpSpPr/>
        <p:nvPr/>
      </p:nvGrpSpPr>
      <p:grpSpPr>
        <a:xfrm>
          <a:off x="0" y="0"/>
          <a:ext cx="0" cy="0"/>
          <a:chOff x="0" y="0"/>
          <a:chExt cx="0" cy="0"/>
        </a:xfrm>
      </p:grpSpPr>
      <p:sp>
        <p:nvSpPr>
          <p:cNvPr id="401" name="Shape 40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02" name="Shape 40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342900" lvl="0" indent="-233426" rtl="0">
              <a:spcBef>
                <a:spcPts val="480"/>
              </a:spcBef>
              <a:buClr>
                <a:schemeClr val="dk1"/>
              </a:buClr>
              <a:buSzPct val="78571"/>
              <a:buFont typeface="Arial"/>
              <a:buNone/>
            </a:pPr>
            <a:r>
              <a:rPr lang="en" sz="1400" i="1"/>
              <a:t>That’s all, folks!</a:t>
            </a:r>
          </a:p>
        </p:txBody>
      </p:sp>
    </p:spTree>
    <p:extLst>
      <p:ext uri="{BB962C8B-B14F-4D97-AF65-F5344CB8AC3E}">
        <p14:creationId xmlns:p14="http://schemas.microsoft.com/office/powerpoint/2010/main" val="25825523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Shape 2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6" name="Shape 26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480"/>
              </a:spcBef>
              <a:buClr>
                <a:schemeClr val="dk1"/>
              </a:buClr>
              <a:buSzPct val="100000"/>
              <a:buFont typeface="Arial"/>
              <a:buNone/>
            </a:pPr>
            <a:r>
              <a:rPr lang="en" i="1" dirty="0">
                <a:solidFill>
                  <a:schemeClr val="dk1"/>
                </a:solidFill>
              </a:rPr>
              <a:t>(5 minutes)</a:t>
            </a:r>
          </a:p>
          <a:p>
            <a:pPr lvl="0" rtl="0">
              <a:spcBef>
                <a:spcPts val="0"/>
              </a:spcBef>
              <a:buClr>
                <a:schemeClr val="dk1"/>
              </a:buClr>
              <a:buSzPct val="100000"/>
              <a:buFont typeface="Arial"/>
              <a:buNone/>
            </a:pPr>
            <a:r>
              <a:rPr lang="en" b="1" dirty="0">
                <a:solidFill>
                  <a:schemeClr val="dk1"/>
                </a:solidFill>
              </a:rPr>
              <a:t>Facilitator Guide:</a:t>
            </a:r>
          </a:p>
          <a:p>
            <a:pPr lvl="0" rtl="0">
              <a:spcBef>
                <a:spcPts val="0"/>
              </a:spcBef>
              <a:buClr>
                <a:schemeClr val="dk1"/>
              </a:buClr>
              <a:buSzPct val="100000"/>
              <a:buFont typeface="Arial"/>
              <a:buNone/>
            </a:pPr>
            <a:r>
              <a:rPr lang="en" dirty="0"/>
              <a:t>Participants are encouraged to introduce themselves with </a:t>
            </a:r>
            <a:r>
              <a:rPr lang="en-US" dirty="0" smtClean="0"/>
              <a:t>their </a:t>
            </a:r>
            <a:r>
              <a:rPr lang="en" dirty="0" smtClean="0"/>
              <a:t>name</a:t>
            </a:r>
            <a:r>
              <a:rPr lang="en" dirty="0"/>
              <a:t>, </a:t>
            </a:r>
            <a:r>
              <a:rPr lang="en-US" dirty="0" smtClean="0"/>
              <a:t>pronouns, and department.</a:t>
            </a:r>
            <a:endParaRPr lang="en" i="1" dirty="0"/>
          </a:p>
        </p:txBody>
      </p:sp>
    </p:spTree>
    <p:extLst>
      <p:ext uri="{BB962C8B-B14F-4D97-AF65-F5344CB8AC3E}">
        <p14:creationId xmlns:p14="http://schemas.microsoft.com/office/powerpoint/2010/main" val="79343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Shape 2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2" name="Shape 27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i="1"/>
              <a:t>(7 minutes)</a:t>
            </a:r>
          </a:p>
          <a:p>
            <a:pPr lvl="0" rtl="0">
              <a:spcBef>
                <a:spcPts val="0"/>
              </a:spcBef>
              <a:buNone/>
            </a:pPr>
            <a:r>
              <a:rPr lang="en" b="1"/>
              <a:t>Facilitator Guide:</a:t>
            </a:r>
          </a:p>
          <a:p>
            <a:pPr marL="457200" lvl="0" indent="-298450" rtl="0">
              <a:spcBef>
                <a:spcPts val="0"/>
              </a:spcBef>
              <a:buSzPct val="100000"/>
              <a:buAutoNum type="arabicPeriod"/>
            </a:pPr>
            <a:r>
              <a:rPr lang="en"/>
              <a:t>Why do we use pronouns?</a:t>
            </a:r>
          </a:p>
          <a:p>
            <a:pPr marL="457200" lvl="0" indent="-298450">
              <a:spcBef>
                <a:spcPts val="0"/>
              </a:spcBef>
              <a:buSzPct val="100000"/>
              <a:buAutoNum type="arabicPeriod"/>
            </a:pPr>
            <a:r>
              <a:rPr lang="en"/>
              <a:t>How does pronoun usage connect to equity and social justice?</a:t>
            </a:r>
          </a:p>
        </p:txBody>
      </p:sp>
    </p:spTree>
    <p:extLst>
      <p:ext uri="{BB962C8B-B14F-4D97-AF65-F5344CB8AC3E}">
        <p14:creationId xmlns:p14="http://schemas.microsoft.com/office/powerpoint/2010/main" val="9413080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Shape 2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8" name="Shape 27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r>
              <a:rPr lang="en" i="1"/>
              <a:t>(2 minutes)</a:t>
            </a:r>
          </a:p>
        </p:txBody>
      </p:sp>
    </p:spTree>
    <p:extLst>
      <p:ext uri="{BB962C8B-B14F-4D97-AF65-F5344CB8AC3E}">
        <p14:creationId xmlns:p14="http://schemas.microsoft.com/office/powerpoint/2010/main" val="38172931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Shape 2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4" name="Shape 28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i="1"/>
              <a:t>(10 minutes)</a:t>
            </a:r>
          </a:p>
          <a:p>
            <a:pPr lvl="0" rtl="0">
              <a:spcBef>
                <a:spcPts val="0"/>
              </a:spcBef>
              <a:buNone/>
            </a:pPr>
            <a:r>
              <a:rPr lang="en" b="1"/>
              <a:t>Facilitator Guide:</a:t>
            </a:r>
          </a:p>
          <a:p>
            <a:pPr marL="457200" lvl="0" indent="-298450" rtl="0">
              <a:spcBef>
                <a:spcPts val="0"/>
              </a:spcBef>
              <a:buSzPct val="100000"/>
              <a:buAutoNum type="arabicPeriod"/>
            </a:pPr>
            <a:r>
              <a:rPr lang="en"/>
              <a:t>Go through the standards with the group</a:t>
            </a:r>
          </a:p>
          <a:p>
            <a:pPr marL="457200" lvl="0" indent="-298450" rtl="0">
              <a:spcBef>
                <a:spcPts val="0"/>
              </a:spcBef>
              <a:buSzPct val="100000"/>
              <a:buAutoNum type="arabicPeriod"/>
            </a:pPr>
            <a:r>
              <a:rPr lang="en"/>
              <a:t>Ask if they need anything else they need to be successful in the space</a:t>
            </a:r>
          </a:p>
        </p:txBody>
      </p:sp>
    </p:spTree>
    <p:extLst>
      <p:ext uri="{BB962C8B-B14F-4D97-AF65-F5344CB8AC3E}">
        <p14:creationId xmlns:p14="http://schemas.microsoft.com/office/powerpoint/2010/main" val="2905069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Shape 2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0" name="Shape 29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i="1"/>
              <a:t>(10 minutes)</a:t>
            </a:r>
          </a:p>
          <a:p>
            <a:pPr lvl="0" rtl="0">
              <a:spcBef>
                <a:spcPts val="0"/>
              </a:spcBef>
              <a:buClr>
                <a:schemeClr val="dk1"/>
              </a:buClr>
              <a:buSzPct val="100000"/>
              <a:buFont typeface="Arial"/>
              <a:buNone/>
            </a:pPr>
            <a:r>
              <a:rPr lang="en" b="1">
                <a:solidFill>
                  <a:schemeClr val="dk1"/>
                </a:solidFill>
              </a:rPr>
              <a:t>Facilitator Guide:</a:t>
            </a:r>
          </a:p>
          <a:p>
            <a:pPr lvl="0" rtl="0">
              <a:spcBef>
                <a:spcPts val="0"/>
              </a:spcBef>
              <a:buNone/>
            </a:pPr>
            <a:r>
              <a:rPr lang="en"/>
              <a:t>Who is our audience and what is useful for them to know? Senior level administrators</a:t>
            </a:r>
          </a:p>
          <a:p>
            <a:pPr lvl="0" rtl="0">
              <a:spcBef>
                <a:spcPts val="0"/>
              </a:spcBef>
              <a:buNone/>
            </a:pPr>
            <a:r>
              <a:rPr lang="en"/>
              <a:t>How does our positionality effect this presentation and the work we do as student affairs professionals?</a:t>
            </a:r>
          </a:p>
          <a:p>
            <a:pPr lvl="0" rtl="0">
              <a:spcBef>
                <a:spcPts val="0"/>
              </a:spcBef>
              <a:buNone/>
            </a:pPr>
            <a:r>
              <a:rPr lang="en" b="1" i="1"/>
              <a:t>Note: </a:t>
            </a:r>
            <a:r>
              <a:rPr lang="en" i="1"/>
              <a:t>Facilitators should provide the definition for TGNC before the free-writing (shown again on Slide 9)</a:t>
            </a:r>
          </a:p>
          <a:p>
            <a:pPr lvl="0" rtl="0">
              <a:spcBef>
                <a:spcPts val="0"/>
              </a:spcBef>
              <a:buNone/>
            </a:pPr>
            <a:endParaRPr/>
          </a:p>
          <a:p>
            <a:pPr lvl="0" rtl="0">
              <a:spcBef>
                <a:spcPts val="0"/>
              </a:spcBef>
              <a:buNone/>
            </a:pPr>
            <a:r>
              <a:rPr lang="en" u="sng"/>
              <a:t>Justification:</a:t>
            </a:r>
          </a:p>
          <a:p>
            <a:pPr lvl="0" rtl="0">
              <a:spcBef>
                <a:spcPts val="0"/>
              </a:spcBef>
              <a:buNone/>
            </a:pPr>
            <a:r>
              <a:rPr lang="en"/>
              <a:t>The free-writing exercise will help the facilitators gauge participants’ understanding of this topic and provide information accordingly.  </a:t>
            </a:r>
            <a:r>
              <a:rPr lang="en">
                <a:solidFill>
                  <a:schemeClr val="dk1"/>
                </a:solidFill>
              </a:rPr>
              <a:t>Providing the space for participants to reflect on their positionality and thoughts about the TGNC population will allow the facilitators to cater portions of the workshop to this audience.</a:t>
            </a:r>
          </a:p>
          <a:p>
            <a:pPr lvl="0" rtl="0">
              <a:spcBef>
                <a:spcPts val="0"/>
              </a:spcBef>
              <a:buNone/>
            </a:pPr>
            <a:endParaRPr/>
          </a:p>
          <a:p>
            <a:pPr lvl="0" rtl="0">
              <a:spcBef>
                <a:spcPts val="0"/>
              </a:spcBef>
              <a:buNone/>
            </a:pPr>
            <a:r>
              <a:rPr lang="en" u="sng"/>
              <a:t>Facilitator Pedagogy:</a:t>
            </a:r>
          </a:p>
          <a:p>
            <a:pPr lvl="0" rtl="0">
              <a:spcBef>
                <a:spcPts val="0"/>
              </a:spcBef>
              <a:buNone/>
            </a:pPr>
            <a:r>
              <a:rPr lang="en"/>
              <a:t>Facilitating Intergroup Dialogues (Maxwell, Nagda, &amp; Thompson, 2011)</a:t>
            </a:r>
          </a:p>
          <a:p>
            <a:pPr lvl="0">
              <a:spcBef>
                <a:spcPts val="0"/>
              </a:spcBef>
              <a:buNone/>
            </a:pPr>
            <a:r>
              <a:rPr lang="en"/>
              <a:t>Critical Race Theory</a:t>
            </a:r>
          </a:p>
        </p:txBody>
      </p:sp>
    </p:spTree>
    <p:extLst>
      <p:ext uri="{BB962C8B-B14F-4D97-AF65-F5344CB8AC3E}">
        <p14:creationId xmlns:p14="http://schemas.microsoft.com/office/powerpoint/2010/main" val="10846351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Shape 2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6" name="Shape 29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i="1"/>
              <a:t>(3 minutes)</a:t>
            </a:r>
          </a:p>
          <a:p>
            <a:pPr lvl="0" rtl="0">
              <a:spcBef>
                <a:spcPts val="0"/>
              </a:spcBef>
              <a:buNone/>
            </a:pPr>
            <a:r>
              <a:rPr lang="en"/>
              <a:t>The slide is a non-academic version of our intended learning outcomes.</a:t>
            </a:r>
          </a:p>
          <a:p>
            <a:pPr lvl="0" rtl="0">
              <a:spcBef>
                <a:spcPts val="0"/>
              </a:spcBef>
              <a:buNone/>
            </a:pPr>
            <a:endParaRPr/>
          </a:p>
          <a:p>
            <a:pPr lvl="0" rtl="0">
              <a:spcBef>
                <a:spcPts val="0"/>
              </a:spcBef>
              <a:buNone/>
            </a:pPr>
            <a:r>
              <a:rPr lang="en" b="1"/>
              <a:t>Intended Learning Outcomes:</a:t>
            </a:r>
          </a:p>
          <a:p>
            <a:pPr lvl="0" rtl="0">
              <a:spcBef>
                <a:spcPts val="0"/>
              </a:spcBef>
              <a:buNone/>
            </a:pPr>
            <a:r>
              <a:rPr lang="en"/>
              <a:t>As a result of this workshop, Senior Student Affairs Officers will be able to... </a:t>
            </a:r>
          </a:p>
          <a:p>
            <a:pPr marL="457200" lvl="0" indent="-298450" rtl="0">
              <a:spcBef>
                <a:spcPts val="0"/>
              </a:spcBef>
              <a:buSzPct val="100000"/>
              <a:buAutoNum type="arabicPeriod"/>
            </a:pPr>
            <a:r>
              <a:rPr lang="en"/>
              <a:t>Develop a personal definition of social justice</a:t>
            </a:r>
          </a:p>
          <a:p>
            <a:pPr marL="457200" lvl="0" indent="-298450" rtl="0">
              <a:spcBef>
                <a:spcPts val="0"/>
              </a:spcBef>
              <a:buSzPct val="100000"/>
              <a:buAutoNum type="arabicPeriod"/>
            </a:pPr>
            <a:r>
              <a:rPr lang="en"/>
              <a:t>Articulate the importance of considering TGNC experiences</a:t>
            </a:r>
          </a:p>
          <a:p>
            <a:pPr marL="457200" lvl="0" indent="-298450" rtl="0">
              <a:spcBef>
                <a:spcPts val="0"/>
              </a:spcBef>
              <a:buSzPct val="100000"/>
              <a:buAutoNum type="arabicPeriod"/>
            </a:pPr>
            <a:r>
              <a:rPr lang="en"/>
              <a:t>Identify two new concepts relating to the TGNC population</a:t>
            </a:r>
          </a:p>
          <a:p>
            <a:pPr marL="457200" lvl="0" indent="-298450" rtl="0">
              <a:spcBef>
                <a:spcPts val="0"/>
              </a:spcBef>
              <a:buSzPct val="100000"/>
              <a:buAutoNum type="arabicPeriod"/>
            </a:pPr>
            <a:r>
              <a:rPr lang="en"/>
              <a:t>Formulate three strategies for making Centrist University more inclusive of the TGNC population</a:t>
            </a:r>
          </a:p>
          <a:p>
            <a:pPr lvl="0" rtl="0">
              <a:spcBef>
                <a:spcPts val="0"/>
              </a:spcBef>
              <a:buNone/>
            </a:pPr>
            <a:r>
              <a:rPr lang="en"/>
              <a:t>...as evidenced by a post-workshop assessment</a:t>
            </a:r>
          </a:p>
          <a:p>
            <a:pPr lvl="0" rtl="0">
              <a:spcBef>
                <a:spcPts val="0"/>
              </a:spcBef>
              <a:buNone/>
            </a:pPr>
            <a:endParaRPr/>
          </a:p>
          <a:p>
            <a:pPr lvl="0">
              <a:spcBef>
                <a:spcPts val="0"/>
              </a:spcBef>
              <a:buNone/>
            </a:pPr>
            <a:endParaRPr/>
          </a:p>
        </p:txBody>
      </p:sp>
    </p:spTree>
    <p:extLst>
      <p:ext uri="{BB962C8B-B14F-4D97-AF65-F5344CB8AC3E}">
        <p14:creationId xmlns:p14="http://schemas.microsoft.com/office/powerpoint/2010/main" val="30243429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Shape 30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2" name="Shape 30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i="1"/>
              <a:t>(10 minutes)</a:t>
            </a:r>
          </a:p>
          <a:p>
            <a:pPr lvl="0" rtl="0">
              <a:spcBef>
                <a:spcPts val="0"/>
              </a:spcBef>
              <a:buNone/>
            </a:pPr>
            <a:r>
              <a:rPr lang="en" b="1">
                <a:solidFill>
                  <a:schemeClr val="dk1"/>
                </a:solidFill>
              </a:rPr>
              <a:t>Facilitator Guide:</a:t>
            </a:r>
          </a:p>
          <a:p>
            <a:pPr marL="457200" lvl="0" indent="-298450" rtl="0">
              <a:spcBef>
                <a:spcPts val="0"/>
              </a:spcBef>
              <a:buClr>
                <a:schemeClr val="dk1"/>
              </a:buClr>
              <a:buSzPct val="100000"/>
              <a:buAutoNum type="arabicPeriod"/>
            </a:pPr>
            <a:r>
              <a:rPr lang="en">
                <a:solidFill>
                  <a:schemeClr val="dk1"/>
                </a:solidFill>
              </a:rPr>
              <a:t>Do we have 6 volunteers to each read 1 of the definitions on this slide?</a:t>
            </a:r>
          </a:p>
          <a:p>
            <a:pPr marL="457200" lvl="0" indent="-298450" rtl="0">
              <a:spcBef>
                <a:spcPts val="0"/>
              </a:spcBef>
              <a:buClr>
                <a:schemeClr val="dk1"/>
              </a:buClr>
              <a:buSzPct val="100000"/>
              <a:buAutoNum type="arabicPeriod"/>
            </a:pPr>
            <a:r>
              <a:rPr lang="en">
                <a:solidFill>
                  <a:schemeClr val="dk1"/>
                </a:solidFill>
              </a:rPr>
              <a:t>What questions do people have after hearing and/or seeing these definitions?</a:t>
            </a:r>
          </a:p>
        </p:txBody>
      </p:sp>
    </p:spTree>
    <p:extLst>
      <p:ext uri="{BB962C8B-B14F-4D97-AF65-F5344CB8AC3E}">
        <p14:creationId xmlns:p14="http://schemas.microsoft.com/office/powerpoint/2010/main" val="24330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53"/>
        <p:cNvGrpSpPr/>
        <p:nvPr/>
      </p:nvGrpSpPr>
      <p:grpSpPr>
        <a:xfrm>
          <a:off x="0" y="0"/>
          <a:ext cx="0" cy="0"/>
          <a:chOff x="0" y="0"/>
          <a:chExt cx="0" cy="0"/>
        </a:xfrm>
      </p:grpSpPr>
      <p:grpSp>
        <p:nvGrpSpPr>
          <p:cNvPr id="54" name="Shape 54"/>
          <p:cNvGrpSpPr/>
          <p:nvPr/>
        </p:nvGrpSpPr>
        <p:grpSpPr>
          <a:xfrm>
            <a:off x="-645040" y="0"/>
            <a:ext cx="10458613" cy="5337692"/>
            <a:chOff x="-645040" y="0"/>
            <a:chExt cx="10458613" cy="7116923"/>
          </a:xfrm>
        </p:grpSpPr>
        <p:grpSp>
          <p:nvGrpSpPr>
            <p:cNvPr id="55" name="Shape 55"/>
            <p:cNvGrpSpPr/>
            <p:nvPr/>
          </p:nvGrpSpPr>
          <p:grpSpPr>
            <a:xfrm>
              <a:off x="0" y="0"/>
              <a:ext cx="9144000" cy="6858000"/>
              <a:chOff x="0" y="0"/>
              <a:chExt cx="9144000" cy="6858000"/>
            </a:xfrm>
          </p:grpSpPr>
          <p:grpSp>
            <p:nvGrpSpPr>
              <p:cNvPr id="56" name="Shape 56"/>
              <p:cNvGrpSpPr/>
              <p:nvPr/>
            </p:nvGrpSpPr>
            <p:grpSpPr>
              <a:xfrm>
                <a:off x="0" y="0"/>
                <a:ext cx="2514599" cy="6858000"/>
                <a:chOff x="0" y="0"/>
                <a:chExt cx="2514599" cy="6858000"/>
              </a:xfrm>
            </p:grpSpPr>
            <p:sp>
              <p:nvSpPr>
                <p:cNvPr id="57" name="Shape 57"/>
                <p:cNvSpPr/>
                <p:nvPr/>
              </p:nvSpPr>
              <p:spPr>
                <a:xfrm>
                  <a:off x="914400" y="0"/>
                  <a:ext cx="1600199"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58" name="Shape 58"/>
                <p:cNvSpPr/>
                <p:nvPr/>
              </p:nvSpPr>
              <p:spPr>
                <a:xfrm>
                  <a:off x="0" y="0"/>
                  <a:ext cx="4572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59" name="Shape 59"/>
                <p:cNvSpPr/>
                <p:nvPr/>
              </p:nvSpPr>
              <p:spPr>
                <a:xfrm>
                  <a:off x="228600" y="0"/>
                  <a:ext cx="7620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grpSp>
          <p:grpSp>
            <p:nvGrpSpPr>
              <p:cNvPr id="60" name="Shape 60"/>
              <p:cNvGrpSpPr/>
              <p:nvPr/>
            </p:nvGrpSpPr>
            <p:grpSpPr>
              <a:xfrm>
                <a:off x="422910" y="0"/>
                <a:ext cx="2514599" cy="6858000"/>
                <a:chOff x="0" y="0"/>
                <a:chExt cx="2514599" cy="6858000"/>
              </a:xfrm>
            </p:grpSpPr>
            <p:sp>
              <p:nvSpPr>
                <p:cNvPr id="61" name="Shape 61"/>
                <p:cNvSpPr/>
                <p:nvPr/>
              </p:nvSpPr>
              <p:spPr>
                <a:xfrm>
                  <a:off x="914400" y="0"/>
                  <a:ext cx="1600199"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62" name="Shape 62"/>
                <p:cNvSpPr/>
                <p:nvPr/>
              </p:nvSpPr>
              <p:spPr>
                <a:xfrm>
                  <a:off x="0" y="0"/>
                  <a:ext cx="4572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63" name="Shape 63"/>
                <p:cNvSpPr/>
                <p:nvPr/>
              </p:nvSpPr>
              <p:spPr>
                <a:xfrm>
                  <a:off x="228600" y="0"/>
                  <a:ext cx="7620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grpSp>
          <p:grpSp>
            <p:nvGrpSpPr>
              <p:cNvPr id="64" name="Shape 64"/>
              <p:cNvGrpSpPr/>
              <p:nvPr/>
            </p:nvGrpSpPr>
            <p:grpSpPr>
              <a:xfrm rot="10800000">
                <a:off x="6629400" y="0"/>
                <a:ext cx="2514599" cy="6858000"/>
                <a:chOff x="0" y="0"/>
                <a:chExt cx="2514599" cy="6858000"/>
              </a:xfrm>
            </p:grpSpPr>
            <p:sp>
              <p:nvSpPr>
                <p:cNvPr id="65" name="Shape 65"/>
                <p:cNvSpPr/>
                <p:nvPr/>
              </p:nvSpPr>
              <p:spPr>
                <a:xfrm>
                  <a:off x="914400" y="0"/>
                  <a:ext cx="1600199"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66" name="Shape 66"/>
                <p:cNvSpPr/>
                <p:nvPr/>
              </p:nvSpPr>
              <p:spPr>
                <a:xfrm>
                  <a:off x="0" y="0"/>
                  <a:ext cx="4572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67" name="Shape 67"/>
                <p:cNvSpPr/>
                <p:nvPr/>
              </p:nvSpPr>
              <p:spPr>
                <a:xfrm>
                  <a:off x="228600" y="0"/>
                  <a:ext cx="7620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grpSp>
          <p:sp>
            <p:nvSpPr>
              <p:cNvPr id="68" name="Shape 68"/>
              <p:cNvSpPr/>
              <p:nvPr/>
            </p:nvSpPr>
            <p:spPr>
              <a:xfrm>
                <a:off x="3810000" y="0"/>
                <a:ext cx="28194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69" name="Shape 69"/>
              <p:cNvSpPr/>
              <p:nvPr/>
            </p:nvSpPr>
            <p:spPr>
              <a:xfrm>
                <a:off x="2895600" y="0"/>
                <a:ext cx="4572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70" name="Shape 70"/>
              <p:cNvSpPr/>
              <p:nvPr/>
            </p:nvSpPr>
            <p:spPr>
              <a:xfrm>
                <a:off x="3124200" y="0"/>
                <a:ext cx="7620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grpSp>
        <p:sp>
          <p:nvSpPr>
            <p:cNvPr id="71" name="Shape 71"/>
            <p:cNvSpPr/>
            <p:nvPr/>
          </p:nvSpPr>
          <p:spPr>
            <a:xfrm>
              <a:off x="-11875" y="5035137"/>
              <a:ext cx="9144000" cy="1175700"/>
            </a:xfrm>
            <a:custGeom>
              <a:avLst/>
              <a:gdLst/>
              <a:ahLst/>
              <a:cxnLst/>
              <a:rect l="0" t="0" r="0" b="0"/>
              <a:pathLst>
                <a:path w="120000" h="120000" extrusionOk="0">
                  <a:moveTo>
                    <a:pt x="0" y="113939"/>
                  </a:moveTo>
                  <a:cubicBezTo>
                    <a:pt x="6480" y="116969"/>
                    <a:pt x="12961" y="120000"/>
                    <a:pt x="21974" y="118787"/>
                  </a:cubicBezTo>
                  <a:cubicBezTo>
                    <a:pt x="30986" y="117575"/>
                    <a:pt x="42051" y="116161"/>
                    <a:pt x="54077" y="106666"/>
                  </a:cubicBezTo>
                  <a:cubicBezTo>
                    <a:pt x="66103" y="97171"/>
                    <a:pt x="83142" y="79595"/>
                    <a:pt x="94129" y="61818"/>
                  </a:cubicBezTo>
                  <a:cubicBezTo>
                    <a:pt x="105116" y="44040"/>
                    <a:pt x="116363" y="15757"/>
                    <a:pt x="120000" y="0"/>
                  </a:cubicBezTo>
                </a:path>
              </a:pathLst>
            </a:custGeom>
            <a:noFill/>
            <a:ln w="9525" cap="flat" cmpd="sng">
              <a:solidFill>
                <a:schemeClr val="lt1">
                  <a:alpha val="20000"/>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dk1"/>
                </a:solidFill>
                <a:latin typeface="Questrial"/>
                <a:ea typeface="Questrial"/>
                <a:cs typeface="Questrial"/>
                <a:sym typeface="Questrial"/>
              </a:endParaRPr>
            </a:p>
          </p:txBody>
        </p:sp>
        <p:sp>
          <p:nvSpPr>
            <p:cNvPr id="72" name="Shape 72"/>
            <p:cNvSpPr/>
            <p:nvPr/>
          </p:nvSpPr>
          <p:spPr>
            <a:xfrm>
              <a:off x="-11875" y="3467594"/>
              <a:ext cx="9144000" cy="890700"/>
            </a:xfrm>
            <a:custGeom>
              <a:avLst/>
              <a:gdLst/>
              <a:ahLst/>
              <a:cxnLst/>
              <a:rect l="0" t="0" r="0" b="0"/>
              <a:pathLst>
                <a:path w="120000" h="120000" extrusionOk="0">
                  <a:moveTo>
                    <a:pt x="0" y="120000"/>
                  </a:moveTo>
                  <a:cubicBezTo>
                    <a:pt x="3454" y="101199"/>
                    <a:pt x="6909" y="82399"/>
                    <a:pt x="13714" y="63999"/>
                  </a:cubicBezTo>
                  <a:cubicBezTo>
                    <a:pt x="20519" y="45600"/>
                    <a:pt x="30181" y="18666"/>
                    <a:pt x="40831" y="9600"/>
                  </a:cubicBezTo>
                  <a:cubicBezTo>
                    <a:pt x="51480" y="533"/>
                    <a:pt x="64415" y="0"/>
                    <a:pt x="77610" y="9600"/>
                  </a:cubicBezTo>
                  <a:cubicBezTo>
                    <a:pt x="90805" y="19200"/>
                    <a:pt x="112805" y="57600"/>
                    <a:pt x="120000" y="67200"/>
                  </a:cubicBezTo>
                </a:path>
              </a:pathLst>
            </a:custGeom>
            <a:noFill/>
            <a:ln w="9525" cap="flat" cmpd="sng">
              <a:solidFill>
                <a:schemeClr val="lt1">
                  <a:alpha val="20000"/>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dk1"/>
                </a:solidFill>
                <a:latin typeface="Questrial"/>
                <a:ea typeface="Questrial"/>
                <a:cs typeface="Questrial"/>
                <a:sym typeface="Questrial"/>
              </a:endParaRPr>
            </a:p>
          </p:txBody>
        </p:sp>
        <p:sp>
          <p:nvSpPr>
            <p:cNvPr id="73" name="Shape 73"/>
            <p:cNvSpPr/>
            <p:nvPr/>
          </p:nvSpPr>
          <p:spPr>
            <a:xfrm>
              <a:off x="-23750" y="5640778"/>
              <a:ext cx="3004500" cy="1211400"/>
            </a:xfrm>
            <a:custGeom>
              <a:avLst/>
              <a:gdLst/>
              <a:ahLst/>
              <a:cxnLst/>
              <a:rect l="0" t="0" r="0" b="0"/>
              <a:pathLst>
                <a:path w="120000" h="120000" extrusionOk="0">
                  <a:moveTo>
                    <a:pt x="0" y="0"/>
                  </a:moveTo>
                  <a:cubicBezTo>
                    <a:pt x="44071" y="49705"/>
                    <a:pt x="88142" y="99411"/>
                    <a:pt x="120000" y="120000"/>
                  </a:cubicBezTo>
                </a:path>
              </a:pathLst>
            </a:custGeom>
            <a:noFill/>
            <a:ln w="9525" cap="flat" cmpd="sng">
              <a:solidFill>
                <a:schemeClr val="lt1">
                  <a:alpha val="20000"/>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dk1"/>
                </a:solidFill>
                <a:latin typeface="Questrial"/>
                <a:ea typeface="Questrial"/>
                <a:cs typeface="Questrial"/>
                <a:sym typeface="Questrial"/>
              </a:endParaRPr>
            </a:p>
          </p:txBody>
        </p:sp>
        <p:sp>
          <p:nvSpPr>
            <p:cNvPr id="74" name="Shape 74"/>
            <p:cNvSpPr/>
            <p:nvPr/>
          </p:nvSpPr>
          <p:spPr>
            <a:xfrm>
              <a:off x="-11875" y="5284519"/>
              <a:ext cx="9144000" cy="1478399"/>
            </a:xfrm>
            <a:custGeom>
              <a:avLst/>
              <a:gdLst/>
              <a:ahLst/>
              <a:cxnLst/>
              <a:rect l="0" t="0" r="0" b="0"/>
              <a:pathLst>
                <a:path w="120000" h="120000" extrusionOk="0">
                  <a:moveTo>
                    <a:pt x="0" y="0"/>
                  </a:moveTo>
                  <a:cubicBezTo>
                    <a:pt x="3753" y="8112"/>
                    <a:pt x="7506" y="16224"/>
                    <a:pt x="14493" y="27951"/>
                  </a:cubicBezTo>
                  <a:cubicBezTo>
                    <a:pt x="21480" y="39678"/>
                    <a:pt x="31922" y="57670"/>
                    <a:pt x="41922" y="70361"/>
                  </a:cubicBezTo>
                  <a:cubicBezTo>
                    <a:pt x="51922" y="83052"/>
                    <a:pt x="64571" y="96224"/>
                    <a:pt x="74493" y="104096"/>
                  </a:cubicBezTo>
                  <a:cubicBezTo>
                    <a:pt x="84415" y="111967"/>
                    <a:pt x="95116" y="115180"/>
                    <a:pt x="101454" y="117590"/>
                  </a:cubicBezTo>
                  <a:cubicBezTo>
                    <a:pt x="107792" y="120000"/>
                    <a:pt x="109428" y="118875"/>
                    <a:pt x="112519" y="118554"/>
                  </a:cubicBezTo>
                  <a:cubicBezTo>
                    <a:pt x="115610" y="118232"/>
                    <a:pt x="117805" y="116947"/>
                    <a:pt x="120000" y="115662"/>
                  </a:cubicBezTo>
                </a:path>
              </a:pathLst>
            </a:custGeom>
            <a:noFill/>
            <a:ln w="9525" cap="flat" cmpd="sng">
              <a:solidFill>
                <a:schemeClr val="lt1">
                  <a:alpha val="20000"/>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dk1"/>
                </a:solidFill>
                <a:latin typeface="Questrial"/>
                <a:ea typeface="Questrial"/>
                <a:cs typeface="Questrial"/>
                <a:sym typeface="Questrial"/>
              </a:endParaRPr>
            </a:p>
          </p:txBody>
        </p:sp>
        <p:sp>
          <p:nvSpPr>
            <p:cNvPr id="75" name="Shape 75"/>
            <p:cNvSpPr/>
            <p:nvPr/>
          </p:nvSpPr>
          <p:spPr>
            <a:xfrm>
              <a:off x="2137558" y="5132119"/>
              <a:ext cx="6982800" cy="1719900"/>
            </a:xfrm>
            <a:custGeom>
              <a:avLst/>
              <a:gdLst/>
              <a:ahLst/>
              <a:cxnLst/>
              <a:rect l="0" t="0" r="0" b="0"/>
              <a:pathLst>
                <a:path w="120000" h="120000" extrusionOk="0">
                  <a:moveTo>
                    <a:pt x="0" y="120000"/>
                  </a:moveTo>
                  <a:cubicBezTo>
                    <a:pt x="2789" y="107226"/>
                    <a:pt x="5578" y="94453"/>
                    <a:pt x="9387" y="82715"/>
                  </a:cubicBezTo>
                  <a:cubicBezTo>
                    <a:pt x="13197" y="70978"/>
                    <a:pt x="18469" y="58273"/>
                    <a:pt x="22857" y="49574"/>
                  </a:cubicBezTo>
                  <a:cubicBezTo>
                    <a:pt x="27244" y="40874"/>
                    <a:pt x="29931" y="37007"/>
                    <a:pt x="35714" y="30517"/>
                  </a:cubicBezTo>
                  <a:cubicBezTo>
                    <a:pt x="41496" y="24027"/>
                    <a:pt x="52040" y="14913"/>
                    <a:pt x="57551" y="10632"/>
                  </a:cubicBezTo>
                  <a:cubicBezTo>
                    <a:pt x="63061" y="6352"/>
                    <a:pt x="63911" y="6490"/>
                    <a:pt x="68775" y="4833"/>
                  </a:cubicBezTo>
                  <a:cubicBezTo>
                    <a:pt x="73639" y="3176"/>
                    <a:pt x="81326" y="1380"/>
                    <a:pt x="86734" y="690"/>
                  </a:cubicBezTo>
                  <a:cubicBezTo>
                    <a:pt x="92142" y="0"/>
                    <a:pt x="101224" y="690"/>
                    <a:pt x="101224" y="690"/>
                  </a:cubicBezTo>
                  <a:lnTo>
                    <a:pt x="111632" y="690"/>
                  </a:lnTo>
                  <a:cubicBezTo>
                    <a:pt x="114523" y="966"/>
                    <a:pt x="117176" y="1933"/>
                    <a:pt x="118571" y="2347"/>
                  </a:cubicBezTo>
                  <a:cubicBezTo>
                    <a:pt x="119965" y="2761"/>
                    <a:pt x="119489" y="2623"/>
                    <a:pt x="120000" y="3176"/>
                  </a:cubicBezTo>
                </a:path>
              </a:pathLst>
            </a:custGeom>
            <a:noFill/>
            <a:ln w="9525" cap="flat" cmpd="sng">
              <a:solidFill>
                <a:schemeClr val="lt1">
                  <a:alpha val="20000"/>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dk1"/>
                </a:solidFill>
                <a:latin typeface="Questrial"/>
                <a:ea typeface="Questrial"/>
                <a:cs typeface="Questrial"/>
                <a:sym typeface="Questrial"/>
              </a:endParaRPr>
            </a:p>
          </p:txBody>
        </p:sp>
        <p:sp>
          <p:nvSpPr>
            <p:cNvPr id="76" name="Shape 76"/>
            <p:cNvSpPr/>
            <p:nvPr/>
          </p:nvSpPr>
          <p:spPr>
            <a:xfrm rot="1799950">
              <a:off x="2996126" y="2859221"/>
              <a:ext cx="1601440" cy="1388149"/>
            </a:xfrm>
            <a:prstGeom prst="hexagon">
              <a:avLst>
                <a:gd name="adj" fmla="val 28544"/>
                <a:gd name="vf" fmla="val 115470"/>
              </a:avLst>
            </a:prstGeom>
            <a:solidFill>
              <a:schemeClr val="lt1">
                <a:alpha val="9803"/>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77" name="Shape 77"/>
            <p:cNvSpPr/>
            <p:nvPr/>
          </p:nvSpPr>
          <p:spPr>
            <a:xfrm rot="1799950">
              <a:off x="3720026" y="4126047"/>
              <a:ext cx="1601440" cy="1388149"/>
            </a:xfrm>
            <a:prstGeom prst="hexagon">
              <a:avLst>
                <a:gd name="adj" fmla="val 28544"/>
                <a:gd name="vf" fmla="val 115470"/>
              </a:avLst>
            </a:prstGeom>
            <a:solidFill>
              <a:schemeClr val="lt1">
                <a:alpha val="0"/>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78" name="Shape 78"/>
            <p:cNvSpPr/>
            <p:nvPr/>
          </p:nvSpPr>
          <p:spPr>
            <a:xfrm rot="1799950">
              <a:off x="3729553" y="1592396"/>
              <a:ext cx="1601440" cy="1388149"/>
            </a:xfrm>
            <a:prstGeom prst="hexagon">
              <a:avLst>
                <a:gd name="adj" fmla="val 28544"/>
                <a:gd name="vf" fmla="val 115470"/>
              </a:avLst>
            </a:prstGeom>
            <a:solidFill>
              <a:schemeClr val="lt1">
                <a:alpha val="6666"/>
              </a:schemeClr>
            </a:solidFill>
            <a:ln w="12700" cap="flat" cmpd="sng">
              <a:solidFill>
                <a:schemeClr val="lt1">
                  <a:alpha val="7843"/>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79" name="Shape 79"/>
            <p:cNvSpPr/>
            <p:nvPr/>
          </p:nvSpPr>
          <p:spPr>
            <a:xfrm rot="1799950">
              <a:off x="2977076" y="325572"/>
              <a:ext cx="1601440" cy="1388149"/>
            </a:xfrm>
            <a:prstGeom prst="hexagon">
              <a:avLst>
                <a:gd name="adj" fmla="val 28544"/>
                <a:gd name="vf" fmla="val 115470"/>
              </a:avLst>
            </a:prstGeom>
            <a:solidFill>
              <a:schemeClr val="lt1">
                <a:alpha val="3921"/>
              </a:schemeClr>
            </a:solidFill>
            <a:ln w="12700" cap="flat" cmpd="sng">
              <a:solidFill>
                <a:schemeClr val="lt1">
                  <a:alpha val="7843"/>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80" name="Shape 80"/>
            <p:cNvSpPr/>
            <p:nvPr/>
          </p:nvSpPr>
          <p:spPr>
            <a:xfrm rot="1799950">
              <a:off x="4462976" y="5383347"/>
              <a:ext cx="1601440" cy="1388149"/>
            </a:xfrm>
            <a:prstGeom prst="hexagon">
              <a:avLst>
                <a:gd name="adj" fmla="val 28544"/>
                <a:gd name="vf" fmla="val 115470"/>
              </a:avLst>
            </a:prstGeom>
            <a:solidFill>
              <a:schemeClr val="lt1">
                <a:alpha val="5882"/>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81" name="Shape 81"/>
            <p:cNvSpPr/>
            <p:nvPr/>
          </p:nvSpPr>
          <p:spPr>
            <a:xfrm rot="1799498">
              <a:off x="-382400" y="4201422"/>
              <a:ext cx="1261519" cy="1388149"/>
            </a:xfrm>
            <a:custGeom>
              <a:avLst/>
              <a:gdLst/>
              <a:ahLst/>
              <a:cxnLst/>
              <a:rect l="0" t="0" r="0" b="0"/>
              <a:pathLst>
                <a:path w="120000" h="120000" extrusionOk="0">
                  <a:moveTo>
                    <a:pt x="0" y="9084"/>
                  </a:moveTo>
                  <a:lnTo>
                    <a:pt x="5360" y="0"/>
                  </a:lnTo>
                  <a:lnTo>
                    <a:pt x="82305" y="0"/>
                  </a:lnTo>
                  <a:lnTo>
                    <a:pt x="120000" y="60000"/>
                  </a:lnTo>
                  <a:lnTo>
                    <a:pt x="82305" y="120000"/>
                  </a:lnTo>
                  <a:lnTo>
                    <a:pt x="70827" y="119970"/>
                  </a:lnTo>
                  <a:lnTo>
                    <a:pt x="0" y="9084"/>
                  </a:lnTo>
                  <a:close/>
                </a:path>
              </a:pathLst>
            </a:custGeom>
            <a:solidFill>
              <a:schemeClr val="lt1">
                <a:alpha val="9803"/>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82" name="Shape 82"/>
            <p:cNvSpPr/>
            <p:nvPr/>
          </p:nvSpPr>
          <p:spPr>
            <a:xfrm rot="1799950">
              <a:off x="24327" y="5402398"/>
              <a:ext cx="1601440" cy="1388149"/>
            </a:xfrm>
            <a:prstGeom prst="hexagon">
              <a:avLst>
                <a:gd name="adj" fmla="val 28544"/>
                <a:gd name="vf" fmla="val 115470"/>
              </a:avLst>
            </a:prstGeom>
            <a:solidFill>
              <a:schemeClr val="lt1">
                <a:alpha val="0"/>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83" name="Shape 83"/>
            <p:cNvSpPr/>
            <p:nvPr/>
          </p:nvSpPr>
          <p:spPr>
            <a:xfrm rot="1799950">
              <a:off x="52903" y="2849697"/>
              <a:ext cx="1601440" cy="1388149"/>
            </a:xfrm>
            <a:prstGeom prst="hexagon">
              <a:avLst>
                <a:gd name="adj" fmla="val 28544"/>
                <a:gd name="vf" fmla="val 115470"/>
              </a:avLst>
            </a:prstGeom>
            <a:solidFill>
              <a:schemeClr val="lt1">
                <a:alpha val="6666"/>
              </a:schemeClr>
            </a:solidFill>
            <a:ln w="12700" cap="flat" cmpd="sng">
              <a:solidFill>
                <a:schemeClr val="lt1">
                  <a:alpha val="7843"/>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84" name="Shape 84"/>
            <p:cNvSpPr/>
            <p:nvPr/>
          </p:nvSpPr>
          <p:spPr>
            <a:xfrm rot="1799950">
              <a:off x="776802" y="4126046"/>
              <a:ext cx="1601440" cy="1388149"/>
            </a:xfrm>
            <a:prstGeom prst="hexagon">
              <a:avLst>
                <a:gd name="adj" fmla="val 28544"/>
                <a:gd name="vf" fmla="val 115470"/>
              </a:avLst>
            </a:prstGeom>
            <a:solidFill>
              <a:schemeClr val="lt1">
                <a:alpha val="0"/>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85" name="Shape 85"/>
            <p:cNvSpPr/>
            <p:nvPr/>
          </p:nvSpPr>
          <p:spPr>
            <a:xfrm rot="1799950">
              <a:off x="1510227" y="5411922"/>
              <a:ext cx="1601440" cy="1388149"/>
            </a:xfrm>
            <a:prstGeom prst="hexagon">
              <a:avLst>
                <a:gd name="adj" fmla="val 28544"/>
                <a:gd name="vf" fmla="val 115470"/>
              </a:avLst>
            </a:prstGeom>
            <a:solidFill>
              <a:schemeClr val="lt1">
                <a:alpha val="0"/>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86" name="Shape 86"/>
            <p:cNvSpPr/>
            <p:nvPr/>
          </p:nvSpPr>
          <p:spPr>
            <a:xfrm rot="1799950">
              <a:off x="1529278" y="2859221"/>
              <a:ext cx="1601440" cy="1388149"/>
            </a:xfrm>
            <a:prstGeom prst="hexagon">
              <a:avLst>
                <a:gd name="adj" fmla="val 28544"/>
                <a:gd name="vf" fmla="val 115470"/>
              </a:avLst>
            </a:prstGeom>
            <a:solidFill>
              <a:schemeClr val="lt1">
                <a:alpha val="6666"/>
              </a:schemeClr>
            </a:solidFill>
            <a:ln w="12700" cap="flat" cmpd="sng">
              <a:solidFill>
                <a:schemeClr val="lt1">
                  <a:alpha val="7843"/>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87" name="Shape 87"/>
            <p:cNvSpPr/>
            <p:nvPr/>
          </p:nvSpPr>
          <p:spPr>
            <a:xfrm rot="1799950">
              <a:off x="795852" y="1563822"/>
              <a:ext cx="1601440" cy="1388149"/>
            </a:xfrm>
            <a:prstGeom prst="hexagon">
              <a:avLst>
                <a:gd name="adj" fmla="val 28544"/>
                <a:gd name="vf" fmla="val 115470"/>
              </a:avLst>
            </a:prstGeom>
            <a:solidFill>
              <a:schemeClr val="lt1">
                <a:alpha val="0"/>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88" name="Shape 88"/>
            <p:cNvSpPr/>
            <p:nvPr/>
          </p:nvSpPr>
          <p:spPr>
            <a:xfrm rot="1799950">
              <a:off x="6806128" y="4145097"/>
              <a:ext cx="1601440" cy="1388149"/>
            </a:xfrm>
            <a:prstGeom prst="hexagon">
              <a:avLst>
                <a:gd name="adj" fmla="val 28544"/>
                <a:gd name="vf" fmla="val 115470"/>
              </a:avLst>
            </a:prstGeom>
            <a:solidFill>
              <a:schemeClr val="lt1">
                <a:alpha val="9803"/>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89" name="Shape 89"/>
            <p:cNvSpPr/>
            <p:nvPr/>
          </p:nvSpPr>
          <p:spPr>
            <a:xfrm rot="1799950">
              <a:off x="7549078" y="5421448"/>
              <a:ext cx="1601440" cy="1388149"/>
            </a:xfrm>
            <a:prstGeom prst="hexagon">
              <a:avLst>
                <a:gd name="adj" fmla="val 28544"/>
                <a:gd name="vf" fmla="val 115470"/>
              </a:avLst>
            </a:prstGeom>
            <a:solidFill>
              <a:schemeClr val="lt1">
                <a:alpha val="0"/>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90" name="Shape 90"/>
            <p:cNvSpPr/>
            <p:nvPr/>
          </p:nvSpPr>
          <p:spPr>
            <a:xfrm rot="1799950">
              <a:off x="7549078" y="2868747"/>
              <a:ext cx="1601440" cy="1388149"/>
            </a:xfrm>
            <a:prstGeom prst="hexagon">
              <a:avLst>
                <a:gd name="adj" fmla="val 28544"/>
                <a:gd name="vf" fmla="val 115470"/>
              </a:avLst>
            </a:prstGeom>
            <a:solidFill>
              <a:schemeClr val="lt1">
                <a:alpha val="6666"/>
              </a:schemeClr>
            </a:solidFill>
            <a:ln w="12700" cap="flat" cmpd="sng">
              <a:solidFill>
                <a:schemeClr val="lt1">
                  <a:alpha val="7843"/>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91" name="Shape 91"/>
            <p:cNvSpPr/>
            <p:nvPr/>
          </p:nvSpPr>
          <p:spPr>
            <a:xfrm rot="1799921">
              <a:off x="8306497" y="4055546"/>
              <a:ext cx="1243249" cy="1388149"/>
            </a:xfrm>
            <a:custGeom>
              <a:avLst/>
              <a:gdLst/>
              <a:ahLst/>
              <a:cxnLst/>
              <a:rect l="0" t="0" r="0" b="0"/>
              <a:pathLst>
                <a:path w="120000" h="120000" extrusionOk="0">
                  <a:moveTo>
                    <a:pt x="0" y="60000"/>
                  </a:moveTo>
                  <a:lnTo>
                    <a:pt x="38242" y="0"/>
                  </a:lnTo>
                  <a:lnTo>
                    <a:pt x="45748" y="347"/>
                  </a:lnTo>
                  <a:lnTo>
                    <a:pt x="120000" y="114618"/>
                  </a:lnTo>
                  <a:lnTo>
                    <a:pt x="116307" y="120000"/>
                  </a:lnTo>
                  <a:lnTo>
                    <a:pt x="38242" y="120000"/>
                  </a:lnTo>
                  <a:lnTo>
                    <a:pt x="0" y="60000"/>
                  </a:lnTo>
                  <a:close/>
                </a:path>
              </a:pathLst>
            </a:custGeom>
            <a:solidFill>
              <a:schemeClr val="lt1">
                <a:alpha val="3921"/>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92" name="Shape 92"/>
            <p:cNvSpPr/>
            <p:nvPr/>
          </p:nvSpPr>
          <p:spPr>
            <a:xfrm rot="1800143">
              <a:off x="8306711" y="1511530"/>
              <a:ext cx="1241910" cy="1388818"/>
            </a:xfrm>
            <a:custGeom>
              <a:avLst/>
              <a:gdLst/>
              <a:ahLst/>
              <a:cxnLst/>
              <a:rect l="0" t="0" r="0" b="0"/>
              <a:pathLst>
                <a:path w="120000" h="120000" extrusionOk="0">
                  <a:moveTo>
                    <a:pt x="0" y="60025"/>
                  </a:moveTo>
                  <a:lnTo>
                    <a:pt x="38289" y="50"/>
                  </a:lnTo>
                  <a:lnTo>
                    <a:pt x="46575" y="0"/>
                  </a:lnTo>
                  <a:lnTo>
                    <a:pt x="120000" y="114391"/>
                  </a:lnTo>
                  <a:lnTo>
                    <a:pt x="116450" y="120000"/>
                  </a:lnTo>
                  <a:lnTo>
                    <a:pt x="38289" y="120000"/>
                  </a:lnTo>
                  <a:lnTo>
                    <a:pt x="0" y="60025"/>
                  </a:lnTo>
                  <a:close/>
                </a:path>
              </a:pathLst>
            </a:custGeom>
            <a:solidFill>
              <a:schemeClr val="lt1">
                <a:alpha val="0"/>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grpSp>
      <p:sp>
        <p:nvSpPr>
          <p:cNvPr id="93" name="Shape 93"/>
          <p:cNvSpPr/>
          <p:nvPr/>
        </p:nvSpPr>
        <p:spPr>
          <a:xfrm>
            <a:off x="4561242" y="-16133"/>
            <a:ext cx="3679200" cy="4703999"/>
          </a:xfrm>
          <a:prstGeom prst="rect">
            <a:avLst/>
          </a:prstGeom>
          <a:solidFill>
            <a:srgbClr val="F5F5F5"/>
          </a:solidFill>
          <a:ln w="15875" cap="flat" cmpd="sng">
            <a:solidFill>
              <a:srgbClr val="1FADCC"/>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94" name="Shape 94"/>
          <p:cNvSpPr/>
          <p:nvPr/>
        </p:nvSpPr>
        <p:spPr>
          <a:xfrm>
            <a:off x="4649096" y="-16133"/>
            <a:ext cx="3505200" cy="1734599"/>
          </a:xfrm>
          <a:prstGeom prst="rect">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95" name="Shape 95"/>
          <p:cNvSpPr txBox="1">
            <a:spLocks noGrp="1"/>
          </p:cNvSpPr>
          <p:nvPr>
            <p:ph type="ctrTitle"/>
          </p:nvPr>
        </p:nvSpPr>
        <p:spPr>
          <a:xfrm>
            <a:off x="4733364" y="2031357"/>
            <a:ext cx="3313500" cy="1276500"/>
          </a:xfrm>
          <a:prstGeom prst="rect">
            <a:avLst/>
          </a:prstGeom>
          <a:noFill/>
          <a:ln>
            <a:noFill/>
          </a:ln>
        </p:spPr>
        <p:txBody>
          <a:bodyPr lIns="91425" tIns="91425" rIns="91425" bIns="91425" anchor="b" anchorCtr="0"/>
          <a:lstStyle>
            <a:lvl1pPr marL="0" marR="0" lvl="0" indent="0" algn="l" rtl="0">
              <a:spcBef>
                <a:spcPts val="0"/>
              </a:spcBef>
              <a:buClr>
                <a:schemeClr val="accent1"/>
              </a:buClr>
              <a:buFont typeface="Questrial"/>
              <a:buNone/>
              <a:defRPr sz="3600" b="0" i="0" u="none" strike="noStrike" cap="none">
                <a:solidFill>
                  <a:schemeClr val="accent1"/>
                </a:solidFill>
                <a:latin typeface="Questrial"/>
                <a:ea typeface="Questrial"/>
                <a:cs typeface="Questrial"/>
                <a:sym typeface="Questrial"/>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96" name="Shape 96"/>
          <p:cNvSpPr txBox="1">
            <a:spLocks noGrp="1"/>
          </p:cNvSpPr>
          <p:nvPr>
            <p:ph type="subTitle" idx="1"/>
          </p:nvPr>
        </p:nvSpPr>
        <p:spPr>
          <a:xfrm>
            <a:off x="4733364" y="3315810"/>
            <a:ext cx="3309899" cy="945600"/>
          </a:xfrm>
          <a:prstGeom prst="rect">
            <a:avLst/>
          </a:prstGeom>
          <a:noFill/>
          <a:ln>
            <a:noFill/>
          </a:ln>
        </p:spPr>
        <p:txBody>
          <a:bodyPr lIns="91425" tIns="91425" rIns="91425" bIns="91425" anchor="t" anchorCtr="0"/>
          <a:lstStyle>
            <a:lvl1pPr marL="0" marR="0" lvl="0" indent="0" algn="l" rtl="0">
              <a:spcBef>
                <a:spcPts val="360"/>
              </a:spcBef>
              <a:buClr>
                <a:schemeClr val="accent1"/>
              </a:buClr>
              <a:buFont typeface="Noto Sans Symbols"/>
              <a:buNone/>
              <a:defRPr sz="1800" b="0" i="0" u="none" strike="noStrike" cap="none">
                <a:solidFill>
                  <a:srgbClr val="424242"/>
                </a:solidFill>
                <a:latin typeface="Questrial"/>
                <a:ea typeface="Questrial"/>
                <a:cs typeface="Questrial"/>
                <a:sym typeface="Questrial"/>
              </a:defRPr>
            </a:lvl1pPr>
            <a:lvl2pPr marL="457200" marR="0" lvl="1" indent="0" algn="ctr" rtl="0">
              <a:spcBef>
                <a:spcPts val="440"/>
              </a:spcBef>
              <a:buClr>
                <a:schemeClr val="accent1"/>
              </a:buClr>
              <a:buFont typeface="Noto Sans Symbols"/>
              <a:buNone/>
              <a:defRPr sz="2200" b="0" i="0" u="none" strike="noStrike" cap="none">
                <a:solidFill>
                  <a:srgbClr val="888888"/>
                </a:solidFill>
                <a:latin typeface="Questrial"/>
                <a:ea typeface="Questrial"/>
                <a:cs typeface="Questrial"/>
                <a:sym typeface="Questrial"/>
              </a:defRPr>
            </a:lvl2pPr>
            <a:lvl3pPr marL="914400" marR="0" lvl="2" indent="0" algn="ctr" rtl="0">
              <a:spcBef>
                <a:spcPts val="400"/>
              </a:spcBef>
              <a:buClr>
                <a:schemeClr val="accent1"/>
              </a:buClr>
              <a:buFont typeface="Noto Sans Symbols"/>
              <a:buNone/>
              <a:defRPr sz="2000" b="0" i="0" u="none" strike="noStrike" cap="none">
                <a:solidFill>
                  <a:srgbClr val="888888"/>
                </a:solidFill>
                <a:latin typeface="Questrial"/>
                <a:ea typeface="Questrial"/>
                <a:cs typeface="Questrial"/>
                <a:sym typeface="Questrial"/>
              </a:defRPr>
            </a:lvl3pPr>
            <a:lvl4pPr marL="1371600" marR="0" lvl="3" indent="0" algn="ctr" rtl="0">
              <a:spcBef>
                <a:spcPts val="360"/>
              </a:spcBef>
              <a:buClr>
                <a:schemeClr val="accent1"/>
              </a:buClr>
              <a:buFont typeface="Noto Sans Symbols"/>
              <a:buNone/>
              <a:defRPr sz="1800" b="0" i="0" u="none" strike="noStrike" cap="none">
                <a:solidFill>
                  <a:srgbClr val="888888"/>
                </a:solidFill>
                <a:latin typeface="Questrial"/>
                <a:ea typeface="Questrial"/>
                <a:cs typeface="Questrial"/>
                <a:sym typeface="Questrial"/>
              </a:defRPr>
            </a:lvl4pPr>
            <a:lvl5pPr marL="1828800" marR="0" lvl="4" indent="0" algn="ctr" rtl="0">
              <a:spcBef>
                <a:spcPts val="320"/>
              </a:spcBef>
              <a:buClr>
                <a:schemeClr val="accent1"/>
              </a:buClr>
              <a:buFont typeface="Noto Sans Symbols"/>
              <a:buNone/>
              <a:defRPr sz="1600" b="0" i="0" u="none" strike="noStrike" cap="none">
                <a:solidFill>
                  <a:srgbClr val="888888"/>
                </a:solidFill>
                <a:latin typeface="Questrial"/>
                <a:ea typeface="Questrial"/>
                <a:cs typeface="Questrial"/>
                <a:sym typeface="Questrial"/>
              </a:defRPr>
            </a:lvl5pPr>
            <a:lvl6pPr marL="2286000" marR="0" lvl="5" indent="0" algn="ctr" rtl="0">
              <a:spcBef>
                <a:spcPts val="280"/>
              </a:spcBef>
              <a:buClr>
                <a:schemeClr val="accent1"/>
              </a:buClr>
              <a:buFont typeface="Noto Sans Symbols"/>
              <a:buNone/>
              <a:defRPr sz="1400" b="0" i="0" u="none" strike="noStrike" cap="none">
                <a:solidFill>
                  <a:srgbClr val="888888"/>
                </a:solidFill>
                <a:latin typeface="Questrial"/>
                <a:ea typeface="Questrial"/>
                <a:cs typeface="Questrial"/>
                <a:sym typeface="Questrial"/>
              </a:defRPr>
            </a:lvl6pPr>
            <a:lvl7pPr marL="2743200" marR="0" lvl="6" indent="0" algn="ctr" rtl="0">
              <a:spcBef>
                <a:spcPts val="280"/>
              </a:spcBef>
              <a:buClr>
                <a:schemeClr val="accent1"/>
              </a:buClr>
              <a:buFont typeface="Noto Sans Symbols"/>
              <a:buNone/>
              <a:defRPr sz="1400" b="0" i="0" u="none" strike="noStrike" cap="none">
                <a:solidFill>
                  <a:srgbClr val="888888"/>
                </a:solidFill>
                <a:latin typeface="Questrial"/>
                <a:ea typeface="Questrial"/>
                <a:cs typeface="Questrial"/>
                <a:sym typeface="Questrial"/>
              </a:defRPr>
            </a:lvl7pPr>
            <a:lvl8pPr marL="3200400" marR="0" lvl="7" indent="0" algn="ctr" rtl="0">
              <a:spcBef>
                <a:spcPts val="280"/>
              </a:spcBef>
              <a:buClr>
                <a:schemeClr val="accent1"/>
              </a:buClr>
              <a:buFont typeface="Noto Sans Symbols"/>
              <a:buNone/>
              <a:defRPr sz="1400" b="0" i="0" u="none" strike="noStrike" cap="none">
                <a:solidFill>
                  <a:srgbClr val="888888"/>
                </a:solidFill>
                <a:latin typeface="Questrial"/>
                <a:ea typeface="Questrial"/>
                <a:cs typeface="Questrial"/>
                <a:sym typeface="Questrial"/>
              </a:defRPr>
            </a:lvl8pPr>
            <a:lvl9pPr marL="3657600" marR="0" lvl="8" indent="0" algn="ctr" rtl="0">
              <a:spcBef>
                <a:spcPts val="280"/>
              </a:spcBef>
              <a:buClr>
                <a:schemeClr val="accent1"/>
              </a:buClr>
              <a:buFont typeface="Noto Sans Symbols"/>
              <a:buNone/>
              <a:defRPr sz="1400" b="0" i="0" u="none" strike="noStrike" cap="none">
                <a:solidFill>
                  <a:srgbClr val="888888"/>
                </a:solidFill>
                <a:latin typeface="Questrial"/>
                <a:ea typeface="Questrial"/>
                <a:cs typeface="Questrial"/>
                <a:sym typeface="Questrial"/>
              </a:defRPr>
            </a:lvl9pPr>
          </a:lstStyle>
          <a:p>
            <a:endParaRPr/>
          </a:p>
        </p:txBody>
      </p:sp>
      <p:sp>
        <p:nvSpPr>
          <p:cNvPr id="97" name="Shape 97"/>
          <p:cNvSpPr txBox="1">
            <a:spLocks noGrp="1"/>
          </p:cNvSpPr>
          <p:nvPr>
            <p:ph type="dt" idx="10"/>
          </p:nvPr>
        </p:nvSpPr>
        <p:spPr>
          <a:xfrm>
            <a:off x="4738744" y="1137620"/>
            <a:ext cx="2133599" cy="563100"/>
          </a:xfrm>
          <a:prstGeom prst="rect">
            <a:avLst/>
          </a:prstGeom>
          <a:noFill/>
          <a:ln>
            <a:noFill/>
          </a:ln>
        </p:spPr>
        <p:txBody>
          <a:bodyPr lIns="91425" tIns="91425" rIns="91425" bIns="91425" anchor="b" anchorCtr="0"/>
          <a:lstStyle>
            <a:lvl1pPr marL="0" marR="0" lvl="0" indent="0" algn="l" rtl="0">
              <a:spcBef>
                <a:spcPts val="0"/>
              </a:spcBef>
              <a:buNone/>
              <a:defRPr sz="2400" b="0" i="0" u="none" strike="noStrike" cap="none">
                <a:solidFill>
                  <a:srgbClr val="FEFEFE"/>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dk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dk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dk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dk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dk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dk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dk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dk1"/>
                </a:solidFill>
                <a:latin typeface="Questrial"/>
                <a:ea typeface="Questrial"/>
                <a:cs typeface="Questrial"/>
                <a:sym typeface="Questrial"/>
              </a:defRPr>
            </a:lvl9pPr>
          </a:lstStyle>
          <a:p>
            <a:endParaRPr/>
          </a:p>
        </p:txBody>
      </p:sp>
      <p:sp>
        <p:nvSpPr>
          <p:cNvPr id="98" name="Shape 98"/>
          <p:cNvSpPr/>
          <p:nvPr/>
        </p:nvSpPr>
        <p:spPr>
          <a:xfrm>
            <a:off x="4650889" y="4566212"/>
            <a:ext cx="3505200" cy="61200"/>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99" name="Shape 99"/>
          <p:cNvSpPr txBox="1">
            <a:spLocks noGrp="1"/>
          </p:cNvSpPr>
          <p:nvPr>
            <p:ph type="ftr" idx="11"/>
          </p:nvPr>
        </p:nvSpPr>
        <p:spPr>
          <a:xfrm>
            <a:off x="5303519" y="4289974"/>
            <a:ext cx="2831699" cy="273900"/>
          </a:xfrm>
          <a:prstGeom prst="rect">
            <a:avLst/>
          </a:prstGeom>
          <a:noFill/>
          <a:ln>
            <a:noFill/>
          </a:ln>
        </p:spPr>
        <p:txBody>
          <a:bodyPr lIns="91425" tIns="91425" rIns="91425" bIns="91425" anchor="ctr" anchorCtr="0"/>
          <a:lstStyle>
            <a:lvl1pPr marL="0" marR="0" lvl="0" indent="0" algn="r" rtl="0">
              <a:spcBef>
                <a:spcPts val="0"/>
              </a:spcBef>
              <a:buNone/>
              <a:defRPr sz="1200" b="0" i="0" u="none" strike="noStrike" cap="none">
                <a:solidFill>
                  <a:schemeClr val="accen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dk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dk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dk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dk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dk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dk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dk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dk1"/>
                </a:solidFill>
                <a:latin typeface="Questrial"/>
                <a:ea typeface="Questrial"/>
                <a:cs typeface="Questrial"/>
                <a:sym typeface="Questrial"/>
              </a:defRPr>
            </a:lvl9pPr>
          </a:lstStyle>
          <a:p>
            <a:endParaRPr/>
          </a:p>
        </p:txBody>
      </p:sp>
      <p:sp>
        <p:nvSpPr>
          <p:cNvPr id="100" name="Shape 100"/>
          <p:cNvSpPr txBox="1">
            <a:spLocks noGrp="1"/>
          </p:cNvSpPr>
          <p:nvPr>
            <p:ph type="sldNum" idx="12"/>
          </p:nvPr>
        </p:nvSpPr>
        <p:spPr>
          <a:xfrm>
            <a:off x="4649096" y="4289974"/>
            <a:ext cx="643799" cy="273900"/>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1200" b="0" i="0" u="none" strike="noStrike" cap="none">
                <a:solidFill>
                  <a:schemeClr val="accent1"/>
                </a:solidFill>
                <a:latin typeface="Questrial"/>
                <a:ea typeface="Questrial"/>
                <a:cs typeface="Questrial"/>
                <a:sym typeface="Questrial"/>
              </a:rPr>
              <a:t>‹#›</a:t>
            </a:fld>
            <a:endParaRPr lang="en" sz="1200" b="0" i="0" u="none" strike="noStrike" cap="none">
              <a:solidFill>
                <a:schemeClr val="accent1"/>
              </a:solidFill>
              <a:latin typeface="Questrial"/>
              <a:ea typeface="Questrial"/>
              <a:cs typeface="Questrial"/>
              <a:sym typeface="Questrial"/>
            </a:endParaRPr>
          </a:p>
        </p:txBody>
      </p:sp>
      <p:sp>
        <p:nvSpPr>
          <p:cNvPr id="101" name="Shape 101"/>
          <p:cNvSpPr/>
          <p:nvPr/>
        </p:nvSpPr>
        <p:spPr>
          <a:xfrm>
            <a:off x="4650889" y="4566212"/>
            <a:ext cx="3505200" cy="61200"/>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239"/>
        <p:cNvGrpSpPr/>
        <p:nvPr/>
      </p:nvGrpSpPr>
      <p:grpSpPr>
        <a:xfrm>
          <a:off x="0" y="0"/>
          <a:ext cx="0" cy="0"/>
          <a:chOff x="0" y="0"/>
          <a:chExt cx="0" cy="0"/>
        </a:xfrm>
      </p:grpSpPr>
      <p:sp>
        <p:nvSpPr>
          <p:cNvPr id="240" name="Shape 240"/>
          <p:cNvSpPr txBox="1">
            <a:spLocks noGrp="1"/>
          </p:cNvSpPr>
          <p:nvPr>
            <p:ph type="title"/>
          </p:nvPr>
        </p:nvSpPr>
        <p:spPr>
          <a:xfrm>
            <a:off x="1043490" y="770747"/>
            <a:ext cx="7024799" cy="857400"/>
          </a:xfrm>
          <a:prstGeom prst="rect">
            <a:avLst/>
          </a:prstGeom>
          <a:noFill/>
          <a:ln>
            <a:noFill/>
          </a:ln>
        </p:spPr>
        <p:txBody>
          <a:bodyPr lIns="91425" tIns="91425" rIns="91425" bIns="91425" anchor="b" anchorCtr="0"/>
          <a:lstStyle>
            <a:lvl1pPr marL="0" marR="0" lvl="0" indent="0" algn="l" rtl="0">
              <a:spcBef>
                <a:spcPts val="0"/>
              </a:spcBef>
              <a:buClr>
                <a:schemeClr val="accent1"/>
              </a:buClr>
              <a:buFont typeface="Questrial"/>
              <a:buNone/>
              <a:defRPr sz="4000" b="0" i="0" u="none" strike="noStrike" cap="none">
                <a:solidFill>
                  <a:schemeClr val="accent1"/>
                </a:solidFill>
                <a:latin typeface="Questrial"/>
                <a:ea typeface="Questrial"/>
                <a:cs typeface="Questrial"/>
                <a:sym typeface="Questrial"/>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241" name="Shape 241"/>
          <p:cNvSpPr txBox="1">
            <a:spLocks noGrp="1"/>
          </p:cNvSpPr>
          <p:nvPr>
            <p:ph type="body" idx="1"/>
          </p:nvPr>
        </p:nvSpPr>
        <p:spPr>
          <a:xfrm rot="5400000">
            <a:off x="3116359" y="-330110"/>
            <a:ext cx="2631600" cy="6777299"/>
          </a:xfrm>
          <a:prstGeom prst="rect">
            <a:avLst/>
          </a:prstGeom>
          <a:noFill/>
          <a:ln>
            <a:noFill/>
          </a:ln>
        </p:spPr>
        <p:txBody>
          <a:bodyPr lIns="91425" tIns="91425" rIns="91425" bIns="91425" anchor="t" anchorCtr="0"/>
          <a:lstStyle>
            <a:lvl1pPr marL="342900" marR="0" lvl="0" indent="-163576" algn="l" rtl="0">
              <a:spcBef>
                <a:spcPts val="480"/>
              </a:spcBef>
              <a:buClr>
                <a:schemeClr val="accent1"/>
              </a:buClr>
              <a:buSzPct val="76000"/>
              <a:buFont typeface="Noto Sans Symbols"/>
              <a:buChar char="○"/>
              <a:defRPr sz="2400" b="0" i="0" u="none" strike="noStrike" cap="none">
                <a:solidFill>
                  <a:schemeClr val="dk2"/>
                </a:solidFill>
                <a:latin typeface="Questrial"/>
                <a:ea typeface="Questrial"/>
                <a:cs typeface="Questrial"/>
                <a:sym typeface="Questrial"/>
              </a:defRPr>
            </a:lvl1pPr>
            <a:lvl2pPr marL="640080" marR="0" lvl="1" indent="-178308" algn="l" rtl="0">
              <a:spcBef>
                <a:spcPts val="440"/>
              </a:spcBef>
              <a:buClr>
                <a:schemeClr val="accent1"/>
              </a:buClr>
              <a:buSzPct val="76000"/>
              <a:buFont typeface="Noto Sans Symbols"/>
              <a:buChar char="○"/>
              <a:defRPr sz="2200" b="0" i="0" u="none" strike="noStrike" cap="none">
                <a:solidFill>
                  <a:schemeClr val="dk2"/>
                </a:solidFill>
                <a:latin typeface="Questrial"/>
                <a:ea typeface="Questrial"/>
                <a:cs typeface="Questrial"/>
                <a:sym typeface="Questrial"/>
              </a:defRPr>
            </a:lvl2pPr>
            <a:lvl3pPr marL="914400" marR="0" lvl="2" indent="-132080" algn="l" rtl="0">
              <a:spcBef>
                <a:spcPts val="400"/>
              </a:spcBef>
              <a:buClr>
                <a:schemeClr val="accent1"/>
              </a:buClr>
              <a:buSzPct val="76000"/>
              <a:buFont typeface="Noto Sans Symbols"/>
              <a:buChar char="○"/>
              <a:defRPr sz="2000" b="0" i="0" u="none" strike="noStrike" cap="none">
                <a:solidFill>
                  <a:schemeClr val="dk2"/>
                </a:solidFill>
                <a:latin typeface="Questrial"/>
                <a:ea typeface="Questrial"/>
                <a:cs typeface="Questrial"/>
                <a:sym typeface="Questrial"/>
              </a:defRPr>
            </a:lvl3pPr>
            <a:lvl4pPr marL="1124712" marR="0" lvl="3" indent="-148844" algn="l" rtl="0">
              <a:spcBef>
                <a:spcPts val="360"/>
              </a:spcBef>
              <a:buClr>
                <a:schemeClr val="accent1"/>
              </a:buClr>
              <a:buSzPct val="76000"/>
              <a:buFont typeface="Noto Sans Symbols"/>
              <a:buChar char="○"/>
              <a:defRPr sz="1800" b="0" i="0" u="none" strike="noStrike" cap="none">
                <a:solidFill>
                  <a:schemeClr val="dk2"/>
                </a:solidFill>
                <a:latin typeface="Questrial"/>
                <a:ea typeface="Questrial"/>
                <a:cs typeface="Questrial"/>
                <a:sym typeface="Questrial"/>
              </a:defRPr>
            </a:lvl4pPr>
            <a:lvl5pPr marL="1325880" marR="0" lvl="4" indent="-156464" algn="l" rtl="0">
              <a:spcBef>
                <a:spcPts val="320"/>
              </a:spcBef>
              <a:buClr>
                <a:schemeClr val="accent1"/>
              </a:buClr>
              <a:buSzPct val="76000"/>
              <a:buFont typeface="Noto Sans Symbols"/>
              <a:buChar char="○"/>
              <a:defRPr sz="1600" b="0" i="0" u="none" strike="noStrike" cap="none">
                <a:solidFill>
                  <a:schemeClr val="dk2"/>
                </a:solidFill>
                <a:latin typeface="Questrial"/>
                <a:ea typeface="Questrial"/>
                <a:cs typeface="Questrial"/>
                <a:sym typeface="Questrial"/>
              </a:defRPr>
            </a:lvl5pPr>
            <a:lvl6pPr marL="1517904" marR="0" lvl="5" indent="-167639" algn="l" rtl="0">
              <a:spcBef>
                <a:spcPts val="280"/>
              </a:spcBef>
              <a:buClr>
                <a:schemeClr val="accent1"/>
              </a:buClr>
              <a:buSzPct val="76000"/>
              <a:buFont typeface="Noto Sans Symbols"/>
              <a:buChar char="○"/>
              <a:defRPr sz="1400" b="0" i="0" u="none" strike="noStrike" cap="none">
                <a:solidFill>
                  <a:schemeClr val="dk2"/>
                </a:solidFill>
                <a:latin typeface="Questrial"/>
                <a:ea typeface="Questrial"/>
                <a:cs typeface="Questrial"/>
                <a:sym typeface="Questrial"/>
              </a:defRPr>
            </a:lvl6pPr>
            <a:lvl7pPr marL="1719072" marR="0" lvl="6" indent="-165608" algn="l" rtl="0">
              <a:spcBef>
                <a:spcPts val="280"/>
              </a:spcBef>
              <a:buClr>
                <a:schemeClr val="accent1"/>
              </a:buClr>
              <a:buSzPct val="76000"/>
              <a:buFont typeface="Noto Sans Symbols"/>
              <a:buChar char="○"/>
              <a:defRPr sz="1400" b="0" i="0" u="none" strike="noStrike" cap="none">
                <a:solidFill>
                  <a:schemeClr val="dk2"/>
                </a:solidFill>
                <a:latin typeface="Questrial"/>
                <a:ea typeface="Questrial"/>
                <a:cs typeface="Questrial"/>
                <a:sym typeface="Questrial"/>
              </a:defRPr>
            </a:lvl7pPr>
            <a:lvl8pPr marL="1920240" marR="0" lvl="7" indent="-163575" algn="l" rtl="0">
              <a:spcBef>
                <a:spcPts val="280"/>
              </a:spcBef>
              <a:buClr>
                <a:schemeClr val="accent1"/>
              </a:buClr>
              <a:buSzPct val="76000"/>
              <a:buFont typeface="Noto Sans Symbols"/>
              <a:buChar char="○"/>
              <a:defRPr sz="1400" b="0" i="0" u="none" strike="noStrike" cap="none">
                <a:solidFill>
                  <a:schemeClr val="dk2"/>
                </a:solidFill>
                <a:latin typeface="Questrial"/>
                <a:ea typeface="Questrial"/>
                <a:cs typeface="Questrial"/>
                <a:sym typeface="Questrial"/>
              </a:defRPr>
            </a:lvl8pPr>
            <a:lvl9pPr marL="2121408" marR="0" lvl="8" indent="-161543" algn="l" rtl="0">
              <a:spcBef>
                <a:spcPts val="280"/>
              </a:spcBef>
              <a:buClr>
                <a:schemeClr val="accent1"/>
              </a:buClr>
              <a:buSzPct val="76000"/>
              <a:buFont typeface="Noto Sans Symbols"/>
              <a:buChar char="○"/>
              <a:defRPr sz="1400" b="0" i="0" u="none" strike="noStrike" cap="none">
                <a:solidFill>
                  <a:schemeClr val="dk2"/>
                </a:solidFill>
                <a:latin typeface="Questrial"/>
                <a:ea typeface="Questrial"/>
                <a:cs typeface="Questrial"/>
                <a:sym typeface="Questrial"/>
              </a:defRPr>
            </a:lvl9pPr>
          </a:lstStyle>
          <a:p>
            <a:endParaRPr/>
          </a:p>
        </p:txBody>
      </p:sp>
      <p:sp>
        <p:nvSpPr>
          <p:cNvPr id="242" name="Shape 242"/>
          <p:cNvSpPr txBox="1">
            <a:spLocks noGrp="1"/>
          </p:cNvSpPr>
          <p:nvPr>
            <p:ph type="dt" idx="10"/>
          </p:nvPr>
        </p:nvSpPr>
        <p:spPr>
          <a:xfrm>
            <a:off x="5997387" y="168368"/>
            <a:ext cx="2133599" cy="273900"/>
          </a:xfrm>
          <a:prstGeom prst="rect">
            <a:avLst/>
          </a:prstGeom>
          <a:noFill/>
          <a:ln>
            <a:noFill/>
          </a:ln>
        </p:spPr>
        <p:txBody>
          <a:bodyPr lIns="91425" tIns="91425" rIns="91425" bIns="91425" anchor="ctr" anchorCtr="0"/>
          <a:lstStyle>
            <a:lvl1pPr marL="0" marR="0" lvl="0" indent="0" algn="r" rtl="0">
              <a:spcBef>
                <a:spcPts val="0"/>
              </a:spcBef>
              <a:buNone/>
              <a:defRPr sz="1200" b="0" i="0" u="none" strike="noStrike" cap="none">
                <a:solidFill>
                  <a:srgbClr val="FEFEFE"/>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dk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dk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dk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dk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dk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dk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dk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dk1"/>
                </a:solidFill>
                <a:latin typeface="Questrial"/>
                <a:ea typeface="Questrial"/>
                <a:cs typeface="Questrial"/>
                <a:sym typeface="Questrial"/>
              </a:defRPr>
            </a:lvl9pPr>
          </a:lstStyle>
          <a:p>
            <a:endParaRPr/>
          </a:p>
        </p:txBody>
      </p:sp>
      <p:sp>
        <p:nvSpPr>
          <p:cNvPr id="243" name="Shape 243"/>
          <p:cNvSpPr txBox="1">
            <a:spLocks noGrp="1"/>
          </p:cNvSpPr>
          <p:nvPr>
            <p:ph type="ftr" idx="11"/>
          </p:nvPr>
        </p:nvSpPr>
        <p:spPr>
          <a:xfrm>
            <a:off x="4641448" y="4389120"/>
            <a:ext cx="3502200" cy="273900"/>
          </a:xfrm>
          <a:prstGeom prst="rect">
            <a:avLst/>
          </a:prstGeom>
          <a:noFill/>
          <a:ln>
            <a:noFill/>
          </a:ln>
        </p:spPr>
        <p:txBody>
          <a:bodyPr lIns="91425" tIns="91425" rIns="91425" bIns="91425" anchor="ctr" anchorCtr="0"/>
          <a:lstStyle>
            <a:lvl1pPr marL="0" marR="0" lvl="0" indent="0" algn="r" rtl="0">
              <a:spcBef>
                <a:spcPts val="0"/>
              </a:spcBef>
              <a:buNone/>
              <a:defRPr sz="1200" b="0" i="0" u="none" strike="noStrike" cap="none">
                <a:solidFill>
                  <a:schemeClr val="accen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dk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dk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dk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dk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dk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dk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dk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dk1"/>
                </a:solidFill>
                <a:latin typeface="Questrial"/>
                <a:ea typeface="Questrial"/>
                <a:cs typeface="Questrial"/>
                <a:sym typeface="Questrial"/>
              </a:defRPr>
            </a:lvl9pPr>
          </a:lstStyle>
          <a:p>
            <a:endParaRPr/>
          </a:p>
        </p:txBody>
      </p:sp>
      <p:sp>
        <p:nvSpPr>
          <p:cNvPr id="244" name="Shape 244"/>
          <p:cNvSpPr txBox="1">
            <a:spLocks noGrp="1"/>
          </p:cNvSpPr>
          <p:nvPr>
            <p:ph type="sldNum" idx="12"/>
          </p:nvPr>
        </p:nvSpPr>
        <p:spPr>
          <a:xfrm>
            <a:off x="4649096" y="168368"/>
            <a:ext cx="1332299" cy="273900"/>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1200" b="0" i="0" u="none" strike="noStrike" cap="none">
                <a:solidFill>
                  <a:srgbClr val="FEFEFE"/>
                </a:solidFill>
                <a:latin typeface="Questrial"/>
                <a:ea typeface="Questrial"/>
                <a:cs typeface="Questrial"/>
                <a:sym typeface="Questrial"/>
              </a:rPr>
              <a:t>‹#›</a:t>
            </a:fld>
            <a:endParaRPr lang="en" sz="1200" b="0" i="0" u="none" strike="noStrike" cap="none">
              <a:solidFill>
                <a:srgbClr val="FEFEFE"/>
              </a:solidFill>
              <a:latin typeface="Questrial"/>
              <a:ea typeface="Questrial"/>
              <a:cs typeface="Questrial"/>
              <a:sym typeface="Quest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1043490" y="770747"/>
            <a:ext cx="7024799" cy="857400"/>
          </a:xfrm>
          <a:prstGeom prst="rect">
            <a:avLst/>
          </a:prstGeom>
          <a:noFill/>
          <a:ln>
            <a:noFill/>
          </a:ln>
        </p:spPr>
        <p:txBody>
          <a:bodyPr lIns="91425" tIns="91425" rIns="91425" bIns="91425" anchor="b" anchorCtr="0"/>
          <a:lstStyle>
            <a:lvl1pPr marL="0" marR="0" lvl="0" indent="0" algn="l" rtl="0">
              <a:spcBef>
                <a:spcPts val="0"/>
              </a:spcBef>
              <a:buClr>
                <a:schemeClr val="accent1"/>
              </a:buClr>
              <a:buFont typeface="Questrial"/>
              <a:buNone/>
              <a:defRPr sz="4000" b="0" i="0" u="none" strike="noStrike" cap="none">
                <a:solidFill>
                  <a:schemeClr val="accent1"/>
                </a:solidFill>
                <a:latin typeface="Questrial"/>
                <a:ea typeface="Questrial"/>
                <a:cs typeface="Questrial"/>
                <a:sym typeface="Questrial"/>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104" name="Shape 104"/>
          <p:cNvSpPr txBox="1">
            <a:spLocks noGrp="1"/>
          </p:cNvSpPr>
          <p:nvPr>
            <p:ph type="body" idx="1"/>
          </p:nvPr>
        </p:nvSpPr>
        <p:spPr>
          <a:xfrm>
            <a:off x="1043491" y="1742739"/>
            <a:ext cx="6777299" cy="2631600"/>
          </a:xfrm>
          <a:prstGeom prst="rect">
            <a:avLst/>
          </a:prstGeom>
          <a:noFill/>
          <a:ln>
            <a:noFill/>
          </a:ln>
        </p:spPr>
        <p:txBody>
          <a:bodyPr lIns="91425" tIns="91425" rIns="91425" bIns="91425" anchor="t" anchorCtr="0"/>
          <a:lstStyle>
            <a:lvl1pPr marL="342900" marR="0" lvl="0" indent="-163576" algn="l" rtl="0">
              <a:spcBef>
                <a:spcPts val="480"/>
              </a:spcBef>
              <a:buClr>
                <a:schemeClr val="accent1"/>
              </a:buClr>
              <a:buSzPct val="76000"/>
              <a:buFont typeface="Noto Sans Symbols"/>
              <a:buChar char="○"/>
              <a:defRPr sz="2400" b="0" i="0" u="none" strike="noStrike" cap="none">
                <a:solidFill>
                  <a:schemeClr val="dk2"/>
                </a:solidFill>
                <a:latin typeface="Questrial"/>
                <a:ea typeface="Questrial"/>
                <a:cs typeface="Questrial"/>
                <a:sym typeface="Questrial"/>
              </a:defRPr>
            </a:lvl1pPr>
            <a:lvl2pPr marL="640080" marR="0" lvl="1" indent="-178308" algn="l" rtl="0">
              <a:spcBef>
                <a:spcPts val="440"/>
              </a:spcBef>
              <a:buClr>
                <a:schemeClr val="accent1"/>
              </a:buClr>
              <a:buSzPct val="76000"/>
              <a:buFont typeface="Noto Sans Symbols"/>
              <a:buChar char="○"/>
              <a:defRPr sz="2200" b="0" i="0" u="none" strike="noStrike" cap="none">
                <a:solidFill>
                  <a:schemeClr val="dk2"/>
                </a:solidFill>
                <a:latin typeface="Questrial"/>
                <a:ea typeface="Questrial"/>
                <a:cs typeface="Questrial"/>
                <a:sym typeface="Questrial"/>
              </a:defRPr>
            </a:lvl2pPr>
            <a:lvl3pPr marL="914400" marR="0" lvl="2" indent="-132080" algn="l" rtl="0">
              <a:spcBef>
                <a:spcPts val="400"/>
              </a:spcBef>
              <a:buClr>
                <a:schemeClr val="accent1"/>
              </a:buClr>
              <a:buSzPct val="76000"/>
              <a:buFont typeface="Noto Sans Symbols"/>
              <a:buChar char="○"/>
              <a:defRPr sz="2000" b="0" i="0" u="none" strike="noStrike" cap="none">
                <a:solidFill>
                  <a:schemeClr val="dk2"/>
                </a:solidFill>
                <a:latin typeface="Questrial"/>
                <a:ea typeface="Questrial"/>
                <a:cs typeface="Questrial"/>
                <a:sym typeface="Questrial"/>
              </a:defRPr>
            </a:lvl3pPr>
            <a:lvl4pPr marL="1124712" marR="0" lvl="3" indent="-148844" algn="l" rtl="0">
              <a:spcBef>
                <a:spcPts val="360"/>
              </a:spcBef>
              <a:buClr>
                <a:schemeClr val="accent1"/>
              </a:buClr>
              <a:buSzPct val="76000"/>
              <a:buFont typeface="Noto Sans Symbols"/>
              <a:buChar char="○"/>
              <a:defRPr sz="1800" b="0" i="0" u="none" strike="noStrike" cap="none">
                <a:solidFill>
                  <a:schemeClr val="dk2"/>
                </a:solidFill>
                <a:latin typeface="Questrial"/>
                <a:ea typeface="Questrial"/>
                <a:cs typeface="Questrial"/>
                <a:sym typeface="Questrial"/>
              </a:defRPr>
            </a:lvl4pPr>
            <a:lvl5pPr marL="1325880" marR="0" lvl="4" indent="-156464" algn="l" rtl="0">
              <a:spcBef>
                <a:spcPts val="320"/>
              </a:spcBef>
              <a:buClr>
                <a:schemeClr val="accent1"/>
              </a:buClr>
              <a:buSzPct val="76000"/>
              <a:buFont typeface="Noto Sans Symbols"/>
              <a:buChar char="○"/>
              <a:defRPr sz="1600" b="0" i="0" u="none" strike="noStrike" cap="none">
                <a:solidFill>
                  <a:schemeClr val="dk2"/>
                </a:solidFill>
                <a:latin typeface="Questrial"/>
                <a:ea typeface="Questrial"/>
                <a:cs typeface="Questrial"/>
                <a:sym typeface="Questrial"/>
              </a:defRPr>
            </a:lvl5pPr>
            <a:lvl6pPr marL="1517904" marR="0" lvl="5" indent="-167639" algn="l" rtl="0">
              <a:spcBef>
                <a:spcPts val="280"/>
              </a:spcBef>
              <a:buClr>
                <a:schemeClr val="accent1"/>
              </a:buClr>
              <a:buSzPct val="76000"/>
              <a:buFont typeface="Noto Sans Symbols"/>
              <a:buChar char="○"/>
              <a:defRPr sz="1400" b="0" i="0" u="none" strike="noStrike" cap="none">
                <a:solidFill>
                  <a:schemeClr val="dk2"/>
                </a:solidFill>
                <a:latin typeface="Questrial"/>
                <a:ea typeface="Questrial"/>
                <a:cs typeface="Questrial"/>
                <a:sym typeface="Questrial"/>
              </a:defRPr>
            </a:lvl6pPr>
            <a:lvl7pPr marL="1719072" marR="0" lvl="6" indent="-165608" algn="l" rtl="0">
              <a:spcBef>
                <a:spcPts val="280"/>
              </a:spcBef>
              <a:buClr>
                <a:schemeClr val="accent1"/>
              </a:buClr>
              <a:buSzPct val="76000"/>
              <a:buFont typeface="Noto Sans Symbols"/>
              <a:buChar char="○"/>
              <a:defRPr sz="1400" b="0" i="0" u="none" strike="noStrike" cap="none">
                <a:solidFill>
                  <a:schemeClr val="dk2"/>
                </a:solidFill>
                <a:latin typeface="Questrial"/>
                <a:ea typeface="Questrial"/>
                <a:cs typeface="Questrial"/>
                <a:sym typeface="Questrial"/>
              </a:defRPr>
            </a:lvl7pPr>
            <a:lvl8pPr marL="1920240" marR="0" lvl="7" indent="-163575" algn="l" rtl="0">
              <a:spcBef>
                <a:spcPts val="280"/>
              </a:spcBef>
              <a:buClr>
                <a:schemeClr val="accent1"/>
              </a:buClr>
              <a:buSzPct val="76000"/>
              <a:buFont typeface="Noto Sans Symbols"/>
              <a:buChar char="○"/>
              <a:defRPr sz="1400" b="0" i="0" u="none" strike="noStrike" cap="none">
                <a:solidFill>
                  <a:schemeClr val="dk2"/>
                </a:solidFill>
                <a:latin typeface="Questrial"/>
                <a:ea typeface="Questrial"/>
                <a:cs typeface="Questrial"/>
                <a:sym typeface="Questrial"/>
              </a:defRPr>
            </a:lvl8pPr>
            <a:lvl9pPr marL="2121408" marR="0" lvl="8" indent="-161543" algn="l" rtl="0">
              <a:spcBef>
                <a:spcPts val="280"/>
              </a:spcBef>
              <a:buClr>
                <a:schemeClr val="accent1"/>
              </a:buClr>
              <a:buSzPct val="76000"/>
              <a:buFont typeface="Noto Sans Symbols"/>
              <a:buChar char="○"/>
              <a:defRPr sz="1400" b="0" i="0" u="none" strike="noStrike" cap="none">
                <a:solidFill>
                  <a:schemeClr val="dk2"/>
                </a:solidFill>
                <a:latin typeface="Questrial"/>
                <a:ea typeface="Questrial"/>
                <a:cs typeface="Questrial"/>
                <a:sym typeface="Questrial"/>
              </a:defRPr>
            </a:lvl9pPr>
          </a:lstStyle>
          <a:p>
            <a:endParaRPr/>
          </a:p>
        </p:txBody>
      </p:sp>
      <p:sp>
        <p:nvSpPr>
          <p:cNvPr id="105" name="Shape 105"/>
          <p:cNvSpPr txBox="1">
            <a:spLocks noGrp="1"/>
          </p:cNvSpPr>
          <p:nvPr>
            <p:ph type="dt" idx="10"/>
          </p:nvPr>
        </p:nvSpPr>
        <p:spPr>
          <a:xfrm>
            <a:off x="5997387" y="168368"/>
            <a:ext cx="2133599" cy="273900"/>
          </a:xfrm>
          <a:prstGeom prst="rect">
            <a:avLst/>
          </a:prstGeom>
          <a:noFill/>
          <a:ln>
            <a:noFill/>
          </a:ln>
        </p:spPr>
        <p:txBody>
          <a:bodyPr lIns="91425" tIns="91425" rIns="91425" bIns="91425" anchor="ctr" anchorCtr="0"/>
          <a:lstStyle>
            <a:lvl1pPr marL="0" marR="0" lvl="0" indent="0" algn="r" rtl="0">
              <a:spcBef>
                <a:spcPts val="0"/>
              </a:spcBef>
              <a:buNone/>
              <a:defRPr sz="1200" b="0" i="0" u="none" strike="noStrike" cap="none">
                <a:solidFill>
                  <a:srgbClr val="FEFEFE"/>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dk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dk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dk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dk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dk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dk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dk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dk1"/>
                </a:solidFill>
                <a:latin typeface="Questrial"/>
                <a:ea typeface="Questrial"/>
                <a:cs typeface="Questrial"/>
                <a:sym typeface="Questrial"/>
              </a:defRPr>
            </a:lvl9pPr>
          </a:lstStyle>
          <a:p>
            <a:endParaRPr/>
          </a:p>
        </p:txBody>
      </p:sp>
      <p:sp>
        <p:nvSpPr>
          <p:cNvPr id="106" name="Shape 106"/>
          <p:cNvSpPr txBox="1">
            <a:spLocks noGrp="1"/>
          </p:cNvSpPr>
          <p:nvPr>
            <p:ph type="ftr" idx="11"/>
          </p:nvPr>
        </p:nvSpPr>
        <p:spPr>
          <a:xfrm>
            <a:off x="4641448" y="4389120"/>
            <a:ext cx="3502200" cy="273900"/>
          </a:xfrm>
          <a:prstGeom prst="rect">
            <a:avLst/>
          </a:prstGeom>
          <a:noFill/>
          <a:ln>
            <a:noFill/>
          </a:ln>
        </p:spPr>
        <p:txBody>
          <a:bodyPr lIns="91425" tIns="91425" rIns="91425" bIns="91425" anchor="ctr" anchorCtr="0"/>
          <a:lstStyle>
            <a:lvl1pPr marL="0" marR="0" lvl="0" indent="0" algn="r" rtl="0">
              <a:spcBef>
                <a:spcPts val="0"/>
              </a:spcBef>
              <a:buNone/>
              <a:defRPr sz="1200" b="0" i="0" u="none" strike="noStrike" cap="none">
                <a:solidFill>
                  <a:schemeClr val="accen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dk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dk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dk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dk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dk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dk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dk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dk1"/>
                </a:solidFill>
                <a:latin typeface="Questrial"/>
                <a:ea typeface="Questrial"/>
                <a:cs typeface="Questrial"/>
                <a:sym typeface="Questrial"/>
              </a:defRPr>
            </a:lvl9pPr>
          </a:lstStyle>
          <a:p>
            <a:endParaRPr/>
          </a:p>
        </p:txBody>
      </p:sp>
      <p:sp>
        <p:nvSpPr>
          <p:cNvPr id="107" name="Shape 107"/>
          <p:cNvSpPr txBox="1">
            <a:spLocks noGrp="1"/>
          </p:cNvSpPr>
          <p:nvPr>
            <p:ph type="sldNum" idx="12"/>
          </p:nvPr>
        </p:nvSpPr>
        <p:spPr>
          <a:xfrm>
            <a:off x="4649096" y="168368"/>
            <a:ext cx="1332299" cy="273900"/>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1200" b="0" i="0" u="none" strike="noStrike" cap="none">
                <a:solidFill>
                  <a:srgbClr val="FEFEFE"/>
                </a:solidFill>
                <a:latin typeface="Questrial"/>
                <a:ea typeface="Questrial"/>
                <a:cs typeface="Questrial"/>
                <a:sym typeface="Questrial"/>
              </a:rPr>
              <a:t>‹#›</a:t>
            </a:fld>
            <a:endParaRPr lang="en" sz="1200" b="0" i="0" u="none" strike="noStrike" cap="none">
              <a:solidFill>
                <a:srgbClr val="FEFEFE"/>
              </a:solidFill>
              <a:latin typeface="Questrial"/>
              <a:ea typeface="Questrial"/>
              <a:cs typeface="Questrial"/>
              <a:sym typeface="Quest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1258645" y="2175621"/>
            <a:ext cx="6637500" cy="1021499"/>
          </a:xfrm>
          <a:prstGeom prst="rect">
            <a:avLst/>
          </a:prstGeom>
          <a:noFill/>
          <a:ln>
            <a:noFill/>
          </a:ln>
        </p:spPr>
        <p:txBody>
          <a:bodyPr lIns="91425" tIns="91425" rIns="91425" bIns="91425" anchor="b" anchorCtr="0"/>
          <a:lstStyle>
            <a:lvl1pPr marL="0" marR="0" lvl="0" indent="0" algn="l" rtl="0">
              <a:spcBef>
                <a:spcPts val="0"/>
              </a:spcBef>
              <a:buClr>
                <a:schemeClr val="accent1"/>
              </a:buClr>
              <a:buFont typeface="Questrial"/>
              <a:buNone/>
              <a:defRPr sz="4000" b="0" i="0" u="none" strike="noStrike" cap="none">
                <a:solidFill>
                  <a:schemeClr val="accent1"/>
                </a:solidFill>
                <a:latin typeface="Questrial"/>
                <a:ea typeface="Questrial"/>
                <a:cs typeface="Questrial"/>
                <a:sym typeface="Questrial"/>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110" name="Shape 110"/>
          <p:cNvSpPr txBox="1">
            <a:spLocks noGrp="1"/>
          </p:cNvSpPr>
          <p:nvPr>
            <p:ph type="body" idx="1"/>
          </p:nvPr>
        </p:nvSpPr>
        <p:spPr>
          <a:xfrm>
            <a:off x="1258645" y="3200400"/>
            <a:ext cx="6637500" cy="1140300"/>
          </a:xfrm>
          <a:prstGeom prst="rect">
            <a:avLst/>
          </a:prstGeom>
          <a:noFill/>
          <a:ln>
            <a:noFill/>
          </a:ln>
        </p:spPr>
        <p:txBody>
          <a:bodyPr lIns="91425" tIns="91425" rIns="91425" bIns="91425" anchor="t" anchorCtr="0"/>
          <a:lstStyle>
            <a:lvl1pPr marL="0" marR="0" lvl="0" indent="0" algn="l" rtl="0">
              <a:spcBef>
                <a:spcPts val="400"/>
              </a:spcBef>
              <a:buClr>
                <a:schemeClr val="accent1"/>
              </a:buClr>
              <a:buFont typeface="Noto Sans Symbols"/>
              <a:buNone/>
              <a:defRPr sz="2000" b="0" i="0" u="none" strike="noStrike" cap="none">
                <a:solidFill>
                  <a:srgbClr val="888888"/>
                </a:solidFill>
                <a:latin typeface="Questrial"/>
                <a:ea typeface="Questrial"/>
                <a:cs typeface="Questrial"/>
                <a:sym typeface="Questrial"/>
              </a:defRPr>
            </a:lvl1pPr>
            <a:lvl2pPr marL="457200" marR="0" lvl="1" indent="0" algn="l" rtl="0">
              <a:spcBef>
                <a:spcPts val="360"/>
              </a:spcBef>
              <a:buClr>
                <a:schemeClr val="accent1"/>
              </a:buClr>
              <a:buFont typeface="Noto Sans Symbols"/>
              <a:buNone/>
              <a:defRPr sz="1800" b="0" i="0" u="none" strike="noStrike" cap="none">
                <a:solidFill>
                  <a:srgbClr val="888888"/>
                </a:solidFill>
                <a:latin typeface="Questrial"/>
                <a:ea typeface="Questrial"/>
                <a:cs typeface="Questrial"/>
                <a:sym typeface="Questrial"/>
              </a:defRPr>
            </a:lvl2pPr>
            <a:lvl3pPr marL="914400" marR="0" lvl="2" indent="0" algn="l" rtl="0">
              <a:spcBef>
                <a:spcPts val="320"/>
              </a:spcBef>
              <a:buClr>
                <a:schemeClr val="accent1"/>
              </a:buClr>
              <a:buFont typeface="Noto Sans Symbols"/>
              <a:buNone/>
              <a:defRPr sz="1600" b="0" i="0" u="none" strike="noStrike" cap="none">
                <a:solidFill>
                  <a:srgbClr val="888888"/>
                </a:solidFill>
                <a:latin typeface="Questrial"/>
                <a:ea typeface="Questrial"/>
                <a:cs typeface="Questrial"/>
                <a:sym typeface="Questrial"/>
              </a:defRPr>
            </a:lvl3pPr>
            <a:lvl4pPr marL="1371600" marR="0" lvl="3" indent="0" algn="l" rtl="0">
              <a:spcBef>
                <a:spcPts val="280"/>
              </a:spcBef>
              <a:buClr>
                <a:schemeClr val="accent1"/>
              </a:buClr>
              <a:buFont typeface="Noto Sans Symbols"/>
              <a:buNone/>
              <a:defRPr sz="1400" b="0" i="0" u="none" strike="noStrike" cap="none">
                <a:solidFill>
                  <a:srgbClr val="888888"/>
                </a:solidFill>
                <a:latin typeface="Questrial"/>
                <a:ea typeface="Questrial"/>
                <a:cs typeface="Questrial"/>
                <a:sym typeface="Questrial"/>
              </a:defRPr>
            </a:lvl4pPr>
            <a:lvl5pPr marL="1828800" marR="0" lvl="4" indent="0" algn="l" rtl="0">
              <a:spcBef>
                <a:spcPts val="280"/>
              </a:spcBef>
              <a:buClr>
                <a:schemeClr val="accent1"/>
              </a:buClr>
              <a:buFont typeface="Noto Sans Symbols"/>
              <a:buNone/>
              <a:defRPr sz="1400" b="0" i="0" u="none" strike="noStrike" cap="none">
                <a:solidFill>
                  <a:srgbClr val="888888"/>
                </a:solidFill>
                <a:latin typeface="Questrial"/>
                <a:ea typeface="Questrial"/>
                <a:cs typeface="Questrial"/>
                <a:sym typeface="Questrial"/>
              </a:defRPr>
            </a:lvl5pPr>
            <a:lvl6pPr marL="2286000" marR="0" lvl="5" indent="0" algn="l" rtl="0">
              <a:spcBef>
                <a:spcPts val="280"/>
              </a:spcBef>
              <a:buClr>
                <a:schemeClr val="accent1"/>
              </a:buClr>
              <a:buFont typeface="Noto Sans Symbols"/>
              <a:buNone/>
              <a:defRPr sz="1400" b="0" i="0" u="none" strike="noStrike" cap="none">
                <a:solidFill>
                  <a:srgbClr val="888888"/>
                </a:solidFill>
                <a:latin typeface="Questrial"/>
                <a:ea typeface="Questrial"/>
                <a:cs typeface="Questrial"/>
                <a:sym typeface="Questrial"/>
              </a:defRPr>
            </a:lvl6pPr>
            <a:lvl7pPr marL="2743200" marR="0" lvl="6" indent="0" algn="l" rtl="0">
              <a:spcBef>
                <a:spcPts val="280"/>
              </a:spcBef>
              <a:buClr>
                <a:schemeClr val="accent1"/>
              </a:buClr>
              <a:buFont typeface="Noto Sans Symbols"/>
              <a:buNone/>
              <a:defRPr sz="1400" b="0" i="0" u="none" strike="noStrike" cap="none">
                <a:solidFill>
                  <a:srgbClr val="888888"/>
                </a:solidFill>
                <a:latin typeface="Questrial"/>
                <a:ea typeface="Questrial"/>
                <a:cs typeface="Questrial"/>
                <a:sym typeface="Questrial"/>
              </a:defRPr>
            </a:lvl7pPr>
            <a:lvl8pPr marL="3200400" marR="0" lvl="7" indent="0" algn="l" rtl="0">
              <a:spcBef>
                <a:spcPts val="280"/>
              </a:spcBef>
              <a:buClr>
                <a:schemeClr val="accent1"/>
              </a:buClr>
              <a:buFont typeface="Noto Sans Symbols"/>
              <a:buNone/>
              <a:defRPr sz="1400" b="0" i="0" u="none" strike="noStrike" cap="none">
                <a:solidFill>
                  <a:srgbClr val="888888"/>
                </a:solidFill>
                <a:latin typeface="Questrial"/>
                <a:ea typeface="Questrial"/>
                <a:cs typeface="Questrial"/>
                <a:sym typeface="Questrial"/>
              </a:defRPr>
            </a:lvl8pPr>
            <a:lvl9pPr marL="3657600" marR="0" lvl="8" indent="0" algn="l" rtl="0">
              <a:spcBef>
                <a:spcPts val="280"/>
              </a:spcBef>
              <a:buClr>
                <a:schemeClr val="accent1"/>
              </a:buClr>
              <a:buFont typeface="Noto Sans Symbols"/>
              <a:buNone/>
              <a:defRPr sz="1400" b="0" i="0" u="none" strike="noStrike" cap="none">
                <a:solidFill>
                  <a:srgbClr val="888888"/>
                </a:solidFill>
                <a:latin typeface="Questrial"/>
                <a:ea typeface="Questrial"/>
                <a:cs typeface="Questrial"/>
                <a:sym typeface="Questrial"/>
              </a:defRPr>
            </a:lvl9pPr>
          </a:lstStyle>
          <a:p>
            <a:endParaRPr/>
          </a:p>
        </p:txBody>
      </p:sp>
      <p:sp>
        <p:nvSpPr>
          <p:cNvPr id="111" name="Shape 111"/>
          <p:cNvSpPr txBox="1">
            <a:spLocks noGrp="1"/>
          </p:cNvSpPr>
          <p:nvPr>
            <p:ph type="dt" idx="10"/>
          </p:nvPr>
        </p:nvSpPr>
        <p:spPr>
          <a:xfrm>
            <a:off x="5997387" y="168368"/>
            <a:ext cx="2133599" cy="273900"/>
          </a:xfrm>
          <a:prstGeom prst="rect">
            <a:avLst/>
          </a:prstGeom>
          <a:noFill/>
          <a:ln>
            <a:noFill/>
          </a:ln>
        </p:spPr>
        <p:txBody>
          <a:bodyPr lIns="91425" tIns="91425" rIns="91425" bIns="91425" anchor="ctr" anchorCtr="0"/>
          <a:lstStyle>
            <a:lvl1pPr marL="0" marR="0" lvl="0" indent="0" algn="r" rtl="0">
              <a:spcBef>
                <a:spcPts val="0"/>
              </a:spcBef>
              <a:buNone/>
              <a:defRPr sz="1200" b="0" i="0" u="none" strike="noStrike" cap="none">
                <a:solidFill>
                  <a:srgbClr val="FEFEFE"/>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dk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dk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dk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dk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dk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dk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dk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dk1"/>
                </a:solidFill>
                <a:latin typeface="Questrial"/>
                <a:ea typeface="Questrial"/>
                <a:cs typeface="Questrial"/>
                <a:sym typeface="Questrial"/>
              </a:defRPr>
            </a:lvl9pPr>
          </a:lstStyle>
          <a:p>
            <a:endParaRPr/>
          </a:p>
        </p:txBody>
      </p:sp>
      <p:sp>
        <p:nvSpPr>
          <p:cNvPr id="112" name="Shape 112"/>
          <p:cNvSpPr txBox="1">
            <a:spLocks noGrp="1"/>
          </p:cNvSpPr>
          <p:nvPr>
            <p:ph type="ftr" idx="11"/>
          </p:nvPr>
        </p:nvSpPr>
        <p:spPr>
          <a:xfrm>
            <a:off x="4641448" y="4389120"/>
            <a:ext cx="3502200" cy="273900"/>
          </a:xfrm>
          <a:prstGeom prst="rect">
            <a:avLst/>
          </a:prstGeom>
          <a:noFill/>
          <a:ln>
            <a:noFill/>
          </a:ln>
        </p:spPr>
        <p:txBody>
          <a:bodyPr lIns="91425" tIns="91425" rIns="91425" bIns="91425" anchor="ctr" anchorCtr="0"/>
          <a:lstStyle>
            <a:lvl1pPr marL="0" marR="0" lvl="0" indent="0" algn="r" rtl="0">
              <a:spcBef>
                <a:spcPts val="0"/>
              </a:spcBef>
              <a:buNone/>
              <a:defRPr sz="1200" b="0" i="0" u="none" strike="noStrike" cap="none">
                <a:solidFill>
                  <a:schemeClr val="accen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dk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dk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dk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dk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dk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dk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dk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dk1"/>
                </a:solidFill>
                <a:latin typeface="Questrial"/>
                <a:ea typeface="Questrial"/>
                <a:cs typeface="Questrial"/>
                <a:sym typeface="Questrial"/>
              </a:defRPr>
            </a:lvl9pPr>
          </a:lstStyle>
          <a:p>
            <a:endParaRPr/>
          </a:p>
        </p:txBody>
      </p:sp>
      <p:sp>
        <p:nvSpPr>
          <p:cNvPr id="113" name="Shape 113"/>
          <p:cNvSpPr txBox="1">
            <a:spLocks noGrp="1"/>
          </p:cNvSpPr>
          <p:nvPr>
            <p:ph type="sldNum" idx="12"/>
          </p:nvPr>
        </p:nvSpPr>
        <p:spPr>
          <a:xfrm>
            <a:off x="4649096" y="168368"/>
            <a:ext cx="1332299" cy="273900"/>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1200" b="0" i="0" u="none" strike="noStrike" cap="none">
                <a:solidFill>
                  <a:srgbClr val="FEFEFE"/>
                </a:solidFill>
                <a:latin typeface="Questrial"/>
                <a:ea typeface="Questrial"/>
                <a:cs typeface="Questrial"/>
                <a:sym typeface="Questrial"/>
              </a:rPr>
              <a:t>‹#›</a:t>
            </a:fld>
            <a:endParaRPr lang="en" sz="1200" b="0" i="0" u="none" strike="noStrike" cap="none">
              <a:solidFill>
                <a:srgbClr val="FEFEFE"/>
              </a:solidFill>
              <a:latin typeface="Questrial"/>
              <a:ea typeface="Questrial"/>
              <a:cs typeface="Questrial"/>
              <a:sym typeface="Quest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1043490" y="770747"/>
            <a:ext cx="7024799" cy="857400"/>
          </a:xfrm>
          <a:prstGeom prst="rect">
            <a:avLst/>
          </a:prstGeom>
          <a:noFill/>
          <a:ln>
            <a:noFill/>
          </a:ln>
        </p:spPr>
        <p:txBody>
          <a:bodyPr lIns="91425" tIns="91425" rIns="91425" bIns="91425" anchor="b" anchorCtr="0"/>
          <a:lstStyle>
            <a:lvl1pPr marL="0" marR="0" lvl="0" indent="0" algn="l" rtl="0">
              <a:spcBef>
                <a:spcPts val="0"/>
              </a:spcBef>
              <a:buClr>
                <a:schemeClr val="accent1"/>
              </a:buClr>
              <a:buFont typeface="Questrial"/>
              <a:buNone/>
              <a:defRPr sz="4000" b="0" i="0" u="none" strike="noStrike" cap="none">
                <a:solidFill>
                  <a:schemeClr val="accent1"/>
                </a:solidFill>
                <a:latin typeface="Questrial"/>
                <a:ea typeface="Questrial"/>
                <a:cs typeface="Questrial"/>
                <a:sym typeface="Questrial"/>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116" name="Shape 116"/>
          <p:cNvSpPr txBox="1">
            <a:spLocks noGrp="1"/>
          </p:cNvSpPr>
          <p:nvPr>
            <p:ph type="dt" idx="10"/>
          </p:nvPr>
        </p:nvSpPr>
        <p:spPr>
          <a:xfrm>
            <a:off x="5997387" y="168368"/>
            <a:ext cx="2133599" cy="273900"/>
          </a:xfrm>
          <a:prstGeom prst="rect">
            <a:avLst/>
          </a:prstGeom>
          <a:noFill/>
          <a:ln>
            <a:noFill/>
          </a:ln>
        </p:spPr>
        <p:txBody>
          <a:bodyPr lIns="91425" tIns="91425" rIns="91425" bIns="91425" anchor="ctr" anchorCtr="0"/>
          <a:lstStyle>
            <a:lvl1pPr marL="0" marR="0" lvl="0" indent="0" algn="r" rtl="0">
              <a:spcBef>
                <a:spcPts val="0"/>
              </a:spcBef>
              <a:buNone/>
              <a:defRPr sz="1200" b="0" i="0" u="none" strike="noStrike" cap="none">
                <a:solidFill>
                  <a:srgbClr val="FEFEFE"/>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dk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dk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dk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dk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dk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dk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dk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dk1"/>
                </a:solidFill>
                <a:latin typeface="Questrial"/>
                <a:ea typeface="Questrial"/>
                <a:cs typeface="Questrial"/>
                <a:sym typeface="Questrial"/>
              </a:defRPr>
            </a:lvl9pPr>
          </a:lstStyle>
          <a:p>
            <a:endParaRPr/>
          </a:p>
        </p:txBody>
      </p:sp>
      <p:sp>
        <p:nvSpPr>
          <p:cNvPr id="117" name="Shape 117"/>
          <p:cNvSpPr txBox="1">
            <a:spLocks noGrp="1"/>
          </p:cNvSpPr>
          <p:nvPr>
            <p:ph type="ftr" idx="11"/>
          </p:nvPr>
        </p:nvSpPr>
        <p:spPr>
          <a:xfrm>
            <a:off x="4641448" y="4389120"/>
            <a:ext cx="3502200" cy="273900"/>
          </a:xfrm>
          <a:prstGeom prst="rect">
            <a:avLst/>
          </a:prstGeom>
          <a:noFill/>
          <a:ln>
            <a:noFill/>
          </a:ln>
        </p:spPr>
        <p:txBody>
          <a:bodyPr lIns="91425" tIns="91425" rIns="91425" bIns="91425" anchor="ctr" anchorCtr="0"/>
          <a:lstStyle>
            <a:lvl1pPr marL="0" marR="0" lvl="0" indent="0" algn="r" rtl="0">
              <a:spcBef>
                <a:spcPts val="0"/>
              </a:spcBef>
              <a:buNone/>
              <a:defRPr sz="1200" b="0" i="0" u="none" strike="noStrike" cap="none">
                <a:solidFill>
                  <a:schemeClr val="accen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dk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dk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dk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dk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dk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dk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dk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dk1"/>
                </a:solidFill>
                <a:latin typeface="Questrial"/>
                <a:ea typeface="Questrial"/>
                <a:cs typeface="Questrial"/>
                <a:sym typeface="Questrial"/>
              </a:defRPr>
            </a:lvl9pPr>
          </a:lstStyle>
          <a:p>
            <a:endParaRPr/>
          </a:p>
        </p:txBody>
      </p:sp>
      <p:sp>
        <p:nvSpPr>
          <p:cNvPr id="118" name="Shape 118"/>
          <p:cNvSpPr txBox="1">
            <a:spLocks noGrp="1"/>
          </p:cNvSpPr>
          <p:nvPr>
            <p:ph type="sldNum" idx="12"/>
          </p:nvPr>
        </p:nvSpPr>
        <p:spPr>
          <a:xfrm>
            <a:off x="4649096" y="168368"/>
            <a:ext cx="1332299" cy="273900"/>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1200" b="0" i="0" u="none" strike="noStrike" cap="none">
                <a:solidFill>
                  <a:srgbClr val="FEFEFE"/>
                </a:solidFill>
                <a:latin typeface="Questrial"/>
                <a:ea typeface="Questrial"/>
                <a:cs typeface="Questrial"/>
                <a:sym typeface="Questrial"/>
              </a:rPr>
              <a:t>‹#›</a:t>
            </a:fld>
            <a:endParaRPr lang="en" sz="1200" b="0" i="0" u="none" strike="noStrike" cap="none">
              <a:solidFill>
                <a:srgbClr val="FEFEFE"/>
              </a:solidFill>
              <a:latin typeface="Questrial"/>
              <a:ea typeface="Questrial"/>
              <a:cs typeface="Questrial"/>
              <a:sym typeface="Questrial"/>
            </a:endParaRPr>
          </a:p>
        </p:txBody>
      </p:sp>
      <p:sp>
        <p:nvSpPr>
          <p:cNvPr id="119" name="Shape 119"/>
          <p:cNvSpPr txBox="1">
            <a:spLocks noGrp="1"/>
          </p:cNvSpPr>
          <p:nvPr>
            <p:ph type="body" idx="1"/>
          </p:nvPr>
        </p:nvSpPr>
        <p:spPr>
          <a:xfrm>
            <a:off x="1042416" y="1735074"/>
            <a:ext cx="3419999" cy="2619900"/>
          </a:xfrm>
          <a:prstGeom prst="rect">
            <a:avLst/>
          </a:prstGeom>
          <a:noFill/>
          <a:ln>
            <a:noFill/>
          </a:ln>
        </p:spPr>
        <p:txBody>
          <a:bodyPr lIns="91425" tIns="91425" rIns="91425" bIns="91425" anchor="t" anchorCtr="0"/>
          <a:lstStyle>
            <a:lvl1pPr marL="342900" marR="0" lvl="0" indent="-163576" algn="l" rtl="0">
              <a:spcBef>
                <a:spcPts val="480"/>
              </a:spcBef>
              <a:buClr>
                <a:schemeClr val="accent1"/>
              </a:buClr>
              <a:buSzPct val="76000"/>
              <a:buFont typeface="Noto Sans Symbols"/>
              <a:buChar char="○"/>
              <a:defRPr sz="2400" b="0" i="0" u="none" strike="noStrike" cap="none">
                <a:solidFill>
                  <a:schemeClr val="dk2"/>
                </a:solidFill>
                <a:latin typeface="Questrial"/>
                <a:ea typeface="Questrial"/>
                <a:cs typeface="Questrial"/>
                <a:sym typeface="Questrial"/>
              </a:defRPr>
            </a:lvl1pPr>
            <a:lvl2pPr marL="640080" marR="0" lvl="1" indent="-178308" algn="l" rtl="0">
              <a:spcBef>
                <a:spcPts val="440"/>
              </a:spcBef>
              <a:buClr>
                <a:schemeClr val="accent1"/>
              </a:buClr>
              <a:buSzPct val="76000"/>
              <a:buFont typeface="Noto Sans Symbols"/>
              <a:buChar char="○"/>
              <a:defRPr sz="2200" b="0" i="0" u="none" strike="noStrike" cap="none">
                <a:solidFill>
                  <a:schemeClr val="dk2"/>
                </a:solidFill>
                <a:latin typeface="Questrial"/>
                <a:ea typeface="Questrial"/>
                <a:cs typeface="Questrial"/>
                <a:sym typeface="Questrial"/>
              </a:defRPr>
            </a:lvl2pPr>
            <a:lvl3pPr marL="914400" marR="0" lvl="2" indent="-132080" algn="l" rtl="0">
              <a:spcBef>
                <a:spcPts val="400"/>
              </a:spcBef>
              <a:buClr>
                <a:schemeClr val="accent1"/>
              </a:buClr>
              <a:buSzPct val="76000"/>
              <a:buFont typeface="Noto Sans Symbols"/>
              <a:buChar char="○"/>
              <a:defRPr sz="2000" b="0" i="0" u="none" strike="noStrike" cap="none">
                <a:solidFill>
                  <a:schemeClr val="dk2"/>
                </a:solidFill>
                <a:latin typeface="Questrial"/>
                <a:ea typeface="Questrial"/>
                <a:cs typeface="Questrial"/>
                <a:sym typeface="Questrial"/>
              </a:defRPr>
            </a:lvl3pPr>
            <a:lvl4pPr marL="1124712" marR="0" lvl="3" indent="-148844" algn="l" rtl="0">
              <a:spcBef>
                <a:spcPts val="360"/>
              </a:spcBef>
              <a:buClr>
                <a:schemeClr val="accent1"/>
              </a:buClr>
              <a:buSzPct val="76000"/>
              <a:buFont typeface="Noto Sans Symbols"/>
              <a:buChar char="○"/>
              <a:defRPr sz="1800" b="0" i="0" u="none" strike="noStrike" cap="none">
                <a:solidFill>
                  <a:schemeClr val="dk2"/>
                </a:solidFill>
                <a:latin typeface="Questrial"/>
                <a:ea typeface="Questrial"/>
                <a:cs typeface="Questrial"/>
                <a:sym typeface="Questrial"/>
              </a:defRPr>
            </a:lvl4pPr>
            <a:lvl5pPr marL="1325880" marR="0" lvl="4" indent="-156464" algn="l" rtl="0">
              <a:spcBef>
                <a:spcPts val="320"/>
              </a:spcBef>
              <a:buClr>
                <a:schemeClr val="accent1"/>
              </a:buClr>
              <a:buSzPct val="76000"/>
              <a:buFont typeface="Noto Sans Symbols"/>
              <a:buChar char="○"/>
              <a:defRPr sz="1600" b="0" i="0" u="none" strike="noStrike" cap="none">
                <a:solidFill>
                  <a:schemeClr val="dk2"/>
                </a:solidFill>
                <a:latin typeface="Questrial"/>
                <a:ea typeface="Questrial"/>
                <a:cs typeface="Questrial"/>
                <a:sym typeface="Questrial"/>
              </a:defRPr>
            </a:lvl5pPr>
            <a:lvl6pPr marL="1517904" marR="0" lvl="5" indent="-167639" algn="l" rtl="0">
              <a:spcBef>
                <a:spcPts val="280"/>
              </a:spcBef>
              <a:buClr>
                <a:schemeClr val="accent1"/>
              </a:buClr>
              <a:buSzPct val="76000"/>
              <a:buFont typeface="Noto Sans Symbols"/>
              <a:buChar char="○"/>
              <a:defRPr sz="1400" b="0" i="0" u="none" strike="noStrike" cap="none">
                <a:solidFill>
                  <a:schemeClr val="dk2"/>
                </a:solidFill>
                <a:latin typeface="Questrial"/>
                <a:ea typeface="Questrial"/>
                <a:cs typeface="Questrial"/>
                <a:sym typeface="Questrial"/>
              </a:defRPr>
            </a:lvl6pPr>
            <a:lvl7pPr marL="1719072" marR="0" lvl="6" indent="-165608" algn="l" rtl="0">
              <a:spcBef>
                <a:spcPts val="280"/>
              </a:spcBef>
              <a:buClr>
                <a:schemeClr val="accent1"/>
              </a:buClr>
              <a:buSzPct val="76000"/>
              <a:buFont typeface="Noto Sans Symbols"/>
              <a:buChar char="○"/>
              <a:defRPr sz="1400" b="0" i="0" u="none" strike="noStrike" cap="none">
                <a:solidFill>
                  <a:schemeClr val="dk2"/>
                </a:solidFill>
                <a:latin typeface="Questrial"/>
                <a:ea typeface="Questrial"/>
                <a:cs typeface="Questrial"/>
                <a:sym typeface="Questrial"/>
              </a:defRPr>
            </a:lvl7pPr>
            <a:lvl8pPr marL="1920240" marR="0" lvl="7" indent="-163575" algn="l" rtl="0">
              <a:spcBef>
                <a:spcPts val="280"/>
              </a:spcBef>
              <a:buClr>
                <a:schemeClr val="accent1"/>
              </a:buClr>
              <a:buSzPct val="76000"/>
              <a:buFont typeface="Noto Sans Symbols"/>
              <a:buChar char="○"/>
              <a:defRPr sz="1400" b="0" i="0" u="none" strike="noStrike" cap="none">
                <a:solidFill>
                  <a:schemeClr val="dk2"/>
                </a:solidFill>
                <a:latin typeface="Questrial"/>
                <a:ea typeface="Questrial"/>
                <a:cs typeface="Questrial"/>
                <a:sym typeface="Questrial"/>
              </a:defRPr>
            </a:lvl8pPr>
            <a:lvl9pPr marL="2121408" marR="0" lvl="8" indent="-161543" algn="l" rtl="0">
              <a:spcBef>
                <a:spcPts val="280"/>
              </a:spcBef>
              <a:buClr>
                <a:schemeClr val="accent1"/>
              </a:buClr>
              <a:buSzPct val="76000"/>
              <a:buFont typeface="Noto Sans Symbols"/>
              <a:buChar char="○"/>
              <a:defRPr sz="1400" b="0" i="0" u="none" strike="noStrike" cap="none">
                <a:solidFill>
                  <a:schemeClr val="dk2"/>
                </a:solidFill>
                <a:latin typeface="Questrial"/>
                <a:ea typeface="Questrial"/>
                <a:cs typeface="Questrial"/>
                <a:sym typeface="Questrial"/>
              </a:defRPr>
            </a:lvl9pPr>
          </a:lstStyle>
          <a:p>
            <a:endParaRPr/>
          </a:p>
        </p:txBody>
      </p:sp>
      <p:sp>
        <p:nvSpPr>
          <p:cNvPr id="120" name="Shape 120"/>
          <p:cNvSpPr txBox="1">
            <a:spLocks noGrp="1"/>
          </p:cNvSpPr>
          <p:nvPr>
            <p:ph type="body" idx="2"/>
          </p:nvPr>
        </p:nvSpPr>
        <p:spPr>
          <a:xfrm>
            <a:off x="4645151" y="1735073"/>
            <a:ext cx="3419999" cy="2619900"/>
          </a:xfrm>
          <a:prstGeom prst="rect">
            <a:avLst/>
          </a:prstGeom>
          <a:noFill/>
          <a:ln>
            <a:noFill/>
          </a:ln>
        </p:spPr>
        <p:txBody>
          <a:bodyPr lIns="91425" tIns="91425" rIns="91425" bIns="91425" anchor="t" anchorCtr="0"/>
          <a:lstStyle>
            <a:lvl1pPr marL="342900" marR="0" lvl="0" indent="-163576" algn="l" rtl="0">
              <a:spcBef>
                <a:spcPts val="480"/>
              </a:spcBef>
              <a:buClr>
                <a:schemeClr val="accent1"/>
              </a:buClr>
              <a:buSzPct val="76000"/>
              <a:buFont typeface="Noto Sans Symbols"/>
              <a:buChar char="○"/>
              <a:defRPr sz="2400" b="0" i="0" u="none" strike="noStrike" cap="none">
                <a:solidFill>
                  <a:schemeClr val="dk2"/>
                </a:solidFill>
                <a:latin typeface="Questrial"/>
                <a:ea typeface="Questrial"/>
                <a:cs typeface="Questrial"/>
                <a:sym typeface="Questrial"/>
              </a:defRPr>
            </a:lvl1pPr>
            <a:lvl2pPr marL="640080" marR="0" lvl="1" indent="-178308" algn="l" rtl="0">
              <a:spcBef>
                <a:spcPts val="440"/>
              </a:spcBef>
              <a:buClr>
                <a:schemeClr val="accent1"/>
              </a:buClr>
              <a:buSzPct val="76000"/>
              <a:buFont typeface="Noto Sans Symbols"/>
              <a:buChar char="○"/>
              <a:defRPr sz="2200" b="0" i="0" u="none" strike="noStrike" cap="none">
                <a:solidFill>
                  <a:schemeClr val="dk2"/>
                </a:solidFill>
                <a:latin typeface="Questrial"/>
                <a:ea typeface="Questrial"/>
                <a:cs typeface="Questrial"/>
                <a:sym typeface="Questrial"/>
              </a:defRPr>
            </a:lvl2pPr>
            <a:lvl3pPr marL="914400" marR="0" lvl="2" indent="-132080" algn="l" rtl="0">
              <a:spcBef>
                <a:spcPts val="400"/>
              </a:spcBef>
              <a:buClr>
                <a:schemeClr val="accent1"/>
              </a:buClr>
              <a:buSzPct val="76000"/>
              <a:buFont typeface="Noto Sans Symbols"/>
              <a:buChar char="○"/>
              <a:defRPr sz="2000" b="0" i="0" u="none" strike="noStrike" cap="none">
                <a:solidFill>
                  <a:schemeClr val="dk2"/>
                </a:solidFill>
                <a:latin typeface="Questrial"/>
                <a:ea typeface="Questrial"/>
                <a:cs typeface="Questrial"/>
                <a:sym typeface="Questrial"/>
              </a:defRPr>
            </a:lvl3pPr>
            <a:lvl4pPr marL="1124712" marR="0" lvl="3" indent="-148844" algn="l" rtl="0">
              <a:spcBef>
                <a:spcPts val="360"/>
              </a:spcBef>
              <a:buClr>
                <a:schemeClr val="accent1"/>
              </a:buClr>
              <a:buSzPct val="76000"/>
              <a:buFont typeface="Noto Sans Symbols"/>
              <a:buChar char="○"/>
              <a:defRPr sz="1800" b="0" i="0" u="none" strike="noStrike" cap="none">
                <a:solidFill>
                  <a:schemeClr val="dk2"/>
                </a:solidFill>
                <a:latin typeface="Questrial"/>
                <a:ea typeface="Questrial"/>
                <a:cs typeface="Questrial"/>
                <a:sym typeface="Questrial"/>
              </a:defRPr>
            </a:lvl4pPr>
            <a:lvl5pPr marL="1325880" marR="0" lvl="4" indent="-156464" algn="l" rtl="0">
              <a:spcBef>
                <a:spcPts val="320"/>
              </a:spcBef>
              <a:buClr>
                <a:schemeClr val="accent1"/>
              </a:buClr>
              <a:buSzPct val="76000"/>
              <a:buFont typeface="Noto Sans Symbols"/>
              <a:buChar char="○"/>
              <a:defRPr sz="1600" b="0" i="0" u="none" strike="noStrike" cap="none">
                <a:solidFill>
                  <a:schemeClr val="dk2"/>
                </a:solidFill>
                <a:latin typeface="Questrial"/>
                <a:ea typeface="Questrial"/>
                <a:cs typeface="Questrial"/>
                <a:sym typeface="Questrial"/>
              </a:defRPr>
            </a:lvl5pPr>
            <a:lvl6pPr marL="1517904" marR="0" lvl="5" indent="-167639" algn="l" rtl="0">
              <a:spcBef>
                <a:spcPts val="280"/>
              </a:spcBef>
              <a:buClr>
                <a:schemeClr val="accent1"/>
              </a:buClr>
              <a:buSzPct val="76000"/>
              <a:buFont typeface="Noto Sans Symbols"/>
              <a:buChar char="○"/>
              <a:defRPr sz="1400" b="0" i="0" u="none" strike="noStrike" cap="none">
                <a:solidFill>
                  <a:schemeClr val="dk2"/>
                </a:solidFill>
                <a:latin typeface="Questrial"/>
                <a:ea typeface="Questrial"/>
                <a:cs typeface="Questrial"/>
                <a:sym typeface="Questrial"/>
              </a:defRPr>
            </a:lvl6pPr>
            <a:lvl7pPr marL="1719072" marR="0" lvl="6" indent="-165608" algn="l" rtl="0">
              <a:spcBef>
                <a:spcPts val="280"/>
              </a:spcBef>
              <a:buClr>
                <a:schemeClr val="accent1"/>
              </a:buClr>
              <a:buSzPct val="76000"/>
              <a:buFont typeface="Noto Sans Symbols"/>
              <a:buChar char="○"/>
              <a:defRPr sz="1400" b="0" i="0" u="none" strike="noStrike" cap="none">
                <a:solidFill>
                  <a:schemeClr val="dk2"/>
                </a:solidFill>
                <a:latin typeface="Questrial"/>
                <a:ea typeface="Questrial"/>
                <a:cs typeface="Questrial"/>
                <a:sym typeface="Questrial"/>
              </a:defRPr>
            </a:lvl7pPr>
            <a:lvl8pPr marL="1920240" marR="0" lvl="7" indent="-163575" algn="l" rtl="0">
              <a:spcBef>
                <a:spcPts val="280"/>
              </a:spcBef>
              <a:buClr>
                <a:schemeClr val="accent1"/>
              </a:buClr>
              <a:buSzPct val="76000"/>
              <a:buFont typeface="Noto Sans Symbols"/>
              <a:buChar char="○"/>
              <a:defRPr sz="1400" b="0" i="0" u="none" strike="noStrike" cap="none">
                <a:solidFill>
                  <a:schemeClr val="dk2"/>
                </a:solidFill>
                <a:latin typeface="Questrial"/>
                <a:ea typeface="Questrial"/>
                <a:cs typeface="Questrial"/>
                <a:sym typeface="Questrial"/>
              </a:defRPr>
            </a:lvl8pPr>
            <a:lvl9pPr marL="2121408" marR="0" lvl="8" indent="-161543" algn="l" rtl="0">
              <a:spcBef>
                <a:spcPts val="280"/>
              </a:spcBef>
              <a:buClr>
                <a:schemeClr val="accent1"/>
              </a:buClr>
              <a:buSzPct val="76000"/>
              <a:buFont typeface="Noto Sans Symbols"/>
              <a:buChar char="○"/>
              <a:defRPr sz="1400" b="0" i="0" u="none" strike="noStrike" cap="none">
                <a:solidFill>
                  <a:schemeClr val="dk2"/>
                </a:solidFill>
                <a:latin typeface="Questrial"/>
                <a:ea typeface="Questrial"/>
                <a:cs typeface="Questrial"/>
                <a:sym typeface="Quest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1043490" y="770747"/>
            <a:ext cx="7024799" cy="857400"/>
          </a:xfrm>
          <a:prstGeom prst="rect">
            <a:avLst/>
          </a:prstGeom>
          <a:noFill/>
          <a:ln>
            <a:noFill/>
          </a:ln>
        </p:spPr>
        <p:txBody>
          <a:bodyPr lIns="91425" tIns="91425" rIns="91425" bIns="91425" anchor="b" anchorCtr="0"/>
          <a:lstStyle>
            <a:lvl1pPr marL="0" marR="0" lvl="0" indent="0" algn="l" rtl="0">
              <a:spcBef>
                <a:spcPts val="0"/>
              </a:spcBef>
              <a:buClr>
                <a:schemeClr val="accent1"/>
              </a:buClr>
              <a:buFont typeface="Questrial"/>
              <a:buNone/>
              <a:defRPr sz="4000" b="0" i="0" u="none" strike="noStrike" cap="none">
                <a:solidFill>
                  <a:schemeClr val="accent1"/>
                </a:solidFill>
                <a:latin typeface="Questrial"/>
                <a:ea typeface="Questrial"/>
                <a:cs typeface="Questrial"/>
                <a:sym typeface="Questrial"/>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123" name="Shape 123"/>
          <p:cNvSpPr txBox="1">
            <a:spLocks noGrp="1"/>
          </p:cNvSpPr>
          <p:nvPr>
            <p:ph type="body" idx="1"/>
          </p:nvPr>
        </p:nvSpPr>
        <p:spPr>
          <a:xfrm>
            <a:off x="1412111" y="1737006"/>
            <a:ext cx="3057000" cy="479699"/>
          </a:xfrm>
          <a:prstGeom prst="rect">
            <a:avLst/>
          </a:prstGeom>
          <a:noFill/>
          <a:ln>
            <a:noFill/>
          </a:ln>
        </p:spPr>
        <p:txBody>
          <a:bodyPr lIns="91425" tIns="91425" rIns="91425" bIns="91425" anchor="b" anchorCtr="0"/>
          <a:lstStyle>
            <a:lvl1pPr marL="0" marR="0" lvl="0" indent="0" algn="l" rtl="0">
              <a:spcBef>
                <a:spcPts val="480"/>
              </a:spcBef>
              <a:buClr>
                <a:schemeClr val="accent1"/>
              </a:buClr>
              <a:buFont typeface="Noto Sans Symbols"/>
              <a:buNone/>
              <a:defRPr sz="2400" b="1" i="0" u="none" strike="noStrike" cap="none">
                <a:solidFill>
                  <a:schemeClr val="accent1"/>
                </a:solidFill>
                <a:latin typeface="Questrial"/>
                <a:ea typeface="Questrial"/>
                <a:cs typeface="Questrial"/>
                <a:sym typeface="Questrial"/>
              </a:defRPr>
            </a:lvl1pPr>
            <a:lvl2pPr marL="457200" marR="0" lvl="1" indent="0" algn="l" rtl="0">
              <a:spcBef>
                <a:spcPts val="400"/>
              </a:spcBef>
              <a:buClr>
                <a:schemeClr val="accent1"/>
              </a:buClr>
              <a:buFont typeface="Noto Sans Symbols"/>
              <a:buNone/>
              <a:defRPr sz="2000" b="1" i="0" u="none" strike="noStrike" cap="none">
                <a:solidFill>
                  <a:schemeClr val="dk2"/>
                </a:solidFill>
                <a:latin typeface="Questrial"/>
                <a:ea typeface="Questrial"/>
                <a:cs typeface="Questrial"/>
                <a:sym typeface="Questrial"/>
              </a:defRPr>
            </a:lvl2pPr>
            <a:lvl3pPr marL="914400" marR="0" lvl="2" indent="0" algn="l" rtl="0">
              <a:spcBef>
                <a:spcPts val="360"/>
              </a:spcBef>
              <a:buClr>
                <a:schemeClr val="accent1"/>
              </a:buClr>
              <a:buFont typeface="Noto Sans Symbols"/>
              <a:buNone/>
              <a:defRPr sz="1800" b="1" i="0" u="none" strike="noStrike" cap="none">
                <a:solidFill>
                  <a:schemeClr val="dk2"/>
                </a:solidFill>
                <a:latin typeface="Questrial"/>
                <a:ea typeface="Questrial"/>
                <a:cs typeface="Questrial"/>
                <a:sym typeface="Questrial"/>
              </a:defRPr>
            </a:lvl3pPr>
            <a:lvl4pPr marL="1371600" marR="0" lvl="3" indent="0" algn="l" rtl="0">
              <a:spcBef>
                <a:spcPts val="320"/>
              </a:spcBef>
              <a:buClr>
                <a:schemeClr val="accent1"/>
              </a:buClr>
              <a:buFont typeface="Noto Sans Symbols"/>
              <a:buNone/>
              <a:defRPr sz="1600" b="1" i="0" u="none" strike="noStrike" cap="none">
                <a:solidFill>
                  <a:schemeClr val="dk2"/>
                </a:solidFill>
                <a:latin typeface="Questrial"/>
                <a:ea typeface="Questrial"/>
                <a:cs typeface="Questrial"/>
                <a:sym typeface="Questrial"/>
              </a:defRPr>
            </a:lvl4pPr>
            <a:lvl5pPr marL="1828800" marR="0" lvl="4" indent="0" algn="l" rtl="0">
              <a:spcBef>
                <a:spcPts val="320"/>
              </a:spcBef>
              <a:buClr>
                <a:schemeClr val="accent1"/>
              </a:buClr>
              <a:buFont typeface="Noto Sans Symbols"/>
              <a:buNone/>
              <a:defRPr sz="1600" b="1" i="0" u="none" strike="noStrike" cap="none">
                <a:solidFill>
                  <a:schemeClr val="dk2"/>
                </a:solidFill>
                <a:latin typeface="Questrial"/>
                <a:ea typeface="Questrial"/>
                <a:cs typeface="Questrial"/>
                <a:sym typeface="Questrial"/>
              </a:defRPr>
            </a:lvl5pPr>
            <a:lvl6pPr marL="2286000" marR="0" lvl="5" indent="0" algn="l" rtl="0">
              <a:spcBef>
                <a:spcPts val="320"/>
              </a:spcBef>
              <a:buClr>
                <a:schemeClr val="accent1"/>
              </a:buClr>
              <a:buFont typeface="Noto Sans Symbols"/>
              <a:buNone/>
              <a:defRPr sz="1600" b="1" i="0" u="none" strike="noStrike" cap="none">
                <a:solidFill>
                  <a:schemeClr val="dk2"/>
                </a:solidFill>
                <a:latin typeface="Questrial"/>
                <a:ea typeface="Questrial"/>
                <a:cs typeface="Questrial"/>
                <a:sym typeface="Questrial"/>
              </a:defRPr>
            </a:lvl6pPr>
            <a:lvl7pPr marL="2743200" marR="0" lvl="6" indent="0" algn="l" rtl="0">
              <a:spcBef>
                <a:spcPts val="320"/>
              </a:spcBef>
              <a:buClr>
                <a:schemeClr val="accent1"/>
              </a:buClr>
              <a:buFont typeface="Noto Sans Symbols"/>
              <a:buNone/>
              <a:defRPr sz="1600" b="1" i="0" u="none" strike="noStrike" cap="none">
                <a:solidFill>
                  <a:schemeClr val="dk2"/>
                </a:solidFill>
                <a:latin typeface="Questrial"/>
                <a:ea typeface="Questrial"/>
                <a:cs typeface="Questrial"/>
                <a:sym typeface="Questrial"/>
              </a:defRPr>
            </a:lvl7pPr>
            <a:lvl8pPr marL="3200400" marR="0" lvl="7" indent="0" algn="l" rtl="0">
              <a:spcBef>
                <a:spcPts val="320"/>
              </a:spcBef>
              <a:buClr>
                <a:schemeClr val="accent1"/>
              </a:buClr>
              <a:buFont typeface="Noto Sans Symbols"/>
              <a:buNone/>
              <a:defRPr sz="1600" b="1" i="0" u="none" strike="noStrike" cap="none">
                <a:solidFill>
                  <a:schemeClr val="dk2"/>
                </a:solidFill>
                <a:latin typeface="Questrial"/>
                <a:ea typeface="Questrial"/>
                <a:cs typeface="Questrial"/>
                <a:sym typeface="Questrial"/>
              </a:defRPr>
            </a:lvl8pPr>
            <a:lvl9pPr marL="3657600" marR="0" lvl="8" indent="0" algn="l" rtl="0">
              <a:spcBef>
                <a:spcPts val="320"/>
              </a:spcBef>
              <a:buClr>
                <a:schemeClr val="accent1"/>
              </a:buClr>
              <a:buFont typeface="Noto Sans Symbols"/>
              <a:buNone/>
              <a:defRPr sz="1600" b="1" i="0" u="none" strike="noStrike" cap="none">
                <a:solidFill>
                  <a:schemeClr val="dk2"/>
                </a:solidFill>
                <a:latin typeface="Questrial"/>
                <a:ea typeface="Questrial"/>
                <a:cs typeface="Questrial"/>
                <a:sym typeface="Questrial"/>
              </a:defRPr>
            </a:lvl9pPr>
          </a:lstStyle>
          <a:p>
            <a:endParaRPr/>
          </a:p>
        </p:txBody>
      </p:sp>
      <p:sp>
        <p:nvSpPr>
          <p:cNvPr id="124" name="Shape 124"/>
          <p:cNvSpPr txBox="1">
            <a:spLocks noGrp="1"/>
          </p:cNvSpPr>
          <p:nvPr>
            <p:ph type="body" idx="2"/>
          </p:nvPr>
        </p:nvSpPr>
        <p:spPr>
          <a:xfrm>
            <a:off x="1041720" y="2231020"/>
            <a:ext cx="3419999" cy="2126699"/>
          </a:xfrm>
          <a:prstGeom prst="rect">
            <a:avLst/>
          </a:prstGeom>
          <a:noFill/>
          <a:ln>
            <a:noFill/>
          </a:ln>
        </p:spPr>
        <p:txBody>
          <a:bodyPr lIns="91425" tIns="91425" rIns="91425" bIns="91425" anchor="t" anchorCtr="0"/>
          <a:lstStyle>
            <a:lvl1pPr marL="342900" marR="0" lvl="0" indent="-163576" algn="l" rtl="0">
              <a:spcBef>
                <a:spcPts val="480"/>
              </a:spcBef>
              <a:buClr>
                <a:schemeClr val="accent1"/>
              </a:buClr>
              <a:buSzPct val="76000"/>
              <a:buFont typeface="Noto Sans Symbols"/>
              <a:buChar char="○"/>
              <a:defRPr sz="2400" b="0" i="0" u="none" strike="noStrike" cap="none">
                <a:solidFill>
                  <a:schemeClr val="dk2"/>
                </a:solidFill>
                <a:latin typeface="Questrial"/>
                <a:ea typeface="Questrial"/>
                <a:cs typeface="Questrial"/>
                <a:sym typeface="Questrial"/>
              </a:defRPr>
            </a:lvl1pPr>
            <a:lvl2pPr marL="640080" marR="0" lvl="1" indent="-187960" algn="l" rtl="0">
              <a:spcBef>
                <a:spcPts val="400"/>
              </a:spcBef>
              <a:buClr>
                <a:schemeClr val="accent1"/>
              </a:buClr>
              <a:buSzPct val="76000"/>
              <a:buFont typeface="Noto Sans Symbols"/>
              <a:buChar char="○"/>
              <a:defRPr sz="2000" b="0" i="0" u="none" strike="noStrike" cap="none">
                <a:solidFill>
                  <a:schemeClr val="dk2"/>
                </a:solidFill>
                <a:latin typeface="Questrial"/>
                <a:ea typeface="Questrial"/>
                <a:cs typeface="Questrial"/>
                <a:sym typeface="Questrial"/>
              </a:defRPr>
            </a:lvl2pPr>
            <a:lvl3pPr marL="914400" marR="0" lvl="2" indent="-141732" algn="l" rtl="0">
              <a:spcBef>
                <a:spcPts val="360"/>
              </a:spcBef>
              <a:buClr>
                <a:schemeClr val="accent1"/>
              </a:buClr>
              <a:buSzPct val="76000"/>
              <a:buFont typeface="Noto Sans Symbols"/>
              <a:buChar char="○"/>
              <a:defRPr sz="1800" b="0" i="0" u="none" strike="noStrike" cap="none">
                <a:solidFill>
                  <a:schemeClr val="dk2"/>
                </a:solidFill>
                <a:latin typeface="Questrial"/>
                <a:ea typeface="Questrial"/>
                <a:cs typeface="Questrial"/>
                <a:sym typeface="Questrial"/>
              </a:defRPr>
            </a:lvl3pPr>
            <a:lvl4pPr marL="1124712" marR="0" lvl="3" indent="-158495" algn="l" rtl="0">
              <a:spcBef>
                <a:spcPts val="320"/>
              </a:spcBef>
              <a:buClr>
                <a:schemeClr val="accent1"/>
              </a:buClr>
              <a:buSzPct val="76000"/>
              <a:buFont typeface="Noto Sans Symbols"/>
              <a:buChar char="○"/>
              <a:defRPr sz="1600" b="0" i="0" u="none" strike="noStrike" cap="none">
                <a:solidFill>
                  <a:schemeClr val="dk2"/>
                </a:solidFill>
                <a:latin typeface="Questrial"/>
                <a:ea typeface="Questrial"/>
                <a:cs typeface="Questrial"/>
                <a:sym typeface="Questrial"/>
              </a:defRPr>
            </a:lvl4pPr>
            <a:lvl5pPr marL="1325880" marR="0" lvl="4" indent="-156464" algn="l" rtl="0">
              <a:spcBef>
                <a:spcPts val="320"/>
              </a:spcBef>
              <a:buClr>
                <a:schemeClr val="accent1"/>
              </a:buClr>
              <a:buSzPct val="76000"/>
              <a:buFont typeface="Noto Sans Symbols"/>
              <a:buChar char="○"/>
              <a:defRPr sz="1600" b="0" i="0" u="none" strike="noStrike" cap="none">
                <a:solidFill>
                  <a:schemeClr val="dk2"/>
                </a:solidFill>
                <a:latin typeface="Questrial"/>
                <a:ea typeface="Questrial"/>
                <a:cs typeface="Questrial"/>
                <a:sym typeface="Questrial"/>
              </a:defRPr>
            </a:lvl5pPr>
            <a:lvl6pPr marL="1517904" marR="0" lvl="5" indent="-157987" algn="l" rtl="0">
              <a:spcBef>
                <a:spcPts val="320"/>
              </a:spcBef>
              <a:buClr>
                <a:schemeClr val="accent1"/>
              </a:buClr>
              <a:buSzPct val="76000"/>
              <a:buFont typeface="Noto Sans Symbols"/>
              <a:buChar char="○"/>
              <a:defRPr sz="1600" b="0" i="0" u="none" strike="noStrike" cap="none">
                <a:solidFill>
                  <a:schemeClr val="dk2"/>
                </a:solidFill>
                <a:latin typeface="Questrial"/>
                <a:ea typeface="Questrial"/>
                <a:cs typeface="Questrial"/>
                <a:sym typeface="Questrial"/>
              </a:defRPr>
            </a:lvl6pPr>
            <a:lvl7pPr marL="1719072" marR="0" lvl="6" indent="-155955" algn="l" rtl="0">
              <a:spcBef>
                <a:spcPts val="320"/>
              </a:spcBef>
              <a:buClr>
                <a:schemeClr val="accent1"/>
              </a:buClr>
              <a:buSzPct val="76000"/>
              <a:buFont typeface="Noto Sans Symbols"/>
              <a:buChar char="○"/>
              <a:defRPr sz="1600" b="0" i="0" u="none" strike="noStrike" cap="none">
                <a:solidFill>
                  <a:schemeClr val="dk2"/>
                </a:solidFill>
                <a:latin typeface="Questrial"/>
                <a:ea typeface="Questrial"/>
                <a:cs typeface="Questrial"/>
                <a:sym typeface="Questrial"/>
              </a:defRPr>
            </a:lvl7pPr>
            <a:lvl8pPr marL="1920240" marR="0" lvl="7" indent="-153923" algn="l" rtl="0">
              <a:spcBef>
                <a:spcPts val="320"/>
              </a:spcBef>
              <a:buClr>
                <a:schemeClr val="accent1"/>
              </a:buClr>
              <a:buSzPct val="76000"/>
              <a:buFont typeface="Noto Sans Symbols"/>
              <a:buChar char="○"/>
              <a:defRPr sz="1600" b="0" i="0" u="none" strike="noStrike" cap="none">
                <a:solidFill>
                  <a:schemeClr val="dk2"/>
                </a:solidFill>
                <a:latin typeface="Questrial"/>
                <a:ea typeface="Questrial"/>
                <a:cs typeface="Questrial"/>
                <a:sym typeface="Questrial"/>
              </a:defRPr>
            </a:lvl8pPr>
            <a:lvl9pPr marL="2121408" marR="0" lvl="8" indent="-151891" algn="l" rtl="0">
              <a:spcBef>
                <a:spcPts val="320"/>
              </a:spcBef>
              <a:buClr>
                <a:schemeClr val="accent1"/>
              </a:buClr>
              <a:buSzPct val="76000"/>
              <a:buFont typeface="Noto Sans Symbols"/>
              <a:buChar char="○"/>
              <a:defRPr sz="1600" b="0" i="0" u="none" strike="noStrike" cap="none">
                <a:solidFill>
                  <a:schemeClr val="dk2"/>
                </a:solidFill>
                <a:latin typeface="Questrial"/>
                <a:ea typeface="Questrial"/>
                <a:cs typeface="Questrial"/>
                <a:sym typeface="Questrial"/>
              </a:defRPr>
            </a:lvl9pPr>
          </a:lstStyle>
          <a:p>
            <a:endParaRPr/>
          </a:p>
        </p:txBody>
      </p:sp>
      <p:sp>
        <p:nvSpPr>
          <p:cNvPr id="125" name="Shape 125"/>
          <p:cNvSpPr txBox="1">
            <a:spLocks noGrp="1"/>
          </p:cNvSpPr>
          <p:nvPr>
            <p:ph type="body" idx="3"/>
          </p:nvPr>
        </p:nvSpPr>
        <p:spPr>
          <a:xfrm>
            <a:off x="5011837" y="1737007"/>
            <a:ext cx="3055799" cy="479699"/>
          </a:xfrm>
          <a:prstGeom prst="rect">
            <a:avLst/>
          </a:prstGeom>
          <a:noFill/>
          <a:ln>
            <a:noFill/>
          </a:ln>
        </p:spPr>
        <p:txBody>
          <a:bodyPr lIns="91425" tIns="91425" rIns="91425" bIns="91425" anchor="b" anchorCtr="0"/>
          <a:lstStyle>
            <a:lvl1pPr marL="0" marR="0" lvl="0" indent="0" algn="l" rtl="0">
              <a:spcBef>
                <a:spcPts val="480"/>
              </a:spcBef>
              <a:buClr>
                <a:schemeClr val="accent1"/>
              </a:buClr>
              <a:buFont typeface="Noto Sans Symbols"/>
              <a:buNone/>
              <a:defRPr sz="2400" b="1" i="0" u="none" strike="noStrike" cap="none">
                <a:solidFill>
                  <a:schemeClr val="accent1"/>
                </a:solidFill>
                <a:latin typeface="Questrial"/>
                <a:ea typeface="Questrial"/>
                <a:cs typeface="Questrial"/>
                <a:sym typeface="Questrial"/>
              </a:defRPr>
            </a:lvl1pPr>
            <a:lvl2pPr marL="457200" marR="0" lvl="1" indent="0" algn="l" rtl="0">
              <a:spcBef>
                <a:spcPts val="400"/>
              </a:spcBef>
              <a:buClr>
                <a:schemeClr val="accent1"/>
              </a:buClr>
              <a:buFont typeface="Noto Sans Symbols"/>
              <a:buNone/>
              <a:defRPr sz="2000" b="1" i="0" u="none" strike="noStrike" cap="none">
                <a:solidFill>
                  <a:schemeClr val="dk2"/>
                </a:solidFill>
                <a:latin typeface="Questrial"/>
                <a:ea typeface="Questrial"/>
                <a:cs typeface="Questrial"/>
                <a:sym typeface="Questrial"/>
              </a:defRPr>
            </a:lvl2pPr>
            <a:lvl3pPr marL="914400" marR="0" lvl="2" indent="0" algn="l" rtl="0">
              <a:spcBef>
                <a:spcPts val="360"/>
              </a:spcBef>
              <a:buClr>
                <a:schemeClr val="accent1"/>
              </a:buClr>
              <a:buFont typeface="Noto Sans Symbols"/>
              <a:buNone/>
              <a:defRPr sz="1800" b="1" i="0" u="none" strike="noStrike" cap="none">
                <a:solidFill>
                  <a:schemeClr val="dk2"/>
                </a:solidFill>
                <a:latin typeface="Questrial"/>
                <a:ea typeface="Questrial"/>
                <a:cs typeface="Questrial"/>
                <a:sym typeface="Questrial"/>
              </a:defRPr>
            </a:lvl3pPr>
            <a:lvl4pPr marL="1371600" marR="0" lvl="3" indent="0" algn="l" rtl="0">
              <a:spcBef>
                <a:spcPts val="320"/>
              </a:spcBef>
              <a:buClr>
                <a:schemeClr val="accent1"/>
              </a:buClr>
              <a:buFont typeface="Noto Sans Symbols"/>
              <a:buNone/>
              <a:defRPr sz="1600" b="1" i="0" u="none" strike="noStrike" cap="none">
                <a:solidFill>
                  <a:schemeClr val="dk2"/>
                </a:solidFill>
                <a:latin typeface="Questrial"/>
                <a:ea typeface="Questrial"/>
                <a:cs typeface="Questrial"/>
                <a:sym typeface="Questrial"/>
              </a:defRPr>
            </a:lvl4pPr>
            <a:lvl5pPr marL="1828800" marR="0" lvl="4" indent="0" algn="l" rtl="0">
              <a:spcBef>
                <a:spcPts val="320"/>
              </a:spcBef>
              <a:buClr>
                <a:schemeClr val="accent1"/>
              </a:buClr>
              <a:buFont typeface="Noto Sans Symbols"/>
              <a:buNone/>
              <a:defRPr sz="1600" b="1" i="0" u="none" strike="noStrike" cap="none">
                <a:solidFill>
                  <a:schemeClr val="dk2"/>
                </a:solidFill>
                <a:latin typeface="Questrial"/>
                <a:ea typeface="Questrial"/>
                <a:cs typeface="Questrial"/>
                <a:sym typeface="Questrial"/>
              </a:defRPr>
            </a:lvl5pPr>
            <a:lvl6pPr marL="2286000" marR="0" lvl="5" indent="0" algn="l" rtl="0">
              <a:spcBef>
                <a:spcPts val="320"/>
              </a:spcBef>
              <a:buClr>
                <a:schemeClr val="accent1"/>
              </a:buClr>
              <a:buFont typeface="Noto Sans Symbols"/>
              <a:buNone/>
              <a:defRPr sz="1600" b="1" i="0" u="none" strike="noStrike" cap="none">
                <a:solidFill>
                  <a:schemeClr val="dk2"/>
                </a:solidFill>
                <a:latin typeface="Questrial"/>
                <a:ea typeface="Questrial"/>
                <a:cs typeface="Questrial"/>
                <a:sym typeface="Questrial"/>
              </a:defRPr>
            </a:lvl6pPr>
            <a:lvl7pPr marL="2743200" marR="0" lvl="6" indent="0" algn="l" rtl="0">
              <a:spcBef>
                <a:spcPts val="320"/>
              </a:spcBef>
              <a:buClr>
                <a:schemeClr val="accent1"/>
              </a:buClr>
              <a:buFont typeface="Noto Sans Symbols"/>
              <a:buNone/>
              <a:defRPr sz="1600" b="1" i="0" u="none" strike="noStrike" cap="none">
                <a:solidFill>
                  <a:schemeClr val="dk2"/>
                </a:solidFill>
                <a:latin typeface="Questrial"/>
                <a:ea typeface="Questrial"/>
                <a:cs typeface="Questrial"/>
                <a:sym typeface="Questrial"/>
              </a:defRPr>
            </a:lvl7pPr>
            <a:lvl8pPr marL="3200400" marR="0" lvl="7" indent="0" algn="l" rtl="0">
              <a:spcBef>
                <a:spcPts val="320"/>
              </a:spcBef>
              <a:buClr>
                <a:schemeClr val="accent1"/>
              </a:buClr>
              <a:buFont typeface="Noto Sans Symbols"/>
              <a:buNone/>
              <a:defRPr sz="1600" b="1" i="0" u="none" strike="noStrike" cap="none">
                <a:solidFill>
                  <a:schemeClr val="dk2"/>
                </a:solidFill>
                <a:latin typeface="Questrial"/>
                <a:ea typeface="Questrial"/>
                <a:cs typeface="Questrial"/>
                <a:sym typeface="Questrial"/>
              </a:defRPr>
            </a:lvl8pPr>
            <a:lvl9pPr marL="3657600" marR="0" lvl="8" indent="0" algn="l" rtl="0">
              <a:spcBef>
                <a:spcPts val="320"/>
              </a:spcBef>
              <a:buClr>
                <a:schemeClr val="accent1"/>
              </a:buClr>
              <a:buFont typeface="Noto Sans Symbols"/>
              <a:buNone/>
              <a:defRPr sz="1600" b="1" i="0" u="none" strike="noStrike" cap="none">
                <a:solidFill>
                  <a:schemeClr val="dk2"/>
                </a:solidFill>
                <a:latin typeface="Questrial"/>
                <a:ea typeface="Questrial"/>
                <a:cs typeface="Questrial"/>
                <a:sym typeface="Questrial"/>
              </a:defRPr>
            </a:lvl9pPr>
          </a:lstStyle>
          <a:p>
            <a:endParaRPr/>
          </a:p>
        </p:txBody>
      </p:sp>
      <p:sp>
        <p:nvSpPr>
          <p:cNvPr id="126" name="Shape 126"/>
          <p:cNvSpPr txBox="1">
            <a:spLocks noGrp="1"/>
          </p:cNvSpPr>
          <p:nvPr>
            <p:ph type="body" idx="4"/>
          </p:nvPr>
        </p:nvSpPr>
        <p:spPr>
          <a:xfrm>
            <a:off x="4645151" y="2231020"/>
            <a:ext cx="3419999" cy="2126699"/>
          </a:xfrm>
          <a:prstGeom prst="rect">
            <a:avLst/>
          </a:prstGeom>
          <a:noFill/>
          <a:ln>
            <a:noFill/>
          </a:ln>
        </p:spPr>
        <p:txBody>
          <a:bodyPr lIns="91425" tIns="91425" rIns="91425" bIns="91425" anchor="t" anchorCtr="0"/>
          <a:lstStyle>
            <a:lvl1pPr marL="342900" marR="0" lvl="0" indent="-163576" algn="l" rtl="0">
              <a:spcBef>
                <a:spcPts val="480"/>
              </a:spcBef>
              <a:buClr>
                <a:schemeClr val="accent1"/>
              </a:buClr>
              <a:buSzPct val="76000"/>
              <a:buFont typeface="Noto Sans Symbols"/>
              <a:buChar char="○"/>
              <a:defRPr sz="2400" b="0" i="0" u="none" strike="noStrike" cap="none">
                <a:solidFill>
                  <a:schemeClr val="dk2"/>
                </a:solidFill>
                <a:latin typeface="Questrial"/>
                <a:ea typeface="Questrial"/>
                <a:cs typeface="Questrial"/>
                <a:sym typeface="Questrial"/>
              </a:defRPr>
            </a:lvl1pPr>
            <a:lvl2pPr marL="640080" marR="0" lvl="1" indent="-187960" algn="l" rtl="0">
              <a:spcBef>
                <a:spcPts val="400"/>
              </a:spcBef>
              <a:buClr>
                <a:schemeClr val="accent1"/>
              </a:buClr>
              <a:buSzPct val="76000"/>
              <a:buFont typeface="Noto Sans Symbols"/>
              <a:buChar char="○"/>
              <a:defRPr sz="2000" b="0" i="0" u="none" strike="noStrike" cap="none">
                <a:solidFill>
                  <a:schemeClr val="dk2"/>
                </a:solidFill>
                <a:latin typeface="Questrial"/>
                <a:ea typeface="Questrial"/>
                <a:cs typeface="Questrial"/>
                <a:sym typeface="Questrial"/>
              </a:defRPr>
            </a:lvl2pPr>
            <a:lvl3pPr marL="914400" marR="0" lvl="2" indent="-141732" algn="l" rtl="0">
              <a:spcBef>
                <a:spcPts val="360"/>
              </a:spcBef>
              <a:buClr>
                <a:schemeClr val="accent1"/>
              </a:buClr>
              <a:buSzPct val="76000"/>
              <a:buFont typeface="Noto Sans Symbols"/>
              <a:buChar char="○"/>
              <a:defRPr sz="1800" b="0" i="0" u="none" strike="noStrike" cap="none">
                <a:solidFill>
                  <a:schemeClr val="dk2"/>
                </a:solidFill>
                <a:latin typeface="Questrial"/>
                <a:ea typeface="Questrial"/>
                <a:cs typeface="Questrial"/>
                <a:sym typeface="Questrial"/>
              </a:defRPr>
            </a:lvl3pPr>
            <a:lvl4pPr marL="1124712" marR="0" lvl="3" indent="-158495" algn="l" rtl="0">
              <a:spcBef>
                <a:spcPts val="320"/>
              </a:spcBef>
              <a:buClr>
                <a:schemeClr val="accent1"/>
              </a:buClr>
              <a:buSzPct val="76000"/>
              <a:buFont typeface="Noto Sans Symbols"/>
              <a:buChar char="○"/>
              <a:defRPr sz="1600" b="0" i="0" u="none" strike="noStrike" cap="none">
                <a:solidFill>
                  <a:schemeClr val="dk2"/>
                </a:solidFill>
                <a:latin typeface="Questrial"/>
                <a:ea typeface="Questrial"/>
                <a:cs typeface="Questrial"/>
                <a:sym typeface="Questrial"/>
              </a:defRPr>
            </a:lvl4pPr>
            <a:lvl5pPr marL="1325880" marR="0" lvl="4" indent="-156464" algn="l" rtl="0">
              <a:spcBef>
                <a:spcPts val="320"/>
              </a:spcBef>
              <a:buClr>
                <a:schemeClr val="accent1"/>
              </a:buClr>
              <a:buSzPct val="76000"/>
              <a:buFont typeface="Noto Sans Symbols"/>
              <a:buChar char="○"/>
              <a:defRPr sz="1600" b="0" i="0" u="none" strike="noStrike" cap="none">
                <a:solidFill>
                  <a:schemeClr val="dk2"/>
                </a:solidFill>
                <a:latin typeface="Questrial"/>
                <a:ea typeface="Questrial"/>
                <a:cs typeface="Questrial"/>
                <a:sym typeface="Questrial"/>
              </a:defRPr>
            </a:lvl5pPr>
            <a:lvl6pPr marL="1517904" marR="0" lvl="5" indent="-157987" algn="l" rtl="0">
              <a:spcBef>
                <a:spcPts val="320"/>
              </a:spcBef>
              <a:buClr>
                <a:schemeClr val="accent1"/>
              </a:buClr>
              <a:buSzPct val="76000"/>
              <a:buFont typeface="Noto Sans Symbols"/>
              <a:buChar char="○"/>
              <a:defRPr sz="1600" b="0" i="0" u="none" strike="noStrike" cap="none">
                <a:solidFill>
                  <a:schemeClr val="dk2"/>
                </a:solidFill>
                <a:latin typeface="Questrial"/>
                <a:ea typeface="Questrial"/>
                <a:cs typeface="Questrial"/>
                <a:sym typeface="Questrial"/>
              </a:defRPr>
            </a:lvl6pPr>
            <a:lvl7pPr marL="1719072" marR="0" lvl="6" indent="-155955" algn="l" rtl="0">
              <a:spcBef>
                <a:spcPts val="320"/>
              </a:spcBef>
              <a:buClr>
                <a:schemeClr val="accent1"/>
              </a:buClr>
              <a:buSzPct val="76000"/>
              <a:buFont typeface="Noto Sans Symbols"/>
              <a:buChar char="○"/>
              <a:defRPr sz="1600" b="0" i="0" u="none" strike="noStrike" cap="none">
                <a:solidFill>
                  <a:schemeClr val="dk2"/>
                </a:solidFill>
                <a:latin typeface="Questrial"/>
                <a:ea typeface="Questrial"/>
                <a:cs typeface="Questrial"/>
                <a:sym typeface="Questrial"/>
              </a:defRPr>
            </a:lvl7pPr>
            <a:lvl8pPr marL="1920240" marR="0" lvl="7" indent="-153923" algn="l" rtl="0">
              <a:spcBef>
                <a:spcPts val="320"/>
              </a:spcBef>
              <a:buClr>
                <a:schemeClr val="accent1"/>
              </a:buClr>
              <a:buSzPct val="76000"/>
              <a:buFont typeface="Noto Sans Symbols"/>
              <a:buChar char="○"/>
              <a:defRPr sz="1600" b="0" i="0" u="none" strike="noStrike" cap="none">
                <a:solidFill>
                  <a:schemeClr val="dk2"/>
                </a:solidFill>
                <a:latin typeface="Questrial"/>
                <a:ea typeface="Questrial"/>
                <a:cs typeface="Questrial"/>
                <a:sym typeface="Questrial"/>
              </a:defRPr>
            </a:lvl8pPr>
            <a:lvl9pPr marL="2121408" marR="0" lvl="8" indent="-151891" algn="l" rtl="0">
              <a:spcBef>
                <a:spcPts val="320"/>
              </a:spcBef>
              <a:buClr>
                <a:schemeClr val="accent1"/>
              </a:buClr>
              <a:buSzPct val="76000"/>
              <a:buFont typeface="Noto Sans Symbols"/>
              <a:buChar char="○"/>
              <a:defRPr sz="1600" b="0" i="0" u="none" strike="noStrike" cap="none">
                <a:solidFill>
                  <a:schemeClr val="dk2"/>
                </a:solidFill>
                <a:latin typeface="Questrial"/>
                <a:ea typeface="Questrial"/>
                <a:cs typeface="Questrial"/>
                <a:sym typeface="Questrial"/>
              </a:defRPr>
            </a:lvl9pPr>
          </a:lstStyle>
          <a:p>
            <a:endParaRPr/>
          </a:p>
        </p:txBody>
      </p:sp>
      <p:sp>
        <p:nvSpPr>
          <p:cNvPr id="127" name="Shape 127"/>
          <p:cNvSpPr txBox="1">
            <a:spLocks noGrp="1"/>
          </p:cNvSpPr>
          <p:nvPr>
            <p:ph type="dt" idx="10"/>
          </p:nvPr>
        </p:nvSpPr>
        <p:spPr>
          <a:xfrm>
            <a:off x="5997387" y="168368"/>
            <a:ext cx="2133599" cy="273900"/>
          </a:xfrm>
          <a:prstGeom prst="rect">
            <a:avLst/>
          </a:prstGeom>
          <a:noFill/>
          <a:ln>
            <a:noFill/>
          </a:ln>
        </p:spPr>
        <p:txBody>
          <a:bodyPr lIns="91425" tIns="91425" rIns="91425" bIns="91425" anchor="ctr" anchorCtr="0"/>
          <a:lstStyle>
            <a:lvl1pPr marL="0" marR="0" lvl="0" indent="0" algn="r" rtl="0">
              <a:spcBef>
                <a:spcPts val="0"/>
              </a:spcBef>
              <a:buNone/>
              <a:defRPr sz="1200" b="0" i="0" u="none" strike="noStrike" cap="none">
                <a:solidFill>
                  <a:srgbClr val="FEFEFE"/>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dk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dk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dk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dk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dk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dk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dk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dk1"/>
                </a:solidFill>
                <a:latin typeface="Questrial"/>
                <a:ea typeface="Questrial"/>
                <a:cs typeface="Questrial"/>
                <a:sym typeface="Questrial"/>
              </a:defRPr>
            </a:lvl9pPr>
          </a:lstStyle>
          <a:p>
            <a:endParaRPr/>
          </a:p>
        </p:txBody>
      </p:sp>
      <p:sp>
        <p:nvSpPr>
          <p:cNvPr id="128" name="Shape 128"/>
          <p:cNvSpPr txBox="1">
            <a:spLocks noGrp="1"/>
          </p:cNvSpPr>
          <p:nvPr>
            <p:ph type="ftr" idx="11"/>
          </p:nvPr>
        </p:nvSpPr>
        <p:spPr>
          <a:xfrm>
            <a:off x="4641448" y="4389120"/>
            <a:ext cx="3502200" cy="273900"/>
          </a:xfrm>
          <a:prstGeom prst="rect">
            <a:avLst/>
          </a:prstGeom>
          <a:noFill/>
          <a:ln>
            <a:noFill/>
          </a:ln>
        </p:spPr>
        <p:txBody>
          <a:bodyPr lIns="91425" tIns="91425" rIns="91425" bIns="91425" anchor="ctr" anchorCtr="0"/>
          <a:lstStyle>
            <a:lvl1pPr marL="0" marR="0" lvl="0" indent="0" algn="r" rtl="0">
              <a:spcBef>
                <a:spcPts val="0"/>
              </a:spcBef>
              <a:buNone/>
              <a:defRPr sz="1200" b="0" i="0" u="none" strike="noStrike" cap="none">
                <a:solidFill>
                  <a:schemeClr val="accen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dk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dk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dk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dk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dk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dk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dk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dk1"/>
                </a:solidFill>
                <a:latin typeface="Questrial"/>
                <a:ea typeface="Questrial"/>
                <a:cs typeface="Questrial"/>
                <a:sym typeface="Questrial"/>
              </a:defRPr>
            </a:lvl9pPr>
          </a:lstStyle>
          <a:p>
            <a:endParaRPr/>
          </a:p>
        </p:txBody>
      </p:sp>
      <p:sp>
        <p:nvSpPr>
          <p:cNvPr id="129" name="Shape 129"/>
          <p:cNvSpPr txBox="1">
            <a:spLocks noGrp="1"/>
          </p:cNvSpPr>
          <p:nvPr>
            <p:ph type="sldNum" idx="12"/>
          </p:nvPr>
        </p:nvSpPr>
        <p:spPr>
          <a:xfrm>
            <a:off x="4649096" y="168368"/>
            <a:ext cx="1332299" cy="273900"/>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1200" b="0" i="0" u="none" strike="noStrike" cap="none">
                <a:solidFill>
                  <a:srgbClr val="FEFEFE"/>
                </a:solidFill>
                <a:latin typeface="Questrial"/>
                <a:ea typeface="Questrial"/>
                <a:cs typeface="Questrial"/>
                <a:sym typeface="Questrial"/>
              </a:rPr>
              <a:t>‹#›</a:t>
            </a:fld>
            <a:endParaRPr lang="en" sz="1200" b="0" i="0" u="none" strike="noStrike" cap="none">
              <a:solidFill>
                <a:srgbClr val="FEFEFE"/>
              </a:solidFill>
              <a:latin typeface="Questrial"/>
              <a:ea typeface="Questrial"/>
              <a:cs typeface="Questrial"/>
              <a:sym typeface="Quest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1043490" y="770747"/>
            <a:ext cx="7024799" cy="857400"/>
          </a:xfrm>
          <a:prstGeom prst="rect">
            <a:avLst/>
          </a:prstGeom>
          <a:noFill/>
          <a:ln>
            <a:noFill/>
          </a:ln>
        </p:spPr>
        <p:txBody>
          <a:bodyPr lIns="91425" tIns="91425" rIns="91425" bIns="91425" anchor="b" anchorCtr="0"/>
          <a:lstStyle>
            <a:lvl1pPr marL="0" marR="0" lvl="0" indent="0" algn="l" rtl="0">
              <a:spcBef>
                <a:spcPts val="0"/>
              </a:spcBef>
              <a:buClr>
                <a:schemeClr val="accent1"/>
              </a:buClr>
              <a:buFont typeface="Questrial"/>
              <a:buNone/>
              <a:defRPr sz="4000" b="0" i="0" u="none" strike="noStrike" cap="none">
                <a:solidFill>
                  <a:schemeClr val="accent1"/>
                </a:solidFill>
                <a:latin typeface="Questrial"/>
                <a:ea typeface="Questrial"/>
                <a:cs typeface="Questrial"/>
                <a:sym typeface="Questrial"/>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132" name="Shape 132"/>
          <p:cNvSpPr txBox="1">
            <a:spLocks noGrp="1"/>
          </p:cNvSpPr>
          <p:nvPr>
            <p:ph type="dt" idx="10"/>
          </p:nvPr>
        </p:nvSpPr>
        <p:spPr>
          <a:xfrm>
            <a:off x="5997387" y="168368"/>
            <a:ext cx="2133599" cy="273900"/>
          </a:xfrm>
          <a:prstGeom prst="rect">
            <a:avLst/>
          </a:prstGeom>
          <a:noFill/>
          <a:ln>
            <a:noFill/>
          </a:ln>
        </p:spPr>
        <p:txBody>
          <a:bodyPr lIns="91425" tIns="91425" rIns="91425" bIns="91425" anchor="ctr" anchorCtr="0"/>
          <a:lstStyle>
            <a:lvl1pPr marL="0" marR="0" lvl="0" indent="0" algn="r" rtl="0">
              <a:spcBef>
                <a:spcPts val="0"/>
              </a:spcBef>
              <a:buNone/>
              <a:defRPr sz="1200" b="0" i="0" u="none" strike="noStrike" cap="none">
                <a:solidFill>
                  <a:srgbClr val="FEFEFE"/>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dk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dk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dk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dk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dk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dk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dk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dk1"/>
                </a:solidFill>
                <a:latin typeface="Questrial"/>
                <a:ea typeface="Questrial"/>
                <a:cs typeface="Questrial"/>
                <a:sym typeface="Questrial"/>
              </a:defRPr>
            </a:lvl9pPr>
          </a:lstStyle>
          <a:p>
            <a:endParaRPr/>
          </a:p>
        </p:txBody>
      </p:sp>
      <p:sp>
        <p:nvSpPr>
          <p:cNvPr id="133" name="Shape 133"/>
          <p:cNvSpPr txBox="1">
            <a:spLocks noGrp="1"/>
          </p:cNvSpPr>
          <p:nvPr>
            <p:ph type="ftr" idx="11"/>
          </p:nvPr>
        </p:nvSpPr>
        <p:spPr>
          <a:xfrm>
            <a:off x="4641448" y="4389120"/>
            <a:ext cx="3502200" cy="273900"/>
          </a:xfrm>
          <a:prstGeom prst="rect">
            <a:avLst/>
          </a:prstGeom>
          <a:noFill/>
          <a:ln>
            <a:noFill/>
          </a:ln>
        </p:spPr>
        <p:txBody>
          <a:bodyPr lIns="91425" tIns="91425" rIns="91425" bIns="91425" anchor="ctr" anchorCtr="0"/>
          <a:lstStyle>
            <a:lvl1pPr marL="0" marR="0" lvl="0" indent="0" algn="r" rtl="0">
              <a:spcBef>
                <a:spcPts val="0"/>
              </a:spcBef>
              <a:buNone/>
              <a:defRPr sz="1200" b="0" i="0" u="none" strike="noStrike" cap="none">
                <a:solidFill>
                  <a:schemeClr val="accen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dk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dk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dk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dk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dk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dk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dk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dk1"/>
                </a:solidFill>
                <a:latin typeface="Questrial"/>
                <a:ea typeface="Questrial"/>
                <a:cs typeface="Questrial"/>
                <a:sym typeface="Questrial"/>
              </a:defRPr>
            </a:lvl9pPr>
          </a:lstStyle>
          <a:p>
            <a:endParaRPr/>
          </a:p>
        </p:txBody>
      </p:sp>
      <p:sp>
        <p:nvSpPr>
          <p:cNvPr id="134" name="Shape 134"/>
          <p:cNvSpPr txBox="1">
            <a:spLocks noGrp="1"/>
          </p:cNvSpPr>
          <p:nvPr>
            <p:ph type="sldNum" idx="12"/>
          </p:nvPr>
        </p:nvSpPr>
        <p:spPr>
          <a:xfrm>
            <a:off x="4649096" y="168368"/>
            <a:ext cx="1332299" cy="273900"/>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1200" b="0" i="0" u="none" strike="noStrike" cap="none">
                <a:solidFill>
                  <a:srgbClr val="FEFEFE"/>
                </a:solidFill>
                <a:latin typeface="Questrial"/>
                <a:ea typeface="Questrial"/>
                <a:cs typeface="Questrial"/>
                <a:sym typeface="Questrial"/>
              </a:rPr>
              <a:t>‹#›</a:t>
            </a:fld>
            <a:endParaRPr lang="en" sz="1200" b="0" i="0" u="none" strike="noStrike" cap="none">
              <a:solidFill>
                <a:srgbClr val="FEFEFE"/>
              </a:solidFill>
              <a:latin typeface="Questrial"/>
              <a:ea typeface="Questrial"/>
              <a:cs typeface="Questrial"/>
              <a:sym typeface="Quest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35"/>
        <p:cNvGrpSpPr/>
        <p:nvPr/>
      </p:nvGrpSpPr>
      <p:grpSpPr>
        <a:xfrm>
          <a:off x="0" y="0"/>
          <a:ext cx="0" cy="0"/>
          <a:chOff x="0" y="0"/>
          <a:chExt cx="0" cy="0"/>
        </a:xfrm>
      </p:grpSpPr>
      <p:sp>
        <p:nvSpPr>
          <p:cNvPr id="136" name="Shape 136"/>
          <p:cNvSpPr txBox="1">
            <a:spLocks noGrp="1"/>
          </p:cNvSpPr>
          <p:nvPr>
            <p:ph type="dt" idx="10"/>
          </p:nvPr>
        </p:nvSpPr>
        <p:spPr>
          <a:xfrm>
            <a:off x="5997387" y="168368"/>
            <a:ext cx="2133599" cy="273900"/>
          </a:xfrm>
          <a:prstGeom prst="rect">
            <a:avLst/>
          </a:prstGeom>
          <a:noFill/>
          <a:ln>
            <a:noFill/>
          </a:ln>
        </p:spPr>
        <p:txBody>
          <a:bodyPr lIns="91425" tIns="91425" rIns="91425" bIns="91425" anchor="ctr" anchorCtr="0"/>
          <a:lstStyle>
            <a:lvl1pPr marL="0" marR="0" lvl="0" indent="0" algn="r" rtl="0">
              <a:spcBef>
                <a:spcPts val="0"/>
              </a:spcBef>
              <a:buNone/>
              <a:defRPr sz="1200" b="0" i="0" u="none" strike="noStrike" cap="none">
                <a:solidFill>
                  <a:srgbClr val="FEFEFE"/>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dk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dk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dk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dk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dk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dk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dk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dk1"/>
                </a:solidFill>
                <a:latin typeface="Questrial"/>
                <a:ea typeface="Questrial"/>
                <a:cs typeface="Questrial"/>
                <a:sym typeface="Questrial"/>
              </a:defRPr>
            </a:lvl9pPr>
          </a:lstStyle>
          <a:p>
            <a:endParaRPr/>
          </a:p>
        </p:txBody>
      </p:sp>
      <p:sp>
        <p:nvSpPr>
          <p:cNvPr id="137" name="Shape 137"/>
          <p:cNvSpPr txBox="1">
            <a:spLocks noGrp="1"/>
          </p:cNvSpPr>
          <p:nvPr>
            <p:ph type="ftr" idx="11"/>
          </p:nvPr>
        </p:nvSpPr>
        <p:spPr>
          <a:xfrm>
            <a:off x="4641448" y="4389120"/>
            <a:ext cx="3502200" cy="273900"/>
          </a:xfrm>
          <a:prstGeom prst="rect">
            <a:avLst/>
          </a:prstGeom>
          <a:noFill/>
          <a:ln>
            <a:noFill/>
          </a:ln>
        </p:spPr>
        <p:txBody>
          <a:bodyPr lIns="91425" tIns="91425" rIns="91425" bIns="91425" anchor="ctr" anchorCtr="0"/>
          <a:lstStyle>
            <a:lvl1pPr marL="0" marR="0" lvl="0" indent="0" algn="r" rtl="0">
              <a:spcBef>
                <a:spcPts val="0"/>
              </a:spcBef>
              <a:buNone/>
              <a:defRPr sz="1200" b="0" i="0" u="none" strike="noStrike" cap="none">
                <a:solidFill>
                  <a:schemeClr val="accen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dk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dk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dk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dk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dk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dk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dk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dk1"/>
                </a:solidFill>
                <a:latin typeface="Questrial"/>
                <a:ea typeface="Questrial"/>
                <a:cs typeface="Questrial"/>
                <a:sym typeface="Questrial"/>
              </a:defRPr>
            </a:lvl9pPr>
          </a:lstStyle>
          <a:p>
            <a:endParaRPr/>
          </a:p>
        </p:txBody>
      </p:sp>
      <p:sp>
        <p:nvSpPr>
          <p:cNvPr id="138" name="Shape 138"/>
          <p:cNvSpPr txBox="1">
            <a:spLocks noGrp="1"/>
          </p:cNvSpPr>
          <p:nvPr>
            <p:ph type="sldNum" idx="12"/>
          </p:nvPr>
        </p:nvSpPr>
        <p:spPr>
          <a:xfrm>
            <a:off x="4649096" y="168368"/>
            <a:ext cx="1332299" cy="273900"/>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1200" b="0" i="0" u="none" strike="noStrike" cap="none">
                <a:solidFill>
                  <a:srgbClr val="FEFEFE"/>
                </a:solidFill>
                <a:latin typeface="Questrial"/>
                <a:ea typeface="Questrial"/>
                <a:cs typeface="Questrial"/>
                <a:sym typeface="Questrial"/>
              </a:rPr>
              <a:t>‹#›</a:t>
            </a:fld>
            <a:endParaRPr lang="en" sz="1200" b="0" i="0" u="none" strike="noStrike" cap="none">
              <a:solidFill>
                <a:srgbClr val="FEFEFE"/>
              </a:solidFill>
              <a:latin typeface="Questrial"/>
              <a:ea typeface="Questrial"/>
              <a:cs typeface="Questrial"/>
              <a:sym typeface="Quest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139"/>
        <p:cNvGrpSpPr/>
        <p:nvPr/>
      </p:nvGrpSpPr>
      <p:grpSpPr>
        <a:xfrm>
          <a:off x="0" y="0"/>
          <a:ext cx="0" cy="0"/>
          <a:chOff x="0" y="0"/>
          <a:chExt cx="0" cy="0"/>
        </a:xfrm>
      </p:grpSpPr>
      <p:grpSp>
        <p:nvGrpSpPr>
          <p:cNvPr id="140" name="Shape 140"/>
          <p:cNvGrpSpPr/>
          <p:nvPr/>
        </p:nvGrpSpPr>
        <p:grpSpPr>
          <a:xfrm>
            <a:off x="-645040" y="0"/>
            <a:ext cx="10458613" cy="5337692"/>
            <a:chOff x="-645040" y="0"/>
            <a:chExt cx="10458613" cy="7116923"/>
          </a:xfrm>
        </p:grpSpPr>
        <p:grpSp>
          <p:nvGrpSpPr>
            <p:cNvPr id="141" name="Shape 141"/>
            <p:cNvGrpSpPr/>
            <p:nvPr/>
          </p:nvGrpSpPr>
          <p:grpSpPr>
            <a:xfrm>
              <a:off x="0" y="0"/>
              <a:ext cx="9144000" cy="6858000"/>
              <a:chOff x="0" y="0"/>
              <a:chExt cx="9144000" cy="6858000"/>
            </a:xfrm>
          </p:grpSpPr>
          <p:grpSp>
            <p:nvGrpSpPr>
              <p:cNvPr id="142" name="Shape 142"/>
              <p:cNvGrpSpPr/>
              <p:nvPr/>
            </p:nvGrpSpPr>
            <p:grpSpPr>
              <a:xfrm>
                <a:off x="0" y="0"/>
                <a:ext cx="2514599" cy="6858000"/>
                <a:chOff x="0" y="0"/>
                <a:chExt cx="2514599" cy="6858000"/>
              </a:xfrm>
            </p:grpSpPr>
            <p:sp>
              <p:nvSpPr>
                <p:cNvPr id="143" name="Shape 143"/>
                <p:cNvSpPr/>
                <p:nvPr/>
              </p:nvSpPr>
              <p:spPr>
                <a:xfrm>
                  <a:off x="914400" y="0"/>
                  <a:ext cx="1600199"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44" name="Shape 144"/>
                <p:cNvSpPr/>
                <p:nvPr/>
              </p:nvSpPr>
              <p:spPr>
                <a:xfrm>
                  <a:off x="0" y="0"/>
                  <a:ext cx="4572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45" name="Shape 145"/>
                <p:cNvSpPr/>
                <p:nvPr/>
              </p:nvSpPr>
              <p:spPr>
                <a:xfrm>
                  <a:off x="228600" y="0"/>
                  <a:ext cx="7620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grpSp>
          <p:grpSp>
            <p:nvGrpSpPr>
              <p:cNvPr id="146" name="Shape 146"/>
              <p:cNvGrpSpPr/>
              <p:nvPr/>
            </p:nvGrpSpPr>
            <p:grpSpPr>
              <a:xfrm>
                <a:off x="422910" y="0"/>
                <a:ext cx="2514599" cy="6858000"/>
                <a:chOff x="0" y="0"/>
                <a:chExt cx="2514599" cy="6858000"/>
              </a:xfrm>
            </p:grpSpPr>
            <p:sp>
              <p:nvSpPr>
                <p:cNvPr id="147" name="Shape 147"/>
                <p:cNvSpPr/>
                <p:nvPr/>
              </p:nvSpPr>
              <p:spPr>
                <a:xfrm>
                  <a:off x="914400" y="0"/>
                  <a:ext cx="1600199"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48" name="Shape 148"/>
                <p:cNvSpPr/>
                <p:nvPr/>
              </p:nvSpPr>
              <p:spPr>
                <a:xfrm>
                  <a:off x="0" y="0"/>
                  <a:ext cx="4572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49" name="Shape 149"/>
                <p:cNvSpPr/>
                <p:nvPr/>
              </p:nvSpPr>
              <p:spPr>
                <a:xfrm>
                  <a:off x="228600" y="0"/>
                  <a:ext cx="7620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grpSp>
          <p:grpSp>
            <p:nvGrpSpPr>
              <p:cNvPr id="150" name="Shape 150"/>
              <p:cNvGrpSpPr/>
              <p:nvPr/>
            </p:nvGrpSpPr>
            <p:grpSpPr>
              <a:xfrm rot="10800000">
                <a:off x="6629400" y="0"/>
                <a:ext cx="2514599" cy="6858000"/>
                <a:chOff x="0" y="0"/>
                <a:chExt cx="2514599" cy="6858000"/>
              </a:xfrm>
            </p:grpSpPr>
            <p:sp>
              <p:nvSpPr>
                <p:cNvPr id="151" name="Shape 151"/>
                <p:cNvSpPr/>
                <p:nvPr/>
              </p:nvSpPr>
              <p:spPr>
                <a:xfrm>
                  <a:off x="914400" y="0"/>
                  <a:ext cx="1600199"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52" name="Shape 152"/>
                <p:cNvSpPr/>
                <p:nvPr/>
              </p:nvSpPr>
              <p:spPr>
                <a:xfrm>
                  <a:off x="0" y="0"/>
                  <a:ext cx="4572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53" name="Shape 153"/>
                <p:cNvSpPr/>
                <p:nvPr/>
              </p:nvSpPr>
              <p:spPr>
                <a:xfrm>
                  <a:off x="228600" y="0"/>
                  <a:ext cx="7620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grpSp>
          <p:sp>
            <p:nvSpPr>
              <p:cNvPr id="154" name="Shape 154"/>
              <p:cNvSpPr/>
              <p:nvPr/>
            </p:nvSpPr>
            <p:spPr>
              <a:xfrm>
                <a:off x="3810000" y="0"/>
                <a:ext cx="28194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55" name="Shape 155"/>
              <p:cNvSpPr/>
              <p:nvPr/>
            </p:nvSpPr>
            <p:spPr>
              <a:xfrm>
                <a:off x="2895600" y="0"/>
                <a:ext cx="4572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56" name="Shape 156"/>
              <p:cNvSpPr/>
              <p:nvPr/>
            </p:nvSpPr>
            <p:spPr>
              <a:xfrm>
                <a:off x="3124200" y="0"/>
                <a:ext cx="7620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grpSp>
        <p:sp>
          <p:nvSpPr>
            <p:cNvPr id="157" name="Shape 157"/>
            <p:cNvSpPr/>
            <p:nvPr/>
          </p:nvSpPr>
          <p:spPr>
            <a:xfrm>
              <a:off x="-11875" y="5035137"/>
              <a:ext cx="9144000" cy="1175700"/>
            </a:xfrm>
            <a:custGeom>
              <a:avLst/>
              <a:gdLst/>
              <a:ahLst/>
              <a:cxnLst/>
              <a:rect l="0" t="0" r="0" b="0"/>
              <a:pathLst>
                <a:path w="120000" h="120000" extrusionOk="0">
                  <a:moveTo>
                    <a:pt x="0" y="113939"/>
                  </a:moveTo>
                  <a:cubicBezTo>
                    <a:pt x="6480" y="116969"/>
                    <a:pt x="12961" y="120000"/>
                    <a:pt x="21974" y="118787"/>
                  </a:cubicBezTo>
                  <a:cubicBezTo>
                    <a:pt x="30986" y="117575"/>
                    <a:pt x="42051" y="116161"/>
                    <a:pt x="54077" y="106666"/>
                  </a:cubicBezTo>
                  <a:cubicBezTo>
                    <a:pt x="66103" y="97171"/>
                    <a:pt x="83142" y="79595"/>
                    <a:pt x="94129" y="61818"/>
                  </a:cubicBezTo>
                  <a:cubicBezTo>
                    <a:pt x="105116" y="44040"/>
                    <a:pt x="116363" y="15757"/>
                    <a:pt x="120000" y="0"/>
                  </a:cubicBezTo>
                </a:path>
              </a:pathLst>
            </a:custGeom>
            <a:noFill/>
            <a:ln w="9525" cap="flat" cmpd="sng">
              <a:solidFill>
                <a:schemeClr val="lt1">
                  <a:alpha val="20000"/>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dk1"/>
                </a:solidFill>
                <a:latin typeface="Questrial"/>
                <a:ea typeface="Questrial"/>
                <a:cs typeface="Questrial"/>
                <a:sym typeface="Questrial"/>
              </a:endParaRPr>
            </a:p>
          </p:txBody>
        </p:sp>
        <p:sp>
          <p:nvSpPr>
            <p:cNvPr id="158" name="Shape 158"/>
            <p:cNvSpPr/>
            <p:nvPr/>
          </p:nvSpPr>
          <p:spPr>
            <a:xfrm>
              <a:off x="-11875" y="3467594"/>
              <a:ext cx="9144000" cy="890700"/>
            </a:xfrm>
            <a:custGeom>
              <a:avLst/>
              <a:gdLst/>
              <a:ahLst/>
              <a:cxnLst/>
              <a:rect l="0" t="0" r="0" b="0"/>
              <a:pathLst>
                <a:path w="120000" h="120000" extrusionOk="0">
                  <a:moveTo>
                    <a:pt x="0" y="120000"/>
                  </a:moveTo>
                  <a:cubicBezTo>
                    <a:pt x="3454" y="101199"/>
                    <a:pt x="6909" y="82399"/>
                    <a:pt x="13714" y="63999"/>
                  </a:cubicBezTo>
                  <a:cubicBezTo>
                    <a:pt x="20519" y="45600"/>
                    <a:pt x="30181" y="18666"/>
                    <a:pt x="40831" y="9600"/>
                  </a:cubicBezTo>
                  <a:cubicBezTo>
                    <a:pt x="51480" y="533"/>
                    <a:pt x="64415" y="0"/>
                    <a:pt x="77610" y="9600"/>
                  </a:cubicBezTo>
                  <a:cubicBezTo>
                    <a:pt x="90805" y="19200"/>
                    <a:pt x="112805" y="57600"/>
                    <a:pt x="120000" y="67200"/>
                  </a:cubicBezTo>
                </a:path>
              </a:pathLst>
            </a:custGeom>
            <a:noFill/>
            <a:ln w="9525" cap="flat" cmpd="sng">
              <a:solidFill>
                <a:schemeClr val="lt1">
                  <a:alpha val="20000"/>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dk1"/>
                </a:solidFill>
                <a:latin typeface="Questrial"/>
                <a:ea typeface="Questrial"/>
                <a:cs typeface="Questrial"/>
                <a:sym typeface="Questrial"/>
              </a:endParaRPr>
            </a:p>
          </p:txBody>
        </p:sp>
        <p:sp>
          <p:nvSpPr>
            <p:cNvPr id="159" name="Shape 159"/>
            <p:cNvSpPr/>
            <p:nvPr/>
          </p:nvSpPr>
          <p:spPr>
            <a:xfrm>
              <a:off x="-23750" y="5640778"/>
              <a:ext cx="3004500" cy="1211400"/>
            </a:xfrm>
            <a:custGeom>
              <a:avLst/>
              <a:gdLst/>
              <a:ahLst/>
              <a:cxnLst/>
              <a:rect l="0" t="0" r="0" b="0"/>
              <a:pathLst>
                <a:path w="120000" h="120000" extrusionOk="0">
                  <a:moveTo>
                    <a:pt x="0" y="0"/>
                  </a:moveTo>
                  <a:cubicBezTo>
                    <a:pt x="44071" y="49705"/>
                    <a:pt x="88142" y="99411"/>
                    <a:pt x="120000" y="120000"/>
                  </a:cubicBezTo>
                </a:path>
              </a:pathLst>
            </a:custGeom>
            <a:noFill/>
            <a:ln w="9525" cap="flat" cmpd="sng">
              <a:solidFill>
                <a:schemeClr val="lt1">
                  <a:alpha val="20000"/>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dk1"/>
                </a:solidFill>
                <a:latin typeface="Questrial"/>
                <a:ea typeface="Questrial"/>
                <a:cs typeface="Questrial"/>
                <a:sym typeface="Questrial"/>
              </a:endParaRPr>
            </a:p>
          </p:txBody>
        </p:sp>
        <p:sp>
          <p:nvSpPr>
            <p:cNvPr id="160" name="Shape 160"/>
            <p:cNvSpPr/>
            <p:nvPr/>
          </p:nvSpPr>
          <p:spPr>
            <a:xfrm>
              <a:off x="-11875" y="5284519"/>
              <a:ext cx="9144000" cy="1478399"/>
            </a:xfrm>
            <a:custGeom>
              <a:avLst/>
              <a:gdLst/>
              <a:ahLst/>
              <a:cxnLst/>
              <a:rect l="0" t="0" r="0" b="0"/>
              <a:pathLst>
                <a:path w="120000" h="120000" extrusionOk="0">
                  <a:moveTo>
                    <a:pt x="0" y="0"/>
                  </a:moveTo>
                  <a:cubicBezTo>
                    <a:pt x="3753" y="8112"/>
                    <a:pt x="7506" y="16224"/>
                    <a:pt x="14493" y="27951"/>
                  </a:cubicBezTo>
                  <a:cubicBezTo>
                    <a:pt x="21480" y="39678"/>
                    <a:pt x="31922" y="57670"/>
                    <a:pt x="41922" y="70361"/>
                  </a:cubicBezTo>
                  <a:cubicBezTo>
                    <a:pt x="51922" y="83052"/>
                    <a:pt x="64571" y="96224"/>
                    <a:pt x="74493" y="104096"/>
                  </a:cubicBezTo>
                  <a:cubicBezTo>
                    <a:pt x="84415" y="111967"/>
                    <a:pt x="95116" y="115180"/>
                    <a:pt x="101454" y="117590"/>
                  </a:cubicBezTo>
                  <a:cubicBezTo>
                    <a:pt x="107792" y="120000"/>
                    <a:pt x="109428" y="118875"/>
                    <a:pt x="112519" y="118554"/>
                  </a:cubicBezTo>
                  <a:cubicBezTo>
                    <a:pt x="115610" y="118232"/>
                    <a:pt x="117805" y="116947"/>
                    <a:pt x="120000" y="115662"/>
                  </a:cubicBezTo>
                </a:path>
              </a:pathLst>
            </a:custGeom>
            <a:noFill/>
            <a:ln w="9525" cap="flat" cmpd="sng">
              <a:solidFill>
                <a:schemeClr val="lt1">
                  <a:alpha val="20000"/>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dk1"/>
                </a:solidFill>
                <a:latin typeface="Questrial"/>
                <a:ea typeface="Questrial"/>
                <a:cs typeface="Questrial"/>
                <a:sym typeface="Questrial"/>
              </a:endParaRPr>
            </a:p>
          </p:txBody>
        </p:sp>
        <p:sp>
          <p:nvSpPr>
            <p:cNvPr id="161" name="Shape 161"/>
            <p:cNvSpPr/>
            <p:nvPr/>
          </p:nvSpPr>
          <p:spPr>
            <a:xfrm>
              <a:off x="2137558" y="5132119"/>
              <a:ext cx="6982800" cy="1719900"/>
            </a:xfrm>
            <a:custGeom>
              <a:avLst/>
              <a:gdLst/>
              <a:ahLst/>
              <a:cxnLst/>
              <a:rect l="0" t="0" r="0" b="0"/>
              <a:pathLst>
                <a:path w="120000" h="120000" extrusionOk="0">
                  <a:moveTo>
                    <a:pt x="0" y="120000"/>
                  </a:moveTo>
                  <a:cubicBezTo>
                    <a:pt x="2789" y="107226"/>
                    <a:pt x="5578" y="94453"/>
                    <a:pt x="9387" y="82715"/>
                  </a:cubicBezTo>
                  <a:cubicBezTo>
                    <a:pt x="13197" y="70978"/>
                    <a:pt x="18469" y="58273"/>
                    <a:pt x="22857" y="49574"/>
                  </a:cubicBezTo>
                  <a:cubicBezTo>
                    <a:pt x="27244" y="40874"/>
                    <a:pt x="29931" y="37007"/>
                    <a:pt x="35714" y="30517"/>
                  </a:cubicBezTo>
                  <a:cubicBezTo>
                    <a:pt x="41496" y="24027"/>
                    <a:pt x="52040" y="14913"/>
                    <a:pt x="57551" y="10632"/>
                  </a:cubicBezTo>
                  <a:cubicBezTo>
                    <a:pt x="63061" y="6352"/>
                    <a:pt x="63911" y="6490"/>
                    <a:pt x="68775" y="4833"/>
                  </a:cubicBezTo>
                  <a:cubicBezTo>
                    <a:pt x="73639" y="3176"/>
                    <a:pt x="81326" y="1380"/>
                    <a:pt x="86734" y="690"/>
                  </a:cubicBezTo>
                  <a:cubicBezTo>
                    <a:pt x="92142" y="0"/>
                    <a:pt x="101224" y="690"/>
                    <a:pt x="101224" y="690"/>
                  </a:cubicBezTo>
                  <a:lnTo>
                    <a:pt x="111632" y="690"/>
                  </a:lnTo>
                  <a:cubicBezTo>
                    <a:pt x="114523" y="966"/>
                    <a:pt x="117176" y="1933"/>
                    <a:pt x="118571" y="2347"/>
                  </a:cubicBezTo>
                  <a:cubicBezTo>
                    <a:pt x="119965" y="2761"/>
                    <a:pt x="119489" y="2623"/>
                    <a:pt x="120000" y="3176"/>
                  </a:cubicBezTo>
                </a:path>
              </a:pathLst>
            </a:custGeom>
            <a:noFill/>
            <a:ln w="9525" cap="flat" cmpd="sng">
              <a:solidFill>
                <a:schemeClr val="lt1">
                  <a:alpha val="20000"/>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dk1"/>
                </a:solidFill>
                <a:latin typeface="Questrial"/>
                <a:ea typeface="Questrial"/>
                <a:cs typeface="Questrial"/>
                <a:sym typeface="Questrial"/>
              </a:endParaRPr>
            </a:p>
          </p:txBody>
        </p:sp>
        <p:sp>
          <p:nvSpPr>
            <p:cNvPr id="162" name="Shape 162"/>
            <p:cNvSpPr/>
            <p:nvPr/>
          </p:nvSpPr>
          <p:spPr>
            <a:xfrm rot="1799950">
              <a:off x="2996126" y="2859221"/>
              <a:ext cx="1601440" cy="1388149"/>
            </a:xfrm>
            <a:prstGeom prst="hexagon">
              <a:avLst>
                <a:gd name="adj" fmla="val 28544"/>
                <a:gd name="vf" fmla="val 115470"/>
              </a:avLst>
            </a:prstGeom>
            <a:solidFill>
              <a:schemeClr val="lt1">
                <a:alpha val="9803"/>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63" name="Shape 163"/>
            <p:cNvSpPr/>
            <p:nvPr/>
          </p:nvSpPr>
          <p:spPr>
            <a:xfrm rot="1799950">
              <a:off x="3720026" y="4126047"/>
              <a:ext cx="1601440" cy="1388149"/>
            </a:xfrm>
            <a:prstGeom prst="hexagon">
              <a:avLst>
                <a:gd name="adj" fmla="val 28544"/>
                <a:gd name="vf" fmla="val 115470"/>
              </a:avLst>
            </a:prstGeom>
            <a:solidFill>
              <a:schemeClr val="lt1">
                <a:alpha val="0"/>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64" name="Shape 164"/>
            <p:cNvSpPr/>
            <p:nvPr/>
          </p:nvSpPr>
          <p:spPr>
            <a:xfrm rot="1799950">
              <a:off x="3729553" y="1592396"/>
              <a:ext cx="1601440" cy="1388149"/>
            </a:xfrm>
            <a:prstGeom prst="hexagon">
              <a:avLst>
                <a:gd name="adj" fmla="val 28544"/>
                <a:gd name="vf" fmla="val 115470"/>
              </a:avLst>
            </a:prstGeom>
            <a:solidFill>
              <a:schemeClr val="lt1">
                <a:alpha val="6666"/>
              </a:schemeClr>
            </a:solidFill>
            <a:ln w="12700" cap="flat" cmpd="sng">
              <a:solidFill>
                <a:schemeClr val="lt1">
                  <a:alpha val="7843"/>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65" name="Shape 165"/>
            <p:cNvSpPr/>
            <p:nvPr/>
          </p:nvSpPr>
          <p:spPr>
            <a:xfrm rot="1799950">
              <a:off x="2977076" y="325572"/>
              <a:ext cx="1601440" cy="1388149"/>
            </a:xfrm>
            <a:prstGeom prst="hexagon">
              <a:avLst>
                <a:gd name="adj" fmla="val 28544"/>
                <a:gd name="vf" fmla="val 115470"/>
              </a:avLst>
            </a:prstGeom>
            <a:solidFill>
              <a:schemeClr val="lt1">
                <a:alpha val="3921"/>
              </a:schemeClr>
            </a:solidFill>
            <a:ln w="12700" cap="flat" cmpd="sng">
              <a:solidFill>
                <a:schemeClr val="lt1">
                  <a:alpha val="7843"/>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66" name="Shape 166"/>
            <p:cNvSpPr/>
            <p:nvPr/>
          </p:nvSpPr>
          <p:spPr>
            <a:xfrm rot="1799950">
              <a:off x="4462976" y="5383347"/>
              <a:ext cx="1601440" cy="1388149"/>
            </a:xfrm>
            <a:prstGeom prst="hexagon">
              <a:avLst>
                <a:gd name="adj" fmla="val 28544"/>
                <a:gd name="vf" fmla="val 115470"/>
              </a:avLst>
            </a:prstGeom>
            <a:solidFill>
              <a:schemeClr val="lt1">
                <a:alpha val="5882"/>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67" name="Shape 167"/>
            <p:cNvSpPr/>
            <p:nvPr/>
          </p:nvSpPr>
          <p:spPr>
            <a:xfrm rot="1799498">
              <a:off x="-382400" y="4201422"/>
              <a:ext cx="1261519" cy="1388149"/>
            </a:xfrm>
            <a:custGeom>
              <a:avLst/>
              <a:gdLst/>
              <a:ahLst/>
              <a:cxnLst/>
              <a:rect l="0" t="0" r="0" b="0"/>
              <a:pathLst>
                <a:path w="120000" h="120000" extrusionOk="0">
                  <a:moveTo>
                    <a:pt x="0" y="9084"/>
                  </a:moveTo>
                  <a:lnTo>
                    <a:pt x="5360" y="0"/>
                  </a:lnTo>
                  <a:lnTo>
                    <a:pt x="82305" y="0"/>
                  </a:lnTo>
                  <a:lnTo>
                    <a:pt x="120000" y="60000"/>
                  </a:lnTo>
                  <a:lnTo>
                    <a:pt x="82305" y="120000"/>
                  </a:lnTo>
                  <a:lnTo>
                    <a:pt x="70827" y="119970"/>
                  </a:lnTo>
                  <a:lnTo>
                    <a:pt x="0" y="9084"/>
                  </a:lnTo>
                  <a:close/>
                </a:path>
              </a:pathLst>
            </a:custGeom>
            <a:solidFill>
              <a:schemeClr val="lt1">
                <a:alpha val="9803"/>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68" name="Shape 168"/>
            <p:cNvSpPr/>
            <p:nvPr/>
          </p:nvSpPr>
          <p:spPr>
            <a:xfrm rot="1799950">
              <a:off x="24327" y="5402398"/>
              <a:ext cx="1601440" cy="1388149"/>
            </a:xfrm>
            <a:prstGeom prst="hexagon">
              <a:avLst>
                <a:gd name="adj" fmla="val 28544"/>
                <a:gd name="vf" fmla="val 115470"/>
              </a:avLst>
            </a:prstGeom>
            <a:solidFill>
              <a:schemeClr val="lt1">
                <a:alpha val="0"/>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69" name="Shape 169"/>
            <p:cNvSpPr/>
            <p:nvPr/>
          </p:nvSpPr>
          <p:spPr>
            <a:xfrm rot="1799950">
              <a:off x="52903" y="2849697"/>
              <a:ext cx="1601440" cy="1388149"/>
            </a:xfrm>
            <a:prstGeom prst="hexagon">
              <a:avLst>
                <a:gd name="adj" fmla="val 28544"/>
                <a:gd name="vf" fmla="val 115470"/>
              </a:avLst>
            </a:prstGeom>
            <a:solidFill>
              <a:schemeClr val="lt1">
                <a:alpha val="6666"/>
              </a:schemeClr>
            </a:solidFill>
            <a:ln w="12700" cap="flat" cmpd="sng">
              <a:solidFill>
                <a:schemeClr val="lt1">
                  <a:alpha val="7843"/>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70" name="Shape 170"/>
            <p:cNvSpPr/>
            <p:nvPr/>
          </p:nvSpPr>
          <p:spPr>
            <a:xfrm rot="1799950">
              <a:off x="776802" y="4126046"/>
              <a:ext cx="1601440" cy="1388149"/>
            </a:xfrm>
            <a:prstGeom prst="hexagon">
              <a:avLst>
                <a:gd name="adj" fmla="val 28544"/>
                <a:gd name="vf" fmla="val 115470"/>
              </a:avLst>
            </a:prstGeom>
            <a:solidFill>
              <a:schemeClr val="lt1">
                <a:alpha val="0"/>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71" name="Shape 171"/>
            <p:cNvSpPr/>
            <p:nvPr/>
          </p:nvSpPr>
          <p:spPr>
            <a:xfrm rot="1799950">
              <a:off x="1510227" y="5411922"/>
              <a:ext cx="1601440" cy="1388149"/>
            </a:xfrm>
            <a:prstGeom prst="hexagon">
              <a:avLst>
                <a:gd name="adj" fmla="val 28544"/>
                <a:gd name="vf" fmla="val 115470"/>
              </a:avLst>
            </a:prstGeom>
            <a:solidFill>
              <a:schemeClr val="lt1">
                <a:alpha val="0"/>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72" name="Shape 172"/>
            <p:cNvSpPr/>
            <p:nvPr/>
          </p:nvSpPr>
          <p:spPr>
            <a:xfrm rot="1799950">
              <a:off x="1529278" y="2859221"/>
              <a:ext cx="1601440" cy="1388149"/>
            </a:xfrm>
            <a:prstGeom prst="hexagon">
              <a:avLst>
                <a:gd name="adj" fmla="val 28544"/>
                <a:gd name="vf" fmla="val 115470"/>
              </a:avLst>
            </a:prstGeom>
            <a:solidFill>
              <a:schemeClr val="lt1">
                <a:alpha val="6666"/>
              </a:schemeClr>
            </a:solidFill>
            <a:ln w="12700" cap="flat" cmpd="sng">
              <a:solidFill>
                <a:schemeClr val="lt1">
                  <a:alpha val="7843"/>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73" name="Shape 173"/>
            <p:cNvSpPr/>
            <p:nvPr/>
          </p:nvSpPr>
          <p:spPr>
            <a:xfrm rot="1799950">
              <a:off x="795852" y="1563822"/>
              <a:ext cx="1601440" cy="1388149"/>
            </a:xfrm>
            <a:prstGeom prst="hexagon">
              <a:avLst>
                <a:gd name="adj" fmla="val 28544"/>
                <a:gd name="vf" fmla="val 115470"/>
              </a:avLst>
            </a:prstGeom>
            <a:solidFill>
              <a:schemeClr val="lt1">
                <a:alpha val="0"/>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74" name="Shape 174"/>
            <p:cNvSpPr/>
            <p:nvPr/>
          </p:nvSpPr>
          <p:spPr>
            <a:xfrm rot="1799950">
              <a:off x="6806128" y="4145097"/>
              <a:ext cx="1601440" cy="1388149"/>
            </a:xfrm>
            <a:prstGeom prst="hexagon">
              <a:avLst>
                <a:gd name="adj" fmla="val 28544"/>
                <a:gd name="vf" fmla="val 115470"/>
              </a:avLst>
            </a:prstGeom>
            <a:solidFill>
              <a:schemeClr val="lt1">
                <a:alpha val="9803"/>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75" name="Shape 175"/>
            <p:cNvSpPr/>
            <p:nvPr/>
          </p:nvSpPr>
          <p:spPr>
            <a:xfrm rot="1799950">
              <a:off x="7549078" y="5421448"/>
              <a:ext cx="1601440" cy="1388149"/>
            </a:xfrm>
            <a:prstGeom prst="hexagon">
              <a:avLst>
                <a:gd name="adj" fmla="val 28544"/>
                <a:gd name="vf" fmla="val 115470"/>
              </a:avLst>
            </a:prstGeom>
            <a:solidFill>
              <a:schemeClr val="lt1">
                <a:alpha val="0"/>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76" name="Shape 176"/>
            <p:cNvSpPr/>
            <p:nvPr/>
          </p:nvSpPr>
          <p:spPr>
            <a:xfrm rot="1799950">
              <a:off x="7549078" y="2868747"/>
              <a:ext cx="1601440" cy="1388149"/>
            </a:xfrm>
            <a:prstGeom prst="hexagon">
              <a:avLst>
                <a:gd name="adj" fmla="val 28544"/>
                <a:gd name="vf" fmla="val 115470"/>
              </a:avLst>
            </a:prstGeom>
            <a:solidFill>
              <a:schemeClr val="lt1">
                <a:alpha val="6666"/>
              </a:schemeClr>
            </a:solidFill>
            <a:ln w="12700" cap="flat" cmpd="sng">
              <a:solidFill>
                <a:schemeClr val="lt1">
                  <a:alpha val="7843"/>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77" name="Shape 177"/>
            <p:cNvSpPr/>
            <p:nvPr/>
          </p:nvSpPr>
          <p:spPr>
            <a:xfrm rot="1799921">
              <a:off x="8306497" y="4055546"/>
              <a:ext cx="1243249" cy="1388149"/>
            </a:xfrm>
            <a:custGeom>
              <a:avLst/>
              <a:gdLst/>
              <a:ahLst/>
              <a:cxnLst/>
              <a:rect l="0" t="0" r="0" b="0"/>
              <a:pathLst>
                <a:path w="120000" h="120000" extrusionOk="0">
                  <a:moveTo>
                    <a:pt x="0" y="60000"/>
                  </a:moveTo>
                  <a:lnTo>
                    <a:pt x="38242" y="0"/>
                  </a:lnTo>
                  <a:lnTo>
                    <a:pt x="45748" y="347"/>
                  </a:lnTo>
                  <a:lnTo>
                    <a:pt x="120000" y="114618"/>
                  </a:lnTo>
                  <a:lnTo>
                    <a:pt x="116307" y="120000"/>
                  </a:lnTo>
                  <a:lnTo>
                    <a:pt x="38242" y="120000"/>
                  </a:lnTo>
                  <a:lnTo>
                    <a:pt x="0" y="60000"/>
                  </a:lnTo>
                  <a:close/>
                </a:path>
              </a:pathLst>
            </a:custGeom>
            <a:solidFill>
              <a:schemeClr val="lt1">
                <a:alpha val="3921"/>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78" name="Shape 178"/>
            <p:cNvSpPr/>
            <p:nvPr/>
          </p:nvSpPr>
          <p:spPr>
            <a:xfrm rot="1800143">
              <a:off x="8306711" y="1511530"/>
              <a:ext cx="1241910" cy="1388818"/>
            </a:xfrm>
            <a:custGeom>
              <a:avLst/>
              <a:gdLst/>
              <a:ahLst/>
              <a:cxnLst/>
              <a:rect l="0" t="0" r="0" b="0"/>
              <a:pathLst>
                <a:path w="120000" h="120000" extrusionOk="0">
                  <a:moveTo>
                    <a:pt x="0" y="60025"/>
                  </a:moveTo>
                  <a:lnTo>
                    <a:pt x="38289" y="50"/>
                  </a:lnTo>
                  <a:lnTo>
                    <a:pt x="46575" y="0"/>
                  </a:lnTo>
                  <a:lnTo>
                    <a:pt x="120000" y="114391"/>
                  </a:lnTo>
                  <a:lnTo>
                    <a:pt x="116450" y="120000"/>
                  </a:lnTo>
                  <a:lnTo>
                    <a:pt x="38289" y="120000"/>
                  </a:lnTo>
                  <a:lnTo>
                    <a:pt x="0" y="60025"/>
                  </a:lnTo>
                  <a:close/>
                </a:path>
              </a:pathLst>
            </a:custGeom>
            <a:solidFill>
              <a:schemeClr val="lt1">
                <a:alpha val="0"/>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grpSp>
      <p:sp>
        <p:nvSpPr>
          <p:cNvPr id="179" name="Shape 179"/>
          <p:cNvSpPr/>
          <p:nvPr/>
        </p:nvSpPr>
        <p:spPr>
          <a:xfrm>
            <a:off x="4561242" y="-16133"/>
            <a:ext cx="3679200" cy="4703999"/>
          </a:xfrm>
          <a:prstGeom prst="rect">
            <a:avLst/>
          </a:prstGeom>
          <a:solidFill>
            <a:srgbClr val="F5F5F5"/>
          </a:solidFill>
          <a:ln w="15875" cap="flat" cmpd="sng">
            <a:solidFill>
              <a:srgbClr val="1FADCC"/>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80" name="Shape 180"/>
          <p:cNvSpPr/>
          <p:nvPr/>
        </p:nvSpPr>
        <p:spPr>
          <a:xfrm>
            <a:off x="4649096" y="-16132"/>
            <a:ext cx="3505200" cy="468000"/>
          </a:xfrm>
          <a:prstGeom prst="rect">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81" name="Shape 181"/>
          <p:cNvSpPr txBox="1">
            <a:spLocks noGrp="1"/>
          </p:cNvSpPr>
          <p:nvPr>
            <p:ph type="dt" idx="10"/>
          </p:nvPr>
        </p:nvSpPr>
        <p:spPr>
          <a:xfrm>
            <a:off x="5997387" y="168368"/>
            <a:ext cx="2133599" cy="273900"/>
          </a:xfrm>
          <a:prstGeom prst="rect">
            <a:avLst/>
          </a:prstGeom>
          <a:noFill/>
          <a:ln>
            <a:noFill/>
          </a:ln>
        </p:spPr>
        <p:txBody>
          <a:bodyPr lIns="91425" tIns="91425" rIns="91425" bIns="91425" anchor="ctr" anchorCtr="0"/>
          <a:lstStyle>
            <a:lvl1pPr marL="0" marR="0" lvl="0" indent="0" algn="r" rtl="0">
              <a:spcBef>
                <a:spcPts val="0"/>
              </a:spcBef>
              <a:buNone/>
              <a:defRPr sz="1200" b="0" i="0" u="none" strike="noStrike" cap="none">
                <a:solidFill>
                  <a:srgbClr val="FEFEFE"/>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dk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dk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dk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dk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dk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dk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dk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dk1"/>
                </a:solidFill>
                <a:latin typeface="Questrial"/>
                <a:ea typeface="Questrial"/>
                <a:cs typeface="Questrial"/>
                <a:sym typeface="Questrial"/>
              </a:defRPr>
            </a:lvl9pPr>
          </a:lstStyle>
          <a:p>
            <a:endParaRPr/>
          </a:p>
        </p:txBody>
      </p:sp>
      <p:sp>
        <p:nvSpPr>
          <p:cNvPr id="182" name="Shape 182"/>
          <p:cNvSpPr txBox="1">
            <a:spLocks noGrp="1"/>
          </p:cNvSpPr>
          <p:nvPr>
            <p:ph type="sldNum" idx="12"/>
          </p:nvPr>
        </p:nvSpPr>
        <p:spPr>
          <a:xfrm>
            <a:off x="4649096" y="168368"/>
            <a:ext cx="1332299" cy="273900"/>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1200" b="0" i="0" u="none" strike="noStrike" cap="none">
                <a:solidFill>
                  <a:srgbClr val="FEFEFE"/>
                </a:solidFill>
                <a:latin typeface="Questrial"/>
                <a:ea typeface="Questrial"/>
                <a:cs typeface="Questrial"/>
                <a:sym typeface="Questrial"/>
              </a:rPr>
              <a:t>‹#›</a:t>
            </a:fld>
            <a:endParaRPr lang="en" sz="1200" b="0" i="0" u="none" strike="noStrike" cap="none">
              <a:solidFill>
                <a:srgbClr val="FEFEFE"/>
              </a:solidFill>
              <a:latin typeface="Questrial"/>
              <a:ea typeface="Questrial"/>
              <a:cs typeface="Questrial"/>
              <a:sym typeface="Questrial"/>
            </a:endParaRPr>
          </a:p>
        </p:txBody>
      </p:sp>
      <p:sp>
        <p:nvSpPr>
          <p:cNvPr id="183" name="Shape 183"/>
          <p:cNvSpPr/>
          <p:nvPr/>
        </p:nvSpPr>
        <p:spPr>
          <a:xfrm>
            <a:off x="905570" y="451412"/>
            <a:ext cx="3562199" cy="4236299"/>
          </a:xfrm>
          <a:prstGeom prst="rect">
            <a:avLst/>
          </a:prstGeom>
          <a:solidFill>
            <a:schemeClr val="lt1"/>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84" name="Shape 184"/>
          <p:cNvSpPr txBox="1">
            <a:spLocks noGrp="1"/>
          </p:cNvSpPr>
          <p:nvPr>
            <p:ph type="body" idx="1"/>
          </p:nvPr>
        </p:nvSpPr>
        <p:spPr>
          <a:xfrm>
            <a:off x="1145894" y="642395"/>
            <a:ext cx="3090299" cy="3863100"/>
          </a:xfrm>
          <a:prstGeom prst="rect">
            <a:avLst/>
          </a:prstGeom>
          <a:noFill/>
          <a:ln>
            <a:noFill/>
          </a:ln>
        </p:spPr>
        <p:txBody>
          <a:bodyPr lIns="91425" tIns="91425" rIns="91425" bIns="91425" anchor="t" anchorCtr="0"/>
          <a:lstStyle>
            <a:lvl1pPr marL="342900" marR="0" lvl="0" indent="-163576" algn="l" rtl="0">
              <a:spcBef>
                <a:spcPts val="480"/>
              </a:spcBef>
              <a:buClr>
                <a:schemeClr val="accent1"/>
              </a:buClr>
              <a:buSzPct val="76000"/>
              <a:buFont typeface="Noto Sans Symbols"/>
              <a:buChar char="○"/>
              <a:defRPr sz="2400" b="0" i="0" u="none" strike="noStrike" cap="none">
                <a:solidFill>
                  <a:schemeClr val="dk2"/>
                </a:solidFill>
                <a:latin typeface="Questrial"/>
                <a:ea typeface="Questrial"/>
                <a:cs typeface="Questrial"/>
                <a:sym typeface="Questrial"/>
              </a:defRPr>
            </a:lvl1pPr>
            <a:lvl2pPr marL="640080" marR="0" lvl="1" indent="-178308" algn="l" rtl="0">
              <a:spcBef>
                <a:spcPts val="440"/>
              </a:spcBef>
              <a:buClr>
                <a:schemeClr val="accent1"/>
              </a:buClr>
              <a:buSzPct val="76000"/>
              <a:buFont typeface="Noto Sans Symbols"/>
              <a:buChar char="○"/>
              <a:defRPr sz="2200" b="0" i="0" u="none" strike="noStrike" cap="none">
                <a:solidFill>
                  <a:schemeClr val="dk2"/>
                </a:solidFill>
                <a:latin typeface="Questrial"/>
                <a:ea typeface="Questrial"/>
                <a:cs typeface="Questrial"/>
                <a:sym typeface="Questrial"/>
              </a:defRPr>
            </a:lvl2pPr>
            <a:lvl3pPr marL="914400" marR="0" lvl="2" indent="-132080" algn="l" rtl="0">
              <a:spcBef>
                <a:spcPts val="400"/>
              </a:spcBef>
              <a:buClr>
                <a:schemeClr val="accent1"/>
              </a:buClr>
              <a:buSzPct val="76000"/>
              <a:buFont typeface="Noto Sans Symbols"/>
              <a:buChar char="○"/>
              <a:defRPr sz="2000" b="0" i="0" u="none" strike="noStrike" cap="none">
                <a:solidFill>
                  <a:schemeClr val="dk2"/>
                </a:solidFill>
                <a:latin typeface="Questrial"/>
                <a:ea typeface="Questrial"/>
                <a:cs typeface="Questrial"/>
                <a:sym typeface="Questrial"/>
              </a:defRPr>
            </a:lvl3pPr>
            <a:lvl4pPr marL="1124712" marR="0" lvl="3" indent="-148844" algn="l" rtl="0">
              <a:spcBef>
                <a:spcPts val="360"/>
              </a:spcBef>
              <a:buClr>
                <a:schemeClr val="accent1"/>
              </a:buClr>
              <a:buSzPct val="76000"/>
              <a:buFont typeface="Noto Sans Symbols"/>
              <a:buChar char="○"/>
              <a:defRPr sz="1800" b="0" i="0" u="none" strike="noStrike" cap="none">
                <a:solidFill>
                  <a:schemeClr val="dk2"/>
                </a:solidFill>
                <a:latin typeface="Questrial"/>
                <a:ea typeface="Questrial"/>
                <a:cs typeface="Questrial"/>
                <a:sym typeface="Questrial"/>
              </a:defRPr>
            </a:lvl4pPr>
            <a:lvl5pPr marL="1325880" marR="0" lvl="4" indent="-156464" algn="l" rtl="0">
              <a:spcBef>
                <a:spcPts val="320"/>
              </a:spcBef>
              <a:buClr>
                <a:schemeClr val="accent1"/>
              </a:buClr>
              <a:buSzPct val="76000"/>
              <a:buFont typeface="Noto Sans Symbols"/>
              <a:buChar char="○"/>
              <a:defRPr sz="1600" b="0" i="0" u="none" strike="noStrike" cap="none">
                <a:solidFill>
                  <a:schemeClr val="dk2"/>
                </a:solidFill>
                <a:latin typeface="Questrial"/>
                <a:ea typeface="Questrial"/>
                <a:cs typeface="Questrial"/>
                <a:sym typeface="Questrial"/>
              </a:defRPr>
            </a:lvl5pPr>
            <a:lvl6pPr marL="1517904" marR="0" lvl="5" indent="-138683" algn="l" rtl="0">
              <a:spcBef>
                <a:spcPts val="400"/>
              </a:spcBef>
              <a:buClr>
                <a:schemeClr val="accent1"/>
              </a:buClr>
              <a:buSzPct val="76000"/>
              <a:buFont typeface="Noto Sans Symbols"/>
              <a:buChar char="○"/>
              <a:defRPr sz="2000" b="0" i="0" u="none" strike="noStrike" cap="none">
                <a:solidFill>
                  <a:schemeClr val="dk2"/>
                </a:solidFill>
                <a:latin typeface="Questrial"/>
                <a:ea typeface="Questrial"/>
                <a:cs typeface="Questrial"/>
                <a:sym typeface="Questrial"/>
              </a:defRPr>
            </a:lvl6pPr>
            <a:lvl7pPr marL="1719072" marR="0" lvl="6" indent="-136652" algn="l" rtl="0">
              <a:spcBef>
                <a:spcPts val="400"/>
              </a:spcBef>
              <a:buClr>
                <a:schemeClr val="accent1"/>
              </a:buClr>
              <a:buSzPct val="76000"/>
              <a:buFont typeface="Noto Sans Symbols"/>
              <a:buChar char="○"/>
              <a:defRPr sz="2000" b="0" i="0" u="none" strike="noStrike" cap="none">
                <a:solidFill>
                  <a:schemeClr val="dk2"/>
                </a:solidFill>
                <a:latin typeface="Questrial"/>
                <a:ea typeface="Questrial"/>
                <a:cs typeface="Questrial"/>
                <a:sym typeface="Questrial"/>
              </a:defRPr>
            </a:lvl7pPr>
            <a:lvl8pPr marL="1920240" marR="0" lvl="7" indent="-134619" algn="l" rtl="0">
              <a:spcBef>
                <a:spcPts val="400"/>
              </a:spcBef>
              <a:buClr>
                <a:schemeClr val="accent1"/>
              </a:buClr>
              <a:buSzPct val="76000"/>
              <a:buFont typeface="Noto Sans Symbols"/>
              <a:buChar char="○"/>
              <a:defRPr sz="2000" b="0" i="0" u="none" strike="noStrike" cap="none">
                <a:solidFill>
                  <a:schemeClr val="dk2"/>
                </a:solidFill>
                <a:latin typeface="Questrial"/>
                <a:ea typeface="Questrial"/>
                <a:cs typeface="Questrial"/>
                <a:sym typeface="Questrial"/>
              </a:defRPr>
            </a:lvl8pPr>
            <a:lvl9pPr marL="2121408" marR="0" lvl="8" indent="-132587" algn="l" rtl="0">
              <a:spcBef>
                <a:spcPts val="400"/>
              </a:spcBef>
              <a:buClr>
                <a:schemeClr val="accent1"/>
              </a:buClr>
              <a:buSzPct val="76000"/>
              <a:buFont typeface="Noto Sans Symbols"/>
              <a:buChar char="○"/>
              <a:defRPr sz="2000" b="0" i="0" u="none" strike="noStrike" cap="none">
                <a:solidFill>
                  <a:schemeClr val="dk2"/>
                </a:solidFill>
                <a:latin typeface="Questrial"/>
                <a:ea typeface="Questrial"/>
                <a:cs typeface="Questrial"/>
                <a:sym typeface="Questrial"/>
              </a:defRPr>
            </a:lvl9pPr>
          </a:lstStyle>
          <a:p>
            <a:endParaRPr/>
          </a:p>
        </p:txBody>
      </p:sp>
      <p:sp>
        <p:nvSpPr>
          <p:cNvPr id="185" name="Shape 185"/>
          <p:cNvSpPr/>
          <p:nvPr/>
        </p:nvSpPr>
        <p:spPr>
          <a:xfrm>
            <a:off x="4650889" y="4566212"/>
            <a:ext cx="3505200" cy="61200"/>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86" name="Shape 186"/>
          <p:cNvSpPr txBox="1">
            <a:spLocks noGrp="1"/>
          </p:cNvSpPr>
          <p:nvPr>
            <p:ph type="ftr" idx="11"/>
          </p:nvPr>
        </p:nvSpPr>
        <p:spPr>
          <a:xfrm>
            <a:off x="4641448" y="4293626"/>
            <a:ext cx="3493800" cy="273900"/>
          </a:xfrm>
          <a:prstGeom prst="rect">
            <a:avLst/>
          </a:prstGeom>
          <a:noFill/>
          <a:ln>
            <a:noFill/>
          </a:ln>
        </p:spPr>
        <p:txBody>
          <a:bodyPr lIns="91425" tIns="91425" rIns="91425" bIns="91425" anchor="ctr" anchorCtr="0"/>
          <a:lstStyle>
            <a:lvl1pPr marL="0" marR="0" lvl="0" indent="0" algn="r" rtl="0">
              <a:spcBef>
                <a:spcPts val="0"/>
              </a:spcBef>
              <a:buNone/>
              <a:defRPr sz="1200" b="0" i="0" u="none" strike="noStrike" cap="none">
                <a:solidFill>
                  <a:schemeClr val="accen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dk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dk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dk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dk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dk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dk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dk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dk1"/>
                </a:solidFill>
                <a:latin typeface="Questrial"/>
                <a:ea typeface="Questrial"/>
                <a:cs typeface="Questrial"/>
                <a:sym typeface="Questrial"/>
              </a:defRPr>
            </a:lvl9pPr>
          </a:lstStyle>
          <a:p>
            <a:endParaRPr/>
          </a:p>
        </p:txBody>
      </p:sp>
      <p:sp>
        <p:nvSpPr>
          <p:cNvPr id="187" name="Shape 187"/>
          <p:cNvSpPr txBox="1">
            <a:spLocks noGrp="1"/>
          </p:cNvSpPr>
          <p:nvPr>
            <p:ph type="title"/>
          </p:nvPr>
        </p:nvSpPr>
        <p:spPr>
          <a:xfrm>
            <a:off x="4739832" y="1993075"/>
            <a:ext cx="3304500" cy="1097399"/>
          </a:xfrm>
          <a:prstGeom prst="rect">
            <a:avLst/>
          </a:prstGeom>
          <a:noFill/>
          <a:ln>
            <a:noFill/>
          </a:ln>
        </p:spPr>
        <p:txBody>
          <a:bodyPr lIns="91425" tIns="91425" rIns="91425" bIns="91425" anchor="b" anchorCtr="0"/>
          <a:lstStyle>
            <a:lvl1pPr marL="0" marR="0" lvl="0" indent="0" algn="l" rtl="0">
              <a:spcBef>
                <a:spcPts val="0"/>
              </a:spcBef>
              <a:buClr>
                <a:schemeClr val="accent1"/>
              </a:buClr>
              <a:buFont typeface="Questrial"/>
              <a:buNone/>
              <a:defRPr sz="2800" b="0" i="0" u="none" strike="noStrike" cap="none">
                <a:solidFill>
                  <a:schemeClr val="accent1"/>
                </a:solidFill>
                <a:latin typeface="Questrial"/>
                <a:ea typeface="Questrial"/>
                <a:cs typeface="Questrial"/>
                <a:sym typeface="Questrial"/>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188" name="Shape 188"/>
          <p:cNvSpPr txBox="1">
            <a:spLocks noGrp="1"/>
          </p:cNvSpPr>
          <p:nvPr>
            <p:ph type="body" idx="2"/>
          </p:nvPr>
        </p:nvSpPr>
        <p:spPr>
          <a:xfrm>
            <a:off x="4736592" y="3102745"/>
            <a:ext cx="3298799" cy="1138500"/>
          </a:xfrm>
          <a:prstGeom prst="rect">
            <a:avLst/>
          </a:prstGeom>
          <a:noFill/>
          <a:ln>
            <a:noFill/>
          </a:ln>
        </p:spPr>
        <p:txBody>
          <a:bodyPr lIns="91425" tIns="91425" rIns="91425" bIns="91425" anchor="t" anchorCtr="0"/>
          <a:lstStyle>
            <a:lvl1pPr marL="0" marR="0" lvl="0" indent="0" algn="l" rtl="0">
              <a:spcBef>
                <a:spcPts val="320"/>
              </a:spcBef>
              <a:buClr>
                <a:schemeClr val="accent1"/>
              </a:buClr>
              <a:buFont typeface="Noto Sans Symbols"/>
              <a:buNone/>
              <a:defRPr sz="1600" b="0" i="0" u="none" strike="noStrike" cap="none">
                <a:solidFill>
                  <a:srgbClr val="424242"/>
                </a:solidFill>
                <a:latin typeface="Questrial"/>
                <a:ea typeface="Questrial"/>
                <a:cs typeface="Questrial"/>
                <a:sym typeface="Questrial"/>
              </a:defRPr>
            </a:lvl1pPr>
            <a:lvl2pPr marL="457200" marR="0" lvl="1" indent="0" algn="l" rtl="0">
              <a:spcBef>
                <a:spcPts val="240"/>
              </a:spcBef>
              <a:buClr>
                <a:schemeClr val="accent1"/>
              </a:buClr>
              <a:buFont typeface="Noto Sans Symbols"/>
              <a:buNone/>
              <a:defRPr sz="1200" b="0" i="0" u="none" strike="noStrike" cap="none">
                <a:solidFill>
                  <a:schemeClr val="dk2"/>
                </a:solidFill>
                <a:latin typeface="Questrial"/>
                <a:ea typeface="Questrial"/>
                <a:cs typeface="Questrial"/>
                <a:sym typeface="Questrial"/>
              </a:defRPr>
            </a:lvl2pPr>
            <a:lvl3pPr marL="914400" marR="0" lvl="2" indent="0" algn="l" rtl="0">
              <a:spcBef>
                <a:spcPts val="200"/>
              </a:spcBef>
              <a:buClr>
                <a:schemeClr val="accent1"/>
              </a:buClr>
              <a:buFont typeface="Noto Sans Symbols"/>
              <a:buNone/>
              <a:defRPr sz="1000" b="0" i="0" u="none" strike="noStrike" cap="none">
                <a:solidFill>
                  <a:schemeClr val="dk2"/>
                </a:solidFill>
                <a:latin typeface="Questrial"/>
                <a:ea typeface="Questrial"/>
                <a:cs typeface="Questrial"/>
                <a:sym typeface="Questrial"/>
              </a:defRPr>
            </a:lvl3pPr>
            <a:lvl4pPr marL="1371600" marR="0" lvl="3" indent="0" algn="l" rtl="0">
              <a:spcBef>
                <a:spcPts val="180"/>
              </a:spcBef>
              <a:buClr>
                <a:schemeClr val="accent1"/>
              </a:buClr>
              <a:buFont typeface="Noto Sans Symbols"/>
              <a:buNone/>
              <a:defRPr sz="900" b="0" i="0" u="none" strike="noStrike" cap="none">
                <a:solidFill>
                  <a:schemeClr val="dk2"/>
                </a:solidFill>
                <a:latin typeface="Questrial"/>
                <a:ea typeface="Questrial"/>
                <a:cs typeface="Questrial"/>
                <a:sym typeface="Questrial"/>
              </a:defRPr>
            </a:lvl4pPr>
            <a:lvl5pPr marL="1828800" marR="0" lvl="4" indent="0" algn="l" rtl="0">
              <a:spcBef>
                <a:spcPts val="180"/>
              </a:spcBef>
              <a:buClr>
                <a:schemeClr val="accent1"/>
              </a:buClr>
              <a:buFont typeface="Noto Sans Symbols"/>
              <a:buNone/>
              <a:defRPr sz="900" b="0" i="0" u="none" strike="noStrike" cap="none">
                <a:solidFill>
                  <a:schemeClr val="dk2"/>
                </a:solidFill>
                <a:latin typeface="Questrial"/>
                <a:ea typeface="Questrial"/>
                <a:cs typeface="Questrial"/>
                <a:sym typeface="Questrial"/>
              </a:defRPr>
            </a:lvl5pPr>
            <a:lvl6pPr marL="2286000" marR="0" lvl="5" indent="0" algn="l" rtl="0">
              <a:spcBef>
                <a:spcPts val="180"/>
              </a:spcBef>
              <a:buClr>
                <a:schemeClr val="accent1"/>
              </a:buClr>
              <a:buFont typeface="Noto Sans Symbols"/>
              <a:buNone/>
              <a:defRPr sz="900" b="0" i="0" u="none" strike="noStrike" cap="none">
                <a:solidFill>
                  <a:schemeClr val="dk2"/>
                </a:solidFill>
                <a:latin typeface="Questrial"/>
                <a:ea typeface="Questrial"/>
                <a:cs typeface="Questrial"/>
                <a:sym typeface="Questrial"/>
              </a:defRPr>
            </a:lvl6pPr>
            <a:lvl7pPr marL="2743200" marR="0" lvl="6" indent="0" algn="l" rtl="0">
              <a:spcBef>
                <a:spcPts val="180"/>
              </a:spcBef>
              <a:buClr>
                <a:schemeClr val="accent1"/>
              </a:buClr>
              <a:buFont typeface="Noto Sans Symbols"/>
              <a:buNone/>
              <a:defRPr sz="900" b="0" i="0" u="none" strike="noStrike" cap="none">
                <a:solidFill>
                  <a:schemeClr val="dk2"/>
                </a:solidFill>
                <a:latin typeface="Questrial"/>
                <a:ea typeface="Questrial"/>
                <a:cs typeface="Questrial"/>
                <a:sym typeface="Questrial"/>
              </a:defRPr>
            </a:lvl7pPr>
            <a:lvl8pPr marL="3200400" marR="0" lvl="7" indent="0" algn="l" rtl="0">
              <a:spcBef>
                <a:spcPts val="180"/>
              </a:spcBef>
              <a:buClr>
                <a:schemeClr val="accent1"/>
              </a:buClr>
              <a:buFont typeface="Noto Sans Symbols"/>
              <a:buNone/>
              <a:defRPr sz="900" b="0" i="0" u="none" strike="noStrike" cap="none">
                <a:solidFill>
                  <a:schemeClr val="dk2"/>
                </a:solidFill>
                <a:latin typeface="Questrial"/>
                <a:ea typeface="Questrial"/>
                <a:cs typeface="Questrial"/>
                <a:sym typeface="Questrial"/>
              </a:defRPr>
            </a:lvl8pPr>
            <a:lvl9pPr marL="3657600" marR="0" lvl="8" indent="0" algn="l" rtl="0">
              <a:spcBef>
                <a:spcPts val="180"/>
              </a:spcBef>
              <a:buClr>
                <a:schemeClr val="accent1"/>
              </a:buClr>
              <a:buFont typeface="Noto Sans Symbols"/>
              <a:buNone/>
              <a:defRPr sz="900" b="0" i="0" u="none" strike="noStrike" cap="none">
                <a:solidFill>
                  <a:schemeClr val="dk2"/>
                </a:solidFill>
                <a:latin typeface="Questrial"/>
                <a:ea typeface="Questrial"/>
                <a:cs typeface="Questrial"/>
                <a:sym typeface="Quest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189"/>
        <p:cNvGrpSpPr/>
        <p:nvPr/>
      </p:nvGrpSpPr>
      <p:grpSpPr>
        <a:xfrm>
          <a:off x="0" y="0"/>
          <a:ext cx="0" cy="0"/>
          <a:chOff x="0" y="0"/>
          <a:chExt cx="0" cy="0"/>
        </a:xfrm>
      </p:grpSpPr>
      <p:grpSp>
        <p:nvGrpSpPr>
          <p:cNvPr id="190" name="Shape 190"/>
          <p:cNvGrpSpPr/>
          <p:nvPr/>
        </p:nvGrpSpPr>
        <p:grpSpPr>
          <a:xfrm>
            <a:off x="-645040" y="0"/>
            <a:ext cx="10458613" cy="5337692"/>
            <a:chOff x="-645040" y="0"/>
            <a:chExt cx="10458613" cy="7116923"/>
          </a:xfrm>
        </p:grpSpPr>
        <p:grpSp>
          <p:nvGrpSpPr>
            <p:cNvPr id="191" name="Shape 191"/>
            <p:cNvGrpSpPr/>
            <p:nvPr/>
          </p:nvGrpSpPr>
          <p:grpSpPr>
            <a:xfrm>
              <a:off x="0" y="0"/>
              <a:ext cx="9144000" cy="6858000"/>
              <a:chOff x="0" y="0"/>
              <a:chExt cx="9144000" cy="6858000"/>
            </a:xfrm>
          </p:grpSpPr>
          <p:grpSp>
            <p:nvGrpSpPr>
              <p:cNvPr id="192" name="Shape 192"/>
              <p:cNvGrpSpPr/>
              <p:nvPr/>
            </p:nvGrpSpPr>
            <p:grpSpPr>
              <a:xfrm>
                <a:off x="0" y="0"/>
                <a:ext cx="2514599" cy="6858000"/>
                <a:chOff x="0" y="0"/>
                <a:chExt cx="2514599" cy="6858000"/>
              </a:xfrm>
            </p:grpSpPr>
            <p:sp>
              <p:nvSpPr>
                <p:cNvPr id="193" name="Shape 193"/>
                <p:cNvSpPr/>
                <p:nvPr/>
              </p:nvSpPr>
              <p:spPr>
                <a:xfrm>
                  <a:off x="914400" y="0"/>
                  <a:ext cx="1600199"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94" name="Shape 194"/>
                <p:cNvSpPr/>
                <p:nvPr/>
              </p:nvSpPr>
              <p:spPr>
                <a:xfrm>
                  <a:off x="0" y="0"/>
                  <a:ext cx="4572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95" name="Shape 195"/>
                <p:cNvSpPr/>
                <p:nvPr/>
              </p:nvSpPr>
              <p:spPr>
                <a:xfrm>
                  <a:off x="228600" y="0"/>
                  <a:ext cx="7620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grpSp>
          <p:grpSp>
            <p:nvGrpSpPr>
              <p:cNvPr id="196" name="Shape 196"/>
              <p:cNvGrpSpPr/>
              <p:nvPr/>
            </p:nvGrpSpPr>
            <p:grpSpPr>
              <a:xfrm>
                <a:off x="422910" y="0"/>
                <a:ext cx="2514599" cy="6858000"/>
                <a:chOff x="0" y="0"/>
                <a:chExt cx="2514599" cy="6858000"/>
              </a:xfrm>
            </p:grpSpPr>
            <p:sp>
              <p:nvSpPr>
                <p:cNvPr id="197" name="Shape 197"/>
                <p:cNvSpPr/>
                <p:nvPr/>
              </p:nvSpPr>
              <p:spPr>
                <a:xfrm>
                  <a:off x="914400" y="0"/>
                  <a:ext cx="1600199"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98" name="Shape 198"/>
                <p:cNvSpPr/>
                <p:nvPr/>
              </p:nvSpPr>
              <p:spPr>
                <a:xfrm>
                  <a:off x="0" y="0"/>
                  <a:ext cx="4572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99" name="Shape 199"/>
                <p:cNvSpPr/>
                <p:nvPr/>
              </p:nvSpPr>
              <p:spPr>
                <a:xfrm>
                  <a:off x="228600" y="0"/>
                  <a:ext cx="7620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grpSp>
          <p:grpSp>
            <p:nvGrpSpPr>
              <p:cNvPr id="200" name="Shape 200"/>
              <p:cNvGrpSpPr/>
              <p:nvPr/>
            </p:nvGrpSpPr>
            <p:grpSpPr>
              <a:xfrm rot="10800000">
                <a:off x="6629400" y="0"/>
                <a:ext cx="2514599" cy="6858000"/>
                <a:chOff x="0" y="0"/>
                <a:chExt cx="2514599" cy="6858000"/>
              </a:xfrm>
            </p:grpSpPr>
            <p:sp>
              <p:nvSpPr>
                <p:cNvPr id="201" name="Shape 201"/>
                <p:cNvSpPr/>
                <p:nvPr/>
              </p:nvSpPr>
              <p:spPr>
                <a:xfrm>
                  <a:off x="914400" y="0"/>
                  <a:ext cx="1600199"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202" name="Shape 202"/>
                <p:cNvSpPr/>
                <p:nvPr/>
              </p:nvSpPr>
              <p:spPr>
                <a:xfrm>
                  <a:off x="0" y="0"/>
                  <a:ext cx="4572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203" name="Shape 203"/>
                <p:cNvSpPr/>
                <p:nvPr/>
              </p:nvSpPr>
              <p:spPr>
                <a:xfrm>
                  <a:off x="228600" y="0"/>
                  <a:ext cx="7620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grpSp>
          <p:sp>
            <p:nvSpPr>
              <p:cNvPr id="204" name="Shape 204"/>
              <p:cNvSpPr/>
              <p:nvPr/>
            </p:nvSpPr>
            <p:spPr>
              <a:xfrm>
                <a:off x="3810000" y="0"/>
                <a:ext cx="28194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205" name="Shape 205"/>
              <p:cNvSpPr/>
              <p:nvPr/>
            </p:nvSpPr>
            <p:spPr>
              <a:xfrm>
                <a:off x="2895600" y="0"/>
                <a:ext cx="4572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206" name="Shape 206"/>
              <p:cNvSpPr/>
              <p:nvPr/>
            </p:nvSpPr>
            <p:spPr>
              <a:xfrm>
                <a:off x="3124200" y="0"/>
                <a:ext cx="7620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grpSp>
        <p:sp>
          <p:nvSpPr>
            <p:cNvPr id="207" name="Shape 207"/>
            <p:cNvSpPr/>
            <p:nvPr/>
          </p:nvSpPr>
          <p:spPr>
            <a:xfrm>
              <a:off x="-11875" y="5035137"/>
              <a:ext cx="9144000" cy="1175700"/>
            </a:xfrm>
            <a:custGeom>
              <a:avLst/>
              <a:gdLst/>
              <a:ahLst/>
              <a:cxnLst/>
              <a:rect l="0" t="0" r="0" b="0"/>
              <a:pathLst>
                <a:path w="120000" h="120000" extrusionOk="0">
                  <a:moveTo>
                    <a:pt x="0" y="113939"/>
                  </a:moveTo>
                  <a:cubicBezTo>
                    <a:pt x="6480" y="116969"/>
                    <a:pt x="12961" y="120000"/>
                    <a:pt x="21974" y="118787"/>
                  </a:cubicBezTo>
                  <a:cubicBezTo>
                    <a:pt x="30986" y="117575"/>
                    <a:pt x="42051" y="116161"/>
                    <a:pt x="54077" y="106666"/>
                  </a:cubicBezTo>
                  <a:cubicBezTo>
                    <a:pt x="66103" y="97171"/>
                    <a:pt x="83142" y="79595"/>
                    <a:pt x="94129" y="61818"/>
                  </a:cubicBezTo>
                  <a:cubicBezTo>
                    <a:pt x="105116" y="44040"/>
                    <a:pt x="116363" y="15757"/>
                    <a:pt x="120000" y="0"/>
                  </a:cubicBezTo>
                </a:path>
              </a:pathLst>
            </a:custGeom>
            <a:noFill/>
            <a:ln w="9525" cap="flat" cmpd="sng">
              <a:solidFill>
                <a:schemeClr val="lt1">
                  <a:alpha val="20000"/>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dk1"/>
                </a:solidFill>
                <a:latin typeface="Questrial"/>
                <a:ea typeface="Questrial"/>
                <a:cs typeface="Questrial"/>
                <a:sym typeface="Questrial"/>
              </a:endParaRPr>
            </a:p>
          </p:txBody>
        </p:sp>
        <p:sp>
          <p:nvSpPr>
            <p:cNvPr id="208" name="Shape 208"/>
            <p:cNvSpPr/>
            <p:nvPr/>
          </p:nvSpPr>
          <p:spPr>
            <a:xfrm>
              <a:off x="-11875" y="3467594"/>
              <a:ext cx="9144000" cy="890700"/>
            </a:xfrm>
            <a:custGeom>
              <a:avLst/>
              <a:gdLst/>
              <a:ahLst/>
              <a:cxnLst/>
              <a:rect l="0" t="0" r="0" b="0"/>
              <a:pathLst>
                <a:path w="120000" h="120000" extrusionOk="0">
                  <a:moveTo>
                    <a:pt x="0" y="120000"/>
                  </a:moveTo>
                  <a:cubicBezTo>
                    <a:pt x="3454" y="101199"/>
                    <a:pt x="6909" y="82399"/>
                    <a:pt x="13714" y="63999"/>
                  </a:cubicBezTo>
                  <a:cubicBezTo>
                    <a:pt x="20519" y="45600"/>
                    <a:pt x="30181" y="18666"/>
                    <a:pt x="40831" y="9600"/>
                  </a:cubicBezTo>
                  <a:cubicBezTo>
                    <a:pt x="51480" y="533"/>
                    <a:pt x="64415" y="0"/>
                    <a:pt x="77610" y="9600"/>
                  </a:cubicBezTo>
                  <a:cubicBezTo>
                    <a:pt x="90805" y="19200"/>
                    <a:pt x="112805" y="57600"/>
                    <a:pt x="120000" y="67200"/>
                  </a:cubicBezTo>
                </a:path>
              </a:pathLst>
            </a:custGeom>
            <a:noFill/>
            <a:ln w="9525" cap="flat" cmpd="sng">
              <a:solidFill>
                <a:schemeClr val="lt1">
                  <a:alpha val="20000"/>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dk1"/>
                </a:solidFill>
                <a:latin typeface="Questrial"/>
                <a:ea typeface="Questrial"/>
                <a:cs typeface="Questrial"/>
                <a:sym typeface="Questrial"/>
              </a:endParaRPr>
            </a:p>
          </p:txBody>
        </p:sp>
        <p:sp>
          <p:nvSpPr>
            <p:cNvPr id="209" name="Shape 209"/>
            <p:cNvSpPr/>
            <p:nvPr/>
          </p:nvSpPr>
          <p:spPr>
            <a:xfrm>
              <a:off x="-23750" y="5640778"/>
              <a:ext cx="3004500" cy="1211400"/>
            </a:xfrm>
            <a:custGeom>
              <a:avLst/>
              <a:gdLst/>
              <a:ahLst/>
              <a:cxnLst/>
              <a:rect l="0" t="0" r="0" b="0"/>
              <a:pathLst>
                <a:path w="120000" h="120000" extrusionOk="0">
                  <a:moveTo>
                    <a:pt x="0" y="0"/>
                  </a:moveTo>
                  <a:cubicBezTo>
                    <a:pt x="44071" y="49705"/>
                    <a:pt x="88142" y="99411"/>
                    <a:pt x="120000" y="120000"/>
                  </a:cubicBezTo>
                </a:path>
              </a:pathLst>
            </a:custGeom>
            <a:noFill/>
            <a:ln w="9525" cap="flat" cmpd="sng">
              <a:solidFill>
                <a:schemeClr val="lt1">
                  <a:alpha val="20000"/>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dk1"/>
                </a:solidFill>
                <a:latin typeface="Questrial"/>
                <a:ea typeface="Questrial"/>
                <a:cs typeface="Questrial"/>
                <a:sym typeface="Questrial"/>
              </a:endParaRPr>
            </a:p>
          </p:txBody>
        </p:sp>
        <p:sp>
          <p:nvSpPr>
            <p:cNvPr id="210" name="Shape 210"/>
            <p:cNvSpPr/>
            <p:nvPr/>
          </p:nvSpPr>
          <p:spPr>
            <a:xfrm>
              <a:off x="-11875" y="5284519"/>
              <a:ext cx="9144000" cy="1478399"/>
            </a:xfrm>
            <a:custGeom>
              <a:avLst/>
              <a:gdLst/>
              <a:ahLst/>
              <a:cxnLst/>
              <a:rect l="0" t="0" r="0" b="0"/>
              <a:pathLst>
                <a:path w="120000" h="120000" extrusionOk="0">
                  <a:moveTo>
                    <a:pt x="0" y="0"/>
                  </a:moveTo>
                  <a:cubicBezTo>
                    <a:pt x="3753" y="8112"/>
                    <a:pt x="7506" y="16224"/>
                    <a:pt x="14493" y="27951"/>
                  </a:cubicBezTo>
                  <a:cubicBezTo>
                    <a:pt x="21480" y="39678"/>
                    <a:pt x="31922" y="57670"/>
                    <a:pt x="41922" y="70361"/>
                  </a:cubicBezTo>
                  <a:cubicBezTo>
                    <a:pt x="51922" y="83052"/>
                    <a:pt x="64571" y="96224"/>
                    <a:pt x="74493" y="104096"/>
                  </a:cubicBezTo>
                  <a:cubicBezTo>
                    <a:pt x="84415" y="111967"/>
                    <a:pt x="95116" y="115180"/>
                    <a:pt x="101454" y="117590"/>
                  </a:cubicBezTo>
                  <a:cubicBezTo>
                    <a:pt x="107792" y="120000"/>
                    <a:pt x="109428" y="118875"/>
                    <a:pt x="112519" y="118554"/>
                  </a:cubicBezTo>
                  <a:cubicBezTo>
                    <a:pt x="115610" y="118232"/>
                    <a:pt x="117805" y="116947"/>
                    <a:pt x="120000" y="115662"/>
                  </a:cubicBezTo>
                </a:path>
              </a:pathLst>
            </a:custGeom>
            <a:noFill/>
            <a:ln w="9525" cap="flat" cmpd="sng">
              <a:solidFill>
                <a:schemeClr val="lt1">
                  <a:alpha val="20000"/>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dk1"/>
                </a:solidFill>
                <a:latin typeface="Questrial"/>
                <a:ea typeface="Questrial"/>
                <a:cs typeface="Questrial"/>
                <a:sym typeface="Questrial"/>
              </a:endParaRPr>
            </a:p>
          </p:txBody>
        </p:sp>
        <p:sp>
          <p:nvSpPr>
            <p:cNvPr id="211" name="Shape 211"/>
            <p:cNvSpPr/>
            <p:nvPr/>
          </p:nvSpPr>
          <p:spPr>
            <a:xfrm>
              <a:off x="2137558" y="5132119"/>
              <a:ext cx="6982800" cy="1719900"/>
            </a:xfrm>
            <a:custGeom>
              <a:avLst/>
              <a:gdLst/>
              <a:ahLst/>
              <a:cxnLst/>
              <a:rect l="0" t="0" r="0" b="0"/>
              <a:pathLst>
                <a:path w="120000" h="120000" extrusionOk="0">
                  <a:moveTo>
                    <a:pt x="0" y="120000"/>
                  </a:moveTo>
                  <a:cubicBezTo>
                    <a:pt x="2789" y="107226"/>
                    <a:pt x="5578" y="94453"/>
                    <a:pt x="9387" y="82715"/>
                  </a:cubicBezTo>
                  <a:cubicBezTo>
                    <a:pt x="13197" y="70978"/>
                    <a:pt x="18469" y="58273"/>
                    <a:pt x="22857" y="49574"/>
                  </a:cubicBezTo>
                  <a:cubicBezTo>
                    <a:pt x="27244" y="40874"/>
                    <a:pt x="29931" y="37007"/>
                    <a:pt x="35714" y="30517"/>
                  </a:cubicBezTo>
                  <a:cubicBezTo>
                    <a:pt x="41496" y="24027"/>
                    <a:pt x="52040" y="14913"/>
                    <a:pt x="57551" y="10632"/>
                  </a:cubicBezTo>
                  <a:cubicBezTo>
                    <a:pt x="63061" y="6352"/>
                    <a:pt x="63911" y="6490"/>
                    <a:pt x="68775" y="4833"/>
                  </a:cubicBezTo>
                  <a:cubicBezTo>
                    <a:pt x="73639" y="3176"/>
                    <a:pt x="81326" y="1380"/>
                    <a:pt x="86734" y="690"/>
                  </a:cubicBezTo>
                  <a:cubicBezTo>
                    <a:pt x="92142" y="0"/>
                    <a:pt x="101224" y="690"/>
                    <a:pt x="101224" y="690"/>
                  </a:cubicBezTo>
                  <a:lnTo>
                    <a:pt x="111632" y="690"/>
                  </a:lnTo>
                  <a:cubicBezTo>
                    <a:pt x="114523" y="966"/>
                    <a:pt x="117176" y="1933"/>
                    <a:pt x="118571" y="2347"/>
                  </a:cubicBezTo>
                  <a:cubicBezTo>
                    <a:pt x="119965" y="2761"/>
                    <a:pt x="119489" y="2623"/>
                    <a:pt x="120000" y="3176"/>
                  </a:cubicBezTo>
                </a:path>
              </a:pathLst>
            </a:custGeom>
            <a:noFill/>
            <a:ln w="9525" cap="flat" cmpd="sng">
              <a:solidFill>
                <a:schemeClr val="lt1">
                  <a:alpha val="20000"/>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dk1"/>
                </a:solidFill>
                <a:latin typeface="Questrial"/>
                <a:ea typeface="Questrial"/>
                <a:cs typeface="Questrial"/>
                <a:sym typeface="Questrial"/>
              </a:endParaRPr>
            </a:p>
          </p:txBody>
        </p:sp>
        <p:sp>
          <p:nvSpPr>
            <p:cNvPr id="212" name="Shape 212"/>
            <p:cNvSpPr/>
            <p:nvPr/>
          </p:nvSpPr>
          <p:spPr>
            <a:xfrm rot="1799950">
              <a:off x="2996126" y="2859221"/>
              <a:ext cx="1601440" cy="1388149"/>
            </a:xfrm>
            <a:prstGeom prst="hexagon">
              <a:avLst>
                <a:gd name="adj" fmla="val 28544"/>
                <a:gd name="vf" fmla="val 115470"/>
              </a:avLst>
            </a:prstGeom>
            <a:solidFill>
              <a:schemeClr val="lt1">
                <a:alpha val="9803"/>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213" name="Shape 213"/>
            <p:cNvSpPr/>
            <p:nvPr/>
          </p:nvSpPr>
          <p:spPr>
            <a:xfrm rot="1799950">
              <a:off x="3720026" y="4126047"/>
              <a:ext cx="1601440" cy="1388149"/>
            </a:xfrm>
            <a:prstGeom prst="hexagon">
              <a:avLst>
                <a:gd name="adj" fmla="val 28544"/>
                <a:gd name="vf" fmla="val 115470"/>
              </a:avLst>
            </a:prstGeom>
            <a:solidFill>
              <a:schemeClr val="lt1">
                <a:alpha val="0"/>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214" name="Shape 214"/>
            <p:cNvSpPr/>
            <p:nvPr/>
          </p:nvSpPr>
          <p:spPr>
            <a:xfrm rot="1799950">
              <a:off x="3729553" y="1592396"/>
              <a:ext cx="1601440" cy="1388149"/>
            </a:xfrm>
            <a:prstGeom prst="hexagon">
              <a:avLst>
                <a:gd name="adj" fmla="val 28544"/>
                <a:gd name="vf" fmla="val 115470"/>
              </a:avLst>
            </a:prstGeom>
            <a:solidFill>
              <a:schemeClr val="lt1">
                <a:alpha val="6666"/>
              </a:schemeClr>
            </a:solidFill>
            <a:ln w="12700" cap="flat" cmpd="sng">
              <a:solidFill>
                <a:schemeClr val="lt1">
                  <a:alpha val="7843"/>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215" name="Shape 215"/>
            <p:cNvSpPr/>
            <p:nvPr/>
          </p:nvSpPr>
          <p:spPr>
            <a:xfrm rot="1799950">
              <a:off x="2977076" y="325572"/>
              <a:ext cx="1601440" cy="1388149"/>
            </a:xfrm>
            <a:prstGeom prst="hexagon">
              <a:avLst>
                <a:gd name="adj" fmla="val 28544"/>
                <a:gd name="vf" fmla="val 115470"/>
              </a:avLst>
            </a:prstGeom>
            <a:solidFill>
              <a:schemeClr val="lt1">
                <a:alpha val="3921"/>
              </a:schemeClr>
            </a:solidFill>
            <a:ln w="12700" cap="flat" cmpd="sng">
              <a:solidFill>
                <a:schemeClr val="lt1">
                  <a:alpha val="7843"/>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216" name="Shape 216"/>
            <p:cNvSpPr/>
            <p:nvPr/>
          </p:nvSpPr>
          <p:spPr>
            <a:xfrm rot="1799950">
              <a:off x="4462976" y="5383347"/>
              <a:ext cx="1601440" cy="1388149"/>
            </a:xfrm>
            <a:prstGeom prst="hexagon">
              <a:avLst>
                <a:gd name="adj" fmla="val 28544"/>
                <a:gd name="vf" fmla="val 115470"/>
              </a:avLst>
            </a:prstGeom>
            <a:solidFill>
              <a:schemeClr val="lt1">
                <a:alpha val="5882"/>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217" name="Shape 217"/>
            <p:cNvSpPr/>
            <p:nvPr/>
          </p:nvSpPr>
          <p:spPr>
            <a:xfrm rot="1799498">
              <a:off x="-382400" y="4201422"/>
              <a:ext cx="1261519" cy="1388149"/>
            </a:xfrm>
            <a:custGeom>
              <a:avLst/>
              <a:gdLst/>
              <a:ahLst/>
              <a:cxnLst/>
              <a:rect l="0" t="0" r="0" b="0"/>
              <a:pathLst>
                <a:path w="120000" h="120000" extrusionOk="0">
                  <a:moveTo>
                    <a:pt x="0" y="9084"/>
                  </a:moveTo>
                  <a:lnTo>
                    <a:pt x="5360" y="0"/>
                  </a:lnTo>
                  <a:lnTo>
                    <a:pt x="82305" y="0"/>
                  </a:lnTo>
                  <a:lnTo>
                    <a:pt x="120000" y="60000"/>
                  </a:lnTo>
                  <a:lnTo>
                    <a:pt x="82305" y="120000"/>
                  </a:lnTo>
                  <a:lnTo>
                    <a:pt x="70827" y="119970"/>
                  </a:lnTo>
                  <a:lnTo>
                    <a:pt x="0" y="9084"/>
                  </a:lnTo>
                  <a:close/>
                </a:path>
              </a:pathLst>
            </a:custGeom>
            <a:solidFill>
              <a:schemeClr val="lt1">
                <a:alpha val="9803"/>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218" name="Shape 218"/>
            <p:cNvSpPr/>
            <p:nvPr/>
          </p:nvSpPr>
          <p:spPr>
            <a:xfrm rot="1799950">
              <a:off x="24327" y="5402398"/>
              <a:ext cx="1601440" cy="1388149"/>
            </a:xfrm>
            <a:prstGeom prst="hexagon">
              <a:avLst>
                <a:gd name="adj" fmla="val 28544"/>
                <a:gd name="vf" fmla="val 115470"/>
              </a:avLst>
            </a:prstGeom>
            <a:solidFill>
              <a:schemeClr val="lt1">
                <a:alpha val="0"/>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219" name="Shape 219"/>
            <p:cNvSpPr/>
            <p:nvPr/>
          </p:nvSpPr>
          <p:spPr>
            <a:xfrm rot="1799950">
              <a:off x="52903" y="2849697"/>
              <a:ext cx="1601440" cy="1388149"/>
            </a:xfrm>
            <a:prstGeom prst="hexagon">
              <a:avLst>
                <a:gd name="adj" fmla="val 28544"/>
                <a:gd name="vf" fmla="val 115470"/>
              </a:avLst>
            </a:prstGeom>
            <a:solidFill>
              <a:schemeClr val="lt1">
                <a:alpha val="6666"/>
              </a:schemeClr>
            </a:solidFill>
            <a:ln w="12700" cap="flat" cmpd="sng">
              <a:solidFill>
                <a:schemeClr val="lt1">
                  <a:alpha val="7843"/>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220" name="Shape 220"/>
            <p:cNvSpPr/>
            <p:nvPr/>
          </p:nvSpPr>
          <p:spPr>
            <a:xfrm rot="1799950">
              <a:off x="776802" y="4126046"/>
              <a:ext cx="1601440" cy="1388149"/>
            </a:xfrm>
            <a:prstGeom prst="hexagon">
              <a:avLst>
                <a:gd name="adj" fmla="val 28544"/>
                <a:gd name="vf" fmla="val 115470"/>
              </a:avLst>
            </a:prstGeom>
            <a:solidFill>
              <a:schemeClr val="lt1">
                <a:alpha val="0"/>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221" name="Shape 221"/>
            <p:cNvSpPr/>
            <p:nvPr/>
          </p:nvSpPr>
          <p:spPr>
            <a:xfrm rot="1799950">
              <a:off x="1510227" y="5411922"/>
              <a:ext cx="1601440" cy="1388149"/>
            </a:xfrm>
            <a:prstGeom prst="hexagon">
              <a:avLst>
                <a:gd name="adj" fmla="val 28544"/>
                <a:gd name="vf" fmla="val 115470"/>
              </a:avLst>
            </a:prstGeom>
            <a:solidFill>
              <a:schemeClr val="lt1">
                <a:alpha val="0"/>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222" name="Shape 222"/>
            <p:cNvSpPr/>
            <p:nvPr/>
          </p:nvSpPr>
          <p:spPr>
            <a:xfrm rot="1799950">
              <a:off x="1529278" y="2859221"/>
              <a:ext cx="1601440" cy="1388149"/>
            </a:xfrm>
            <a:prstGeom prst="hexagon">
              <a:avLst>
                <a:gd name="adj" fmla="val 28544"/>
                <a:gd name="vf" fmla="val 115470"/>
              </a:avLst>
            </a:prstGeom>
            <a:solidFill>
              <a:schemeClr val="lt1">
                <a:alpha val="6666"/>
              </a:schemeClr>
            </a:solidFill>
            <a:ln w="12700" cap="flat" cmpd="sng">
              <a:solidFill>
                <a:schemeClr val="lt1">
                  <a:alpha val="7843"/>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223" name="Shape 223"/>
            <p:cNvSpPr/>
            <p:nvPr/>
          </p:nvSpPr>
          <p:spPr>
            <a:xfrm rot="1799950">
              <a:off x="795852" y="1563822"/>
              <a:ext cx="1601440" cy="1388149"/>
            </a:xfrm>
            <a:prstGeom prst="hexagon">
              <a:avLst>
                <a:gd name="adj" fmla="val 28544"/>
                <a:gd name="vf" fmla="val 115470"/>
              </a:avLst>
            </a:prstGeom>
            <a:solidFill>
              <a:schemeClr val="lt1">
                <a:alpha val="0"/>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224" name="Shape 224"/>
            <p:cNvSpPr/>
            <p:nvPr/>
          </p:nvSpPr>
          <p:spPr>
            <a:xfrm rot="1799950">
              <a:off x="6806128" y="4145097"/>
              <a:ext cx="1601440" cy="1388149"/>
            </a:xfrm>
            <a:prstGeom prst="hexagon">
              <a:avLst>
                <a:gd name="adj" fmla="val 28544"/>
                <a:gd name="vf" fmla="val 115470"/>
              </a:avLst>
            </a:prstGeom>
            <a:solidFill>
              <a:schemeClr val="lt1">
                <a:alpha val="9803"/>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225" name="Shape 225"/>
            <p:cNvSpPr/>
            <p:nvPr/>
          </p:nvSpPr>
          <p:spPr>
            <a:xfrm rot="1799950">
              <a:off x="7549078" y="5421448"/>
              <a:ext cx="1601440" cy="1388149"/>
            </a:xfrm>
            <a:prstGeom prst="hexagon">
              <a:avLst>
                <a:gd name="adj" fmla="val 28544"/>
                <a:gd name="vf" fmla="val 115470"/>
              </a:avLst>
            </a:prstGeom>
            <a:solidFill>
              <a:schemeClr val="lt1">
                <a:alpha val="0"/>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226" name="Shape 226"/>
            <p:cNvSpPr/>
            <p:nvPr/>
          </p:nvSpPr>
          <p:spPr>
            <a:xfrm rot="1799950">
              <a:off x="7549078" y="2868747"/>
              <a:ext cx="1601440" cy="1388149"/>
            </a:xfrm>
            <a:prstGeom prst="hexagon">
              <a:avLst>
                <a:gd name="adj" fmla="val 28544"/>
                <a:gd name="vf" fmla="val 115470"/>
              </a:avLst>
            </a:prstGeom>
            <a:solidFill>
              <a:schemeClr val="lt1">
                <a:alpha val="6666"/>
              </a:schemeClr>
            </a:solidFill>
            <a:ln w="12700" cap="flat" cmpd="sng">
              <a:solidFill>
                <a:schemeClr val="lt1">
                  <a:alpha val="7843"/>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227" name="Shape 227"/>
            <p:cNvSpPr/>
            <p:nvPr/>
          </p:nvSpPr>
          <p:spPr>
            <a:xfrm rot="1799921">
              <a:off x="8306497" y="4055546"/>
              <a:ext cx="1243249" cy="1388149"/>
            </a:xfrm>
            <a:custGeom>
              <a:avLst/>
              <a:gdLst/>
              <a:ahLst/>
              <a:cxnLst/>
              <a:rect l="0" t="0" r="0" b="0"/>
              <a:pathLst>
                <a:path w="120000" h="120000" extrusionOk="0">
                  <a:moveTo>
                    <a:pt x="0" y="60000"/>
                  </a:moveTo>
                  <a:lnTo>
                    <a:pt x="38242" y="0"/>
                  </a:lnTo>
                  <a:lnTo>
                    <a:pt x="45748" y="347"/>
                  </a:lnTo>
                  <a:lnTo>
                    <a:pt x="120000" y="114618"/>
                  </a:lnTo>
                  <a:lnTo>
                    <a:pt x="116307" y="120000"/>
                  </a:lnTo>
                  <a:lnTo>
                    <a:pt x="38242" y="120000"/>
                  </a:lnTo>
                  <a:lnTo>
                    <a:pt x="0" y="60000"/>
                  </a:lnTo>
                  <a:close/>
                </a:path>
              </a:pathLst>
            </a:custGeom>
            <a:solidFill>
              <a:schemeClr val="lt1">
                <a:alpha val="3921"/>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228" name="Shape 228"/>
            <p:cNvSpPr/>
            <p:nvPr/>
          </p:nvSpPr>
          <p:spPr>
            <a:xfrm rot="1800143">
              <a:off x="8306711" y="1511530"/>
              <a:ext cx="1241910" cy="1388818"/>
            </a:xfrm>
            <a:custGeom>
              <a:avLst/>
              <a:gdLst/>
              <a:ahLst/>
              <a:cxnLst/>
              <a:rect l="0" t="0" r="0" b="0"/>
              <a:pathLst>
                <a:path w="120000" h="120000" extrusionOk="0">
                  <a:moveTo>
                    <a:pt x="0" y="60025"/>
                  </a:moveTo>
                  <a:lnTo>
                    <a:pt x="38289" y="50"/>
                  </a:lnTo>
                  <a:lnTo>
                    <a:pt x="46575" y="0"/>
                  </a:lnTo>
                  <a:lnTo>
                    <a:pt x="120000" y="114391"/>
                  </a:lnTo>
                  <a:lnTo>
                    <a:pt x="116450" y="120000"/>
                  </a:lnTo>
                  <a:lnTo>
                    <a:pt x="38289" y="120000"/>
                  </a:lnTo>
                  <a:lnTo>
                    <a:pt x="0" y="60025"/>
                  </a:lnTo>
                  <a:close/>
                </a:path>
              </a:pathLst>
            </a:custGeom>
            <a:solidFill>
              <a:schemeClr val="lt1">
                <a:alpha val="0"/>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grpSp>
      <p:sp>
        <p:nvSpPr>
          <p:cNvPr id="229" name="Shape 229"/>
          <p:cNvSpPr/>
          <p:nvPr/>
        </p:nvSpPr>
        <p:spPr>
          <a:xfrm>
            <a:off x="4561242" y="-16133"/>
            <a:ext cx="3679200" cy="4703999"/>
          </a:xfrm>
          <a:prstGeom prst="rect">
            <a:avLst/>
          </a:prstGeom>
          <a:solidFill>
            <a:srgbClr val="F5F5F5"/>
          </a:solidFill>
          <a:ln w="15875" cap="flat" cmpd="sng">
            <a:solidFill>
              <a:srgbClr val="1FADCC"/>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230" name="Shape 230"/>
          <p:cNvSpPr/>
          <p:nvPr/>
        </p:nvSpPr>
        <p:spPr>
          <a:xfrm>
            <a:off x="4649096" y="-16132"/>
            <a:ext cx="3505200" cy="468000"/>
          </a:xfrm>
          <a:prstGeom prst="rect">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231" name="Shape 231"/>
          <p:cNvSpPr/>
          <p:nvPr/>
        </p:nvSpPr>
        <p:spPr>
          <a:xfrm>
            <a:off x="905570" y="451412"/>
            <a:ext cx="3562199" cy="4236299"/>
          </a:xfrm>
          <a:prstGeom prst="rect">
            <a:avLst/>
          </a:prstGeom>
          <a:solidFill>
            <a:srgbClr val="FFFFFF"/>
          </a:solidFill>
          <a:ln w="9525" cap="flat" cmpd="sng">
            <a:solidFill>
              <a:srgbClr val="23232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232" name="Shape 232"/>
          <p:cNvSpPr/>
          <p:nvPr/>
        </p:nvSpPr>
        <p:spPr>
          <a:xfrm>
            <a:off x="4650889" y="4566212"/>
            <a:ext cx="3505200" cy="61200"/>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233" name="Shape 233"/>
          <p:cNvSpPr txBox="1">
            <a:spLocks noGrp="1"/>
          </p:cNvSpPr>
          <p:nvPr>
            <p:ph type="title"/>
          </p:nvPr>
        </p:nvSpPr>
        <p:spPr>
          <a:xfrm>
            <a:off x="4734423" y="1995677"/>
            <a:ext cx="3300899" cy="1097399"/>
          </a:xfrm>
          <a:prstGeom prst="rect">
            <a:avLst/>
          </a:prstGeom>
          <a:noFill/>
          <a:ln>
            <a:noFill/>
          </a:ln>
        </p:spPr>
        <p:txBody>
          <a:bodyPr lIns="91425" tIns="91425" rIns="91425" bIns="91425" anchor="b" anchorCtr="0"/>
          <a:lstStyle>
            <a:lvl1pPr marL="0" marR="0" lvl="0" indent="0" algn="l" rtl="0">
              <a:spcBef>
                <a:spcPts val="0"/>
              </a:spcBef>
              <a:buClr>
                <a:schemeClr val="accent1"/>
              </a:buClr>
              <a:buFont typeface="Questrial"/>
              <a:buNone/>
              <a:defRPr sz="2800" b="0" i="0" u="none" strike="noStrike" cap="none">
                <a:solidFill>
                  <a:schemeClr val="accent1"/>
                </a:solidFill>
                <a:latin typeface="Questrial"/>
                <a:ea typeface="Questrial"/>
                <a:cs typeface="Questrial"/>
                <a:sym typeface="Questrial"/>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234" name="Shape 234"/>
          <p:cNvSpPr>
            <a:spLocks noGrp="1"/>
          </p:cNvSpPr>
          <p:nvPr>
            <p:ph type="pic" idx="2"/>
          </p:nvPr>
        </p:nvSpPr>
        <p:spPr>
          <a:xfrm>
            <a:off x="1005208" y="520346"/>
            <a:ext cx="3359699" cy="4100999"/>
          </a:xfrm>
          <a:prstGeom prst="rect">
            <a:avLst/>
          </a:prstGeom>
          <a:noFill/>
          <a:ln>
            <a:noFill/>
          </a:ln>
        </p:spPr>
        <p:txBody>
          <a:bodyPr lIns="91425" tIns="91425" rIns="91425" bIns="91425" anchor="t" anchorCtr="0"/>
          <a:lstStyle>
            <a:lvl1pPr marL="0" marR="0" lvl="0" indent="0" algn="l" rtl="0">
              <a:spcBef>
                <a:spcPts val="640"/>
              </a:spcBef>
              <a:buClr>
                <a:schemeClr val="accent1"/>
              </a:buClr>
              <a:buFont typeface="Noto Sans Symbols"/>
              <a:buNone/>
              <a:defRPr sz="3200" b="0" i="0" u="none" strike="noStrike" cap="none">
                <a:solidFill>
                  <a:schemeClr val="accent1"/>
                </a:solidFill>
                <a:latin typeface="Questrial"/>
                <a:ea typeface="Questrial"/>
                <a:cs typeface="Questrial"/>
                <a:sym typeface="Questrial"/>
              </a:defRPr>
            </a:lvl1pPr>
            <a:lvl2pPr marL="457200" marR="0" lvl="1" indent="0" algn="l" rtl="0">
              <a:spcBef>
                <a:spcPts val="560"/>
              </a:spcBef>
              <a:buClr>
                <a:schemeClr val="accent1"/>
              </a:buClr>
              <a:buFont typeface="Noto Sans Symbols"/>
              <a:buNone/>
              <a:defRPr sz="2800" b="0" i="0" u="none" strike="noStrike" cap="none">
                <a:solidFill>
                  <a:schemeClr val="dk2"/>
                </a:solidFill>
                <a:latin typeface="Questrial"/>
                <a:ea typeface="Questrial"/>
                <a:cs typeface="Questrial"/>
                <a:sym typeface="Questrial"/>
              </a:defRPr>
            </a:lvl2pPr>
            <a:lvl3pPr marL="914400" marR="0" lvl="2" indent="0" algn="l" rtl="0">
              <a:spcBef>
                <a:spcPts val="480"/>
              </a:spcBef>
              <a:buClr>
                <a:schemeClr val="accent1"/>
              </a:buClr>
              <a:buFont typeface="Noto Sans Symbols"/>
              <a:buNone/>
              <a:defRPr sz="2400" b="0" i="0" u="none" strike="noStrike" cap="none">
                <a:solidFill>
                  <a:schemeClr val="dk2"/>
                </a:solidFill>
                <a:latin typeface="Questrial"/>
                <a:ea typeface="Questrial"/>
                <a:cs typeface="Questrial"/>
                <a:sym typeface="Questrial"/>
              </a:defRPr>
            </a:lvl3pPr>
            <a:lvl4pPr marL="1371600" marR="0" lvl="3" indent="0" algn="l" rtl="0">
              <a:spcBef>
                <a:spcPts val="400"/>
              </a:spcBef>
              <a:buClr>
                <a:schemeClr val="accent1"/>
              </a:buClr>
              <a:buFont typeface="Noto Sans Symbols"/>
              <a:buNone/>
              <a:defRPr sz="2000" b="0" i="0" u="none" strike="noStrike" cap="none">
                <a:solidFill>
                  <a:schemeClr val="dk2"/>
                </a:solidFill>
                <a:latin typeface="Questrial"/>
                <a:ea typeface="Questrial"/>
                <a:cs typeface="Questrial"/>
                <a:sym typeface="Questrial"/>
              </a:defRPr>
            </a:lvl4pPr>
            <a:lvl5pPr marL="1828800" marR="0" lvl="4" indent="0" algn="l" rtl="0">
              <a:spcBef>
                <a:spcPts val="400"/>
              </a:spcBef>
              <a:buClr>
                <a:schemeClr val="accent1"/>
              </a:buClr>
              <a:buFont typeface="Noto Sans Symbols"/>
              <a:buNone/>
              <a:defRPr sz="2000" b="0" i="0" u="none" strike="noStrike" cap="none">
                <a:solidFill>
                  <a:schemeClr val="dk2"/>
                </a:solidFill>
                <a:latin typeface="Questrial"/>
                <a:ea typeface="Questrial"/>
                <a:cs typeface="Questrial"/>
                <a:sym typeface="Questrial"/>
              </a:defRPr>
            </a:lvl5pPr>
            <a:lvl6pPr marL="2286000" marR="0" lvl="5" indent="0" algn="l" rtl="0">
              <a:spcBef>
                <a:spcPts val="400"/>
              </a:spcBef>
              <a:buClr>
                <a:schemeClr val="accent1"/>
              </a:buClr>
              <a:buFont typeface="Noto Sans Symbols"/>
              <a:buNone/>
              <a:defRPr sz="2000" b="0" i="0" u="none" strike="noStrike" cap="none">
                <a:solidFill>
                  <a:schemeClr val="dk2"/>
                </a:solidFill>
                <a:latin typeface="Questrial"/>
                <a:ea typeface="Questrial"/>
                <a:cs typeface="Questrial"/>
                <a:sym typeface="Questrial"/>
              </a:defRPr>
            </a:lvl6pPr>
            <a:lvl7pPr marL="2743200" marR="0" lvl="6" indent="0" algn="l" rtl="0">
              <a:spcBef>
                <a:spcPts val="400"/>
              </a:spcBef>
              <a:buClr>
                <a:schemeClr val="accent1"/>
              </a:buClr>
              <a:buFont typeface="Noto Sans Symbols"/>
              <a:buNone/>
              <a:defRPr sz="2000" b="0" i="0" u="none" strike="noStrike" cap="none">
                <a:solidFill>
                  <a:schemeClr val="dk2"/>
                </a:solidFill>
                <a:latin typeface="Questrial"/>
                <a:ea typeface="Questrial"/>
                <a:cs typeface="Questrial"/>
                <a:sym typeface="Questrial"/>
              </a:defRPr>
            </a:lvl7pPr>
            <a:lvl8pPr marL="3200400" marR="0" lvl="7" indent="0" algn="l" rtl="0">
              <a:spcBef>
                <a:spcPts val="400"/>
              </a:spcBef>
              <a:buClr>
                <a:schemeClr val="accent1"/>
              </a:buClr>
              <a:buFont typeface="Noto Sans Symbols"/>
              <a:buNone/>
              <a:defRPr sz="2000" b="0" i="0" u="none" strike="noStrike" cap="none">
                <a:solidFill>
                  <a:schemeClr val="dk2"/>
                </a:solidFill>
                <a:latin typeface="Questrial"/>
                <a:ea typeface="Questrial"/>
                <a:cs typeface="Questrial"/>
                <a:sym typeface="Questrial"/>
              </a:defRPr>
            </a:lvl8pPr>
            <a:lvl9pPr marL="3657600" marR="0" lvl="8" indent="0" algn="l" rtl="0">
              <a:spcBef>
                <a:spcPts val="400"/>
              </a:spcBef>
              <a:buClr>
                <a:schemeClr val="accent1"/>
              </a:buClr>
              <a:buFont typeface="Noto Sans Symbols"/>
              <a:buNone/>
              <a:defRPr sz="2000" b="0" i="0" u="none" strike="noStrike" cap="none">
                <a:solidFill>
                  <a:schemeClr val="dk2"/>
                </a:solidFill>
                <a:latin typeface="Questrial"/>
                <a:ea typeface="Questrial"/>
                <a:cs typeface="Questrial"/>
                <a:sym typeface="Questrial"/>
              </a:defRPr>
            </a:lvl9pPr>
          </a:lstStyle>
          <a:p>
            <a:endParaRPr/>
          </a:p>
        </p:txBody>
      </p:sp>
      <p:sp>
        <p:nvSpPr>
          <p:cNvPr id="235" name="Shape 235"/>
          <p:cNvSpPr txBox="1">
            <a:spLocks noGrp="1"/>
          </p:cNvSpPr>
          <p:nvPr>
            <p:ph type="body" idx="1"/>
          </p:nvPr>
        </p:nvSpPr>
        <p:spPr>
          <a:xfrm>
            <a:off x="4734630" y="3099815"/>
            <a:ext cx="3300600" cy="1139700"/>
          </a:xfrm>
          <a:prstGeom prst="rect">
            <a:avLst/>
          </a:prstGeom>
          <a:noFill/>
          <a:ln>
            <a:noFill/>
          </a:ln>
        </p:spPr>
        <p:txBody>
          <a:bodyPr lIns="91425" tIns="91425" rIns="91425" bIns="91425" anchor="t" anchorCtr="0"/>
          <a:lstStyle>
            <a:lvl1pPr marL="0" marR="0" lvl="0" indent="0" algn="l" rtl="0">
              <a:spcBef>
                <a:spcPts val="320"/>
              </a:spcBef>
              <a:buClr>
                <a:schemeClr val="accent1"/>
              </a:buClr>
              <a:buFont typeface="Noto Sans Symbols"/>
              <a:buNone/>
              <a:defRPr sz="1600" b="0" i="0" u="none" strike="noStrike" cap="none">
                <a:solidFill>
                  <a:srgbClr val="424242"/>
                </a:solidFill>
                <a:latin typeface="Questrial"/>
                <a:ea typeface="Questrial"/>
                <a:cs typeface="Questrial"/>
                <a:sym typeface="Questrial"/>
              </a:defRPr>
            </a:lvl1pPr>
            <a:lvl2pPr marL="457200" marR="0" lvl="1" indent="0" algn="l" rtl="0">
              <a:spcBef>
                <a:spcPts val="240"/>
              </a:spcBef>
              <a:buClr>
                <a:schemeClr val="accent1"/>
              </a:buClr>
              <a:buFont typeface="Noto Sans Symbols"/>
              <a:buNone/>
              <a:defRPr sz="1200" b="0" i="0" u="none" strike="noStrike" cap="none">
                <a:solidFill>
                  <a:schemeClr val="dk2"/>
                </a:solidFill>
                <a:latin typeface="Questrial"/>
                <a:ea typeface="Questrial"/>
                <a:cs typeface="Questrial"/>
                <a:sym typeface="Questrial"/>
              </a:defRPr>
            </a:lvl2pPr>
            <a:lvl3pPr marL="914400" marR="0" lvl="2" indent="0" algn="l" rtl="0">
              <a:spcBef>
                <a:spcPts val="200"/>
              </a:spcBef>
              <a:buClr>
                <a:schemeClr val="accent1"/>
              </a:buClr>
              <a:buFont typeface="Noto Sans Symbols"/>
              <a:buNone/>
              <a:defRPr sz="1000" b="0" i="0" u="none" strike="noStrike" cap="none">
                <a:solidFill>
                  <a:schemeClr val="dk2"/>
                </a:solidFill>
                <a:latin typeface="Questrial"/>
                <a:ea typeface="Questrial"/>
                <a:cs typeface="Questrial"/>
                <a:sym typeface="Questrial"/>
              </a:defRPr>
            </a:lvl3pPr>
            <a:lvl4pPr marL="1371600" marR="0" lvl="3" indent="0" algn="l" rtl="0">
              <a:spcBef>
                <a:spcPts val="180"/>
              </a:spcBef>
              <a:buClr>
                <a:schemeClr val="accent1"/>
              </a:buClr>
              <a:buFont typeface="Noto Sans Symbols"/>
              <a:buNone/>
              <a:defRPr sz="900" b="0" i="0" u="none" strike="noStrike" cap="none">
                <a:solidFill>
                  <a:schemeClr val="dk2"/>
                </a:solidFill>
                <a:latin typeface="Questrial"/>
                <a:ea typeface="Questrial"/>
                <a:cs typeface="Questrial"/>
                <a:sym typeface="Questrial"/>
              </a:defRPr>
            </a:lvl4pPr>
            <a:lvl5pPr marL="1828800" marR="0" lvl="4" indent="0" algn="l" rtl="0">
              <a:spcBef>
                <a:spcPts val="180"/>
              </a:spcBef>
              <a:buClr>
                <a:schemeClr val="accent1"/>
              </a:buClr>
              <a:buFont typeface="Noto Sans Symbols"/>
              <a:buNone/>
              <a:defRPr sz="900" b="0" i="0" u="none" strike="noStrike" cap="none">
                <a:solidFill>
                  <a:schemeClr val="dk2"/>
                </a:solidFill>
                <a:latin typeface="Questrial"/>
                <a:ea typeface="Questrial"/>
                <a:cs typeface="Questrial"/>
                <a:sym typeface="Questrial"/>
              </a:defRPr>
            </a:lvl5pPr>
            <a:lvl6pPr marL="2286000" marR="0" lvl="5" indent="0" algn="l" rtl="0">
              <a:spcBef>
                <a:spcPts val="180"/>
              </a:spcBef>
              <a:buClr>
                <a:schemeClr val="accent1"/>
              </a:buClr>
              <a:buFont typeface="Noto Sans Symbols"/>
              <a:buNone/>
              <a:defRPr sz="900" b="0" i="0" u="none" strike="noStrike" cap="none">
                <a:solidFill>
                  <a:schemeClr val="dk2"/>
                </a:solidFill>
                <a:latin typeface="Questrial"/>
                <a:ea typeface="Questrial"/>
                <a:cs typeface="Questrial"/>
                <a:sym typeface="Questrial"/>
              </a:defRPr>
            </a:lvl6pPr>
            <a:lvl7pPr marL="2743200" marR="0" lvl="6" indent="0" algn="l" rtl="0">
              <a:spcBef>
                <a:spcPts val="180"/>
              </a:spcBef>
              <a:buClr>
                <a:schemeClr val="accent1"/>
              </a:buClr>
              <a:buFont typeface="Noto Sans Symbols"/>
              <a:buNone/>
              <a:defRPr sz="900" b="0" i="0" u="none" strike="noStrike" cap="none">
                <a:solidFill>
                  <a:schemeClr val="dk2"/>
                </a:solidFill>
                <a:latin typeface="Questrial"/>
                <a:ea typeface="Questrial"/>
                <a:cs typeface="Questrial"/>
                <a:sym typeface="Questrial"/>
              </a:defRPr>
            </a:lvl7pPr>
            <a:lvl8pPr marL="3200400" marR="0" lvl="7" indent="0" algn="l" rtl="0">
              <a:spcBef>
                <a:spcPts val="180"/>
              </a:spcBef>
              <a:buClr>
                <a:schemeClr val="accent1"/>
              </a:buClr>
              <a:buFont typeface="Noto Sans Symbols"/>
              <a:buNone/>
              <a:defRPr sz="900" b="0" i="0" u="none" strike="noStrike" cap="none">
                <a:solidFill>
                  <a:schemeClr val="dk2"/>
                </a:solidFill>
                <a:latin typeface="Questrial"/>
                <a:ea typeface="Questrial"/>
                <a:cs typeface="Questrial"/>
                <a:sym typeface="Questrial"/>
              </a:defRPr>
            </a:lvl8pPr>
            <a:lvl9pPr marL="3657600" marR="0" lvl="8" indent="0" algn="l" rtl="0">
              <a:spcBef>
                <a:spcPts val="180"/>
              </a:spcBef>
              <a:buClr>
                <a:schemeClr val="accent1"/>
              </a:buClr>
              <a:buFont typeface="Noto Sans Symbols"/>
              <a:buNone/>
              <a:defRPr sz="900" b="0" i="0" u="none" strike="noStrike" cap="none">
                <a:solidFill>
                  <a:schemeClr val="dk2"/>
                </a:solidFill>
                <a:latin typeface="Questrial"/>
                <a:ea typeface="Questrial"/>
                <a:cs typeface="Questrial"/>
                <a:sym typeface="Questrial"/>
              </a:defRPr>
            </a:lvl9pPr>
          </a:lstStyle>
          <a:p>
            <a:endParaRPr/>
          </a:p>
        </p:txBody>
      </p:sp>
      <p:sp>
        <p:nvSpPr>
          <p:cNvPr id="236" name="Shape 236"/>
          <p:cNvSpPr txBox="1">
            <a:spLocks noGrp="1"/>
          </p:cNvSpPr>
          <p:nvPr>
            <p:ph type="dt" idx="10"/>
          </p:nvPr>
        </p:nvSpPr>
        <p:spPr>
          <a:xfrm>
            <a:off x="5997387" y="168368"/>
            <a:ext cx="2133599" cy="273900"/>
          </a:xfrm>
          <a:prstGeom prst="rect">
            <a:avLst/>
          </a:prstGeom>
          <a:noFill/>
          <a:ln>
            <a:noFill/>
          </a:ln>
        </p:spPr>
        <p:txBody>
          <a:bodyPr lIns="91425" tIns="91425" rIns="91425" bIns="91425" anchor="ctr" anchorCtr="0"/>
          <a:lstStyle>
            <a:lvl1pPr marL="0" marR="0" lvl="0" indent="0" algn="r" rtl="0">
              <a:spcBef>
                <a:spcPts val="0"/>
              </a:spcBef>
              <a:buNone/>
              <a:defRPr sz="1200" b="0" i="0" u="none" strike="noStrike" cap="none">
                <a:solidFill>
                  <a:srgbClr val="FEFEFE"/>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dk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dk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dk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dk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dk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dk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dk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dk1"/>
                </a:solidFill>
                <a:latin typeface="Questrial"/>
                <a:ea typeface="Questrial"/>
                <a:cs typeface="Questrial"/>
                <a:sym typeface="Questrial"/>
              </a:defRPr>
            </a:lvl9pPr>
          </a:lstStyle>
          <a:p>
            <a:endParaRPr/>
          </a:p>
        </p:txBody>
      </p:sp>
      <p:sp>
        <p:nvSpPr>
          <p:cNvPr id="237" name="Shape 237"/>
          <p:cNvSpPr txBox="1">
            <a:spLocks noGrp="1"/>
          </p:cNvSpPr>
          <p:nvPr>
            <p:ph type="ftr" idx="11"/>
          </p:nvPr>
        </p:nvSpPr>
        <p:spPr>
          <a:xfrm>
            <a:off x="4641448" y="4293626"/>
            <a:ext cx="3493800" cy="273900"/>
          </a:xfrm>
          <a:prstGeom prst="rect">
            <a:avLst/>
          </a:prstGeom>
          <a:noFill/>
          <a:ln>
            <a:noFill/>
          </a:ln>
        </p:spPr>
        <p:txBody>
          <a:bodyPr lIns="91425" tIns="91425" rIns="91425" bIns="91425" anchor="ctr" anchorCtr="0"/>
          <a:lstStyle>
            <a:lvl1pPr marL="0" marR="0" lvl="0" indent="0" algn="r" rtl="0">
              <a:spcBef>
                <a:spcPts val="0"/>
              </a:spcBef>
              <a:buNone/>
              <a:defRPr sz="1200" b="0" i="0" u="none" strike="noStrike" cap="none">
                <a:solidFill>
                  <a:schemeClr val="accen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dk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dk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dk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dk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dk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dk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dk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dk1"/>
                </a:solidFill>
                <a:latin typeface="Questrial"/>
                <a:ea typeface="Questrial"/>
                <a:cs typeface="Questrial"/>
                <a:sym typeface="Questrial"/>
              </a:defRPr>
            </a:lvl9pPr>
          </a:lstStyle>
          <a:p>
            <a:endParaRPr/>
          </a:p>
        </p:txBody>
      </p:sp>
      <p:sp>
        <p:nvSpPr>
          <p:cNvPr id="238" name="Shape 238"/>
          <p:cNvSpPr txBox="1">
            <a:spLocks noGrp="1"/>
          </p:cNvSpPr>
          <p:nvPr>
            <p:ph type="sldNum" idx="12"/>
          </p:nvPr>
        </p:nvSpPr>
        <p:spPr>
          <a:xfrm>
            <a:off x="4649096" y="168368"/>
            <a:ext cx="1332299" cy="273900"/>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1200" b="0" i="0" u="none" strike="noStrike" cap="none">
                <a:solidFill>
                  <a:srgbClr val="FEFEFE"/>
                </a:solidFill>
                <a:latin typeface="Questrial"/>
                <a:ea typeface="Questrial"/>
                <a:cs typeface="Questrial"/>
                <a:sym typeface="Questrial"/>
              </a:rPr>
              <a:t>‹#›</a:t>
            </a:fld>
            <a:endParaRPr lang="en" sz="1200" b="0" i="0" u="none" strike="noStrike" cap="none">
              <a:solidFill>
                <a:srgbClr val="FEFEFE"/>
              </a:solidFill>
              <a:latin typeface="Questrial"/>
              <a:ea typeface="Questrial"/>
              <a:cs typeface="Questrial"/>
              <a:sym typeface="Quest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C6E9F0"/>
            </a:gs>
            <a:gs pos="62000">
              <a:srgbClr val="8AA8AF"/>
            </a:gs>
            <a:gs pos="100000">
              <a:srgbClr val="75949D"/>
            </a:gs>
          </a:gsLst>
          <a:lin ang="5400000" scaled="0"/>
        </a:gradFill>
        <a:effectLst/>
      </p:bgPr>
    </p:bg>
    <p:spTree>
      <p:nvGrpSpPr>
        <p:cNvPr id="1" name="Shape 5"/>
        <p:cNvGrpSpPr/>
        <p:nvPr/>
      </p:nvGrpSpPr>
      <p:grpSpPr>
        <a:xfrm>
          <a:off x="0" y="0"/>
          <a:ext cx="0" cy="0"/>
          <a:chOff x="0" y="0"/>
          <a:chExt cx="0" cy="0"/>
        </a:xfrm>
      </p:grpSpPr>
      <p:grpSp>
        <p:nvGrpSpPr>
          <p:cNvPr id="6" name="Shape 6"/>
          <p:cNvGrpSpPr/>
          <p:nvPr/>
        </p:nvGrpSpPr>
        <p:grpSpPr>
          <a:xfrm>
            <a:off x="-567436" y="0"/>
            <a:ext cx="10458613" cy="5337692"/>
            <a:chOff x="-645040" y="0"/>
            <a:chExt cx="10458613" cy="7116923"/>
          </a:xfrm>
        </p:grpSpPr>
        <p:grpSp>
          <p:nvGrpSpPr>
            <p:cNvPr id="7" name="Shape 7"/>
            <p:cNvGrpSpPr/>
            <p:nvPr/>
          </p:nvGrpSpPr>
          <p:grpSpPr>
            <a:xfrm>
              <a:off x="0" y="0"/>
              <a:ext cx="9144000" cy="6858000"/>
              <a:chOff x="0" y="0"/>
              <a:chExt cx="9144000" cy="6858000"/>
            </a:xfrm>
          </p:grpSpPr>
          <p:grpSp>
            <p:nvGrpSpPr>
              <p:cNvPr id="8" name="Shape 8"/>
              <p:cNvGrpSpPr/>
              <p:nvPr/>
            </p:nvGrpSpPr>
            <p:grpSpPr>
              <a:xfrm>
                <a:off x="0" y="0"/>
                <a:ext cx="2514599" cy="6858000"/>
                <a:chOff x="0" y="0"/>
                <a:chExt cx="2514599" cy="6858000"/>
              </a:xfrm>
            </p:grpSpPr>
            <p:sp>
              <p:nvSpPr>
                <p:cNvPr id="9" name="Shape 9"/>
                <p:cNvSpPr/>
                <p:nvPr/>
              </p:nvSpPr>
              <p:spPr>
                <a:xfrm>
                  <a:off x="914400" y="0"/>
                  <a:ext cx="1600199"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0" name="Shape 10"/>
                <p:cNvSpPr/>
                <p:nvPr/>
              </p:nvSpPr>
              <p:spPr>
                <a:xfrm>
                  <a:off x="0" y="0"/>
                  <a:ext cx="4572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1" name="Shape 11"/>
                <p:cNvSpPr/>
                <p:nvPr/>
              </p:nvSpPr>
              <p:spPr>
                <a:xfrm>
                  <a:off x="228600" y="0"/>
                  <a:ext cx="7620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grpSp>
          <p:grpSp>
            <p:nvGrpSpPr>
              <p:cNvPr id="12" name="Shape 12"/>
              <p:cNvGrpSpPr/>
              <p:nvPr/>
            </p:nvGrpSpPr>
            <p:grpSpPr>
              <a:xfrm>
                <a:off x="422910" y="0"/>
                <a:ext cx="2514599" cy="6858000"/>
                <a:chOff x="0" y="0"/>
                <a:chExt cx="2514599" cy="6858000"/>
              </a:xfrm>
            </p:grpSpPr>
            <p:sp>
              <p:nvSpPr>
                <p:cNvPr id="13" name="Shape 13"/>
                <p:cNvSpPr/>
                <p:nvPr/>
              </p:nvSpPr>
              <p:spPr>
                <a:xfrm>
                  <a:off x="914400" y="0"/>
                  <a:ext cx="1600199"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4" name="Shape 14"/>
                <p:cNvSpPr/>
                <p:nvPr/>
              </p:nvSpPr>
              <p:spPr>
                <a:xfrm>
                  <a:off x="0" y="0"/>
                  <a:ext cx="4572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5" name="Shape 15"/>
                <p:cNvSpPr/>
                <p:nvPr/>
              </p:nvSpPr>
              <p:spPr>
                <a:xfrm>
                  <a:off x="228600" y="0"/>
                  <a:ext cx="7620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grpSp>
          <p:grpSp>
            <p:nvGrpSpPr>
              <p:cNvPr id="16" name="Shape 16"/>
              <p:cNvGrpSpPr/>
              <p:nvPr/>
            </p:nvGrpSpPr>
            <p:grpSpPr>
              <a:xfrm rot="10800000">
                <a:off x="6629400" y="0"/>
                <a:ext cx="2514599" cy="6858000"/>
                <a:chOff x="0" y="0"/>
                <a:chExt cx="2514599" cy="6858000"/>
              </a:xfrm>
            </p:grpSpPr>
            <p:sp>
              <p:nvSpPr>
                <p:cNvPr id="17" name="Shape 17"/>
                <p:cNvSpPr/>
                <p:nvPr/>
              </p:nvSpPr>
              <p:spPr>
                <a:xfrm>
                  <a:off x="914400" y="0"/>
                  <a:ext cx="1600199"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8" name="Shape 18"/>
                <p:cNvSpPr/>
                <p:nvPr/>
              </p:nvSpPr>
              <p:spPr>
                <a:xfrm>
                  <a:off x="0" y="0"/>
                  <a:ext cx="4572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9" name="Shape 19"/>
                <p:cNvSpPr/>
                <p:nvPr/>
              </p:nvSpPr>
              <p:spPr>
                <a:xfrm>
                  <a:off x="228600" y="0"/>
                  <a:ext cx="7620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grpSp>
          <p:sp>
            <p:nvSpPr>
              <p:cNvPr id="20" name="Shape 20"/>
              <p:cNvSpPr/>
              <p:nvPr/>
            </p:nvSpPr>
            <p:spPr>
              <a:xfrm>
                <a:off x="3810000" y="0"/>
                <a:ext cx="28194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21" name="Shape 21"/>
              <p:cNvSpPr/>
              <p:nvPr/>
            </p:nvSpPr>
            <p:spPr>
              <a:xfrm>
                <a:off x="2895600" y="0"/>
                <a:ext cx="4572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22" name="Shape 22"/>
              <p:cNvSpPr/>
              <p:nvPr/>
            </p:nvSpPr>
            <p:spPr>
              <a:xfrm>
                <a:off x="3124200" y="0"/>
                <a:ext cx="762000" cy="6858000"/>
              </a:xfrm>
              <a:prstGeom prst="rect">
                <a:avLst/>
              </a:prstGeom>
              <a:solidFill>
                <a:schemeClr val="lt1">
                  <a:alpha val="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grpSp>
        <p:sp>
          <p:nvSpPr>
            <p:cNvPr id="23" name="Shape 23"/>
            <p:cNvSpPr/>
            <p:nvPr/>
          </p:nvSpPr>
          <p:spPr>
            <a:xfrm>
              <a:off x="-11875" y="5035137"/>
              <a:ext cx="9144000" cy="1175700"/>
            </a:xfrm>
            <a:custGeom>
              <a:avLst/>
              <a:gdLst/>
              <a:ahLst/>
              <a:cxnLst/>
              <a:rect l="0" t="0" r="0" b="0"/>
              <a:pathLst>
                <a:path w="120000" h="120000" extrusionOk="0">
                  <a:moveTo>
                    <a:pt x="0" y="113939"/>
                  </a:moveTo>
                  <a:cubicBezTo>
                    <a:pt x="6480" y="116969"/>
                    <a:pt x="12961" y="120000"/>
                    <a:pt x="21974" y="118787"/>
                  </a:cubicBezTo>
                  <a:cubicBezTo>
                    <a:pt x="30986" y="117575"/>
                    <a:pt x="42051" y="116161"/>
                    <a:pt x="54077" y="106666"/>
                  </a:cubicBezTo>
                  <a:cubicBezTo>
                    <a:pt x="66103" y="97171"/>
                    <a:pt x="83142" y="79595"/>
                    <a:pt x="94129" y="61818"/>
                  </a:cubicBezTo>
                  <a:cubicBezTo>
                    <a:pt x="105116" y="44040"/>
                    <a:pt x="116363" y="15757"/>
                    <a:pt x="120000" y="0"/>
                  </a:cubicBezTo>
                </a:path>
              </a:pathLst>
            </a:custGeom>
            <a:noFill/>
            <a:ln w="9525" cap="flat" cmpd="sng">
              <a:solidFill>
                <a:schemeClr val="lt1">
                  <a:alpha val="20000"/>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dk1"/>
                </a:solidFill>
                <a:latin typeface="Questrial"/>
                <a:ea typeface="Questrial"/>
                <a:cs typeface="Questrial"/>
                <a:sym typeface="Questrial"/>
              </a:endParaRPr>
            </a:p>
          </p:txBody>
        </p:sp>
        <p:sp>
          <p:nvSpPr>
            <p:cNvPr id="24" name="Shape 24"/>
            <p:cNvSpPr/>
            <p:nvPr/>
          </p:nvSpPr>
          <p:spPr>
            <a:xfrm>
              <a:off x="-11875" y="3467594"/>
              <a:ext cx="9144000" cy="890700"/>
            </a:xfrm>
            <a:custGeom>
              <a:avLst/>
              <a:gdLst/>
              <a:ahLst/>
              <a:cxnLst/>
              <a:rect l="0" t="0" r="0" b="0"/>
              <a:pathLst>
                <a:path w="120000" h="120000" extrusionOk="0">
                  <a:moveTo>
                    <a:pt x="0" y="120000"/>
                  </a:moveTo>
                  <a:cubicBezTo>
                    <a:pt x="3454" y="101199"/>
                    <a:pt x="6909" y="82399"/>
                    <a:pt x="13714" y="63999"/>
                  </a:cubicBezTo>
                  <a:cubicBezTo>
                    <a:pt x="20519" y="45600"/>
                    <a:pt x="30181" y="18666"/>
                    <a:pt x="40831" y="9600"/>
                  </a:cubicBezTo>
                  <a:cubicBezTo>
                    <a:pt x="51480" y="533"/>
                    <a:pt x="64415" y="0"/>
                    <a:pt x="77610" y="9600"/>
                  </a:cubicBezTo>
                  <a:cubicBezTo>
                    <a:pt x="90805" y="19200"/>
                    <a:pt x="112805" y="57600"/>
                    <a:pt x="120000" y="67200"/>
                  </a:cubicBezTo>
                </a:path>
              </a:pathLst>
            </a:custGeom>
            <a:noFill/>
            <a:ln w="9525" cap="flat" cmpd="sng">
              <a:solidFill>
                <a:schemeClr val="lt1">
                  <a:alpha val="20000"/>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dk1"/>
                </a:solidFill>
                <a:latin typeface="Questrial"/>
                <a:ea typeface="Questrial"/>
                <a:cs typeface="Questrial"/>
                <a:sym typeface="Questrial"/>
              </a:endParaRPr>
            </a:p>
          </p:txBody>
        </p:sp>
        <p:sp>
          <p:nvSpPr>
            <p:cNvPr id="25" name="Shape 25"/>
            <p:cNvSpPr/>
            <p:nvPr/>
          </p:nvSpPr>
          <p:spPr>
            <a:xfrm>
              <a:off x="-23750" y="5640778"/>
              <a:ext cx="3004500" cy="1211400"/>
            </a:xfrm>
            <a:custGeom>
              <a:avLst/>
              <a:gdLst/>
              <a:ahLst/>
              <a:cxnLst/>
              <a:rect l="0" t="0" r="0" b="0"/>
              <a:pathLst>
                <a:path w="120000" h="120000" extrusionOk="0">
                  <a:moveTo>
                    <a:pt x="0" y="0"/>
                  </a:moveTo>
                  <a:cubicBezTo>
                    <a:pt x="44071" y="49705"/>
                    <a:pt x="88142" y="99411"/>
                    <a:pt x="120000" y="120000"/>
                  </a:cubicBezTo>
                </a:path>
              </a:pathLst>
            </a:custGeom>
            <a:noFill/>
            <a:ln w="9525" cap="flat" cmpd="sng">
              <a:solidFill>
                <a:schemeClr val="lt1">
                  <a:alpha val="20000"/>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dk1"/>
                </a:solidFill>
                <a:latin typeface="Questrial"/>
                <a:ea typeface="Questrial"/>
                <a:cs typeface="Questrial"/>
                <a:sym typeface="Questrial"/>
              </a:endParaRPr>
            </a:p>
          </p:txBody>
        </p:sp>
        <p:sp>
          <p:nvSpPr>
            <p:cNvPr id="26" name="Shape 26"/>
            <p:cNvSpPr/>
            <p:nvPr/>
          </p:nvSpPr>
          <p:spPr>
            <a:xfrm>
              <a:off x="-11875" y="5284519"/>
              <a:ext cx="9144000" cy="1478399"/>
            </a:xfrm>
            <a:custGeom>
              <a:avLst/>
              <a:gdLst/>
              <a:ahLst/>
              <a:cxnLst/>
              <a:rect l="0" t="0" r="0" b="0"/>
              <a:pathLst>
                <a:path w="120000" h="120000" extrusionOk="0">
                  <a:moveTo>
                    <a:pt x="0" y="0"/>
                  </a:moveTo>
                  <a:cubicBezTo>
                    <a:pt x="3753" y="8112"/>
                    <a:pt x="7506" y="16224"/>
                    <a:pt x="14493" y="27951"/>
                  </a:cubicBezTo>
                  <a:cubicBezTo>
                    <a:pt x="21480" y="39678"/>
                    <a:pt x="31922" y="57670"/>
                    <a:pt x="41922" y="70361"/>
                  </a:cubicBezTo>
                  <a:cubicBezTo>
                    <a:pt x="51922" y="83052"/>
                    <a:pt x="64571" y="96224"/>
                    <a:pt x="74493" y="104096"/>
                  </a:cubicBezTo>
                  <a:cubicBezTo>
                    <a:pt x="84415" y="111967"/>
                    <a:pt x="95116" y="115180"/>
                    <a:pt x="101454" y="117590"/>
                  </a:cubicBezTo>
                  <a:cubicBezTo>
                    <a:pt x="107792" y="120000"/>
                    <a:pt x="109428" y="118875"/>
                    <a:pt x="112519" y="118554"/>
                  </a:cubicBezTo>
                  <a:cubicBezTo>
                    <a:pt x="115610" y="118232"/>
                    <a:pt x="117805" y="116947"/>
                    <a:pt x="120000" y="115662"/>
                  </a:cubicBezTo>
                </a:path>
              </a:pathLst>
            </a:custGeom>
            <a:noFill/>
            <a:ln w="9525" cap="flat" cmpd="sng">
              <a:solidFill>
                <a:schemeClr val="lt1">
                  <a:alpha val="20000"/>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dk1"/>
                </a:solidFill>
                <a:latin typeface="Questrial"/>
                <a:ea typeface="Questrial"/>
                <a:cs typeface="Questrial"/>
                <a:sym typeface="Questrial"/>
              </a:endParaRPr>
            </a:p>
          </p:txBody>
        </p:sp>
        <p:sp>
          <p:nvSpPr>
            <p:cNvPr id="27" name="Shape 27"/>
            <p:cNvSpPr/>
            <p:nvPr/>
          </p:nvSpPr>
          <p:spPr>
            <a:xfrm>
              <a:off x="2137558" y="5132119"/>
              <a:ext cx="6982800" cy="1719900"/>
            </a:xfrm>
            <a:custGeom>
              <a:avLst/>
              <a:gdLst/>
              <a:ahLst/>
              <a:cxnLst/>
              <a:rect l="0" t="0" r="0" b="0"/>
              <a:pathLst>
                <a:path w="120000" h="120000" extrusionOk="0">
                  <a:moveTo>
                    <a:pt x="0" y="120000"/>
                  </a:moveTo>
                  <a:cubicBezTo>
                    <a:pt x="2789" y="107226"/>
                    <a:pt x="5578" y="94453"/>
                    <a:pt x="9387" y="82715"/>
                  </a:cubicBezTo>
                  <a:cubicBezTo>
                    <a:pt x="13197" y="70978"/>
                    <a:pt x="18469" y="58273"/>
                    <a:pt x="22857" y="49574"/>
                  </a:cubicBezTo>
                  <a:cubicBezTo>
                    <a:pt x="27244" y="40874"/>
                    <a:pt x="29931" y="37007"/>
                    <a:pt x="35714" y="30517"/>
                  </a:cubicBezTo>
                  <a:cubicBezTo>
                    <a:pt x="41496" y="24027"/>
                    <a:pt x="52040" y="14913"/>
                    <a:pt x="57551" y="10632"/>
                  </a:cubicBezTo>
                  <a:cubicBezTo>
                    <a:pt x="63061" y="6352"/>
                    <a:pt x="63911" y="6490"/>
                    <a:pt x="68775" y="4833"/>
                  </a:cubicBezTo>
                  <a:cubicBezTo>
                    <a:pt x="73639" y="3176"/>
                    <a:pt x="81326" y="1380"/>
                    <a:pt x="86734" y="690"/>
                  </a:cubicBezTo>
                  <a:cubicBezTo>
                    <a:pt x="92142" y="0"/>
                    <a:pt x="101224" y="690"/>
                    <a:pt x="101224" y="690"/>
                  </a:cubicBezTo>
                  <a:lnTo>
                    <a:pt x="111632" y="690"/>
                  </a:lnTo>
                  <a:cubicBezTo>
                    <a:pt x="114523" y="966"/>
                    <a:pt x="117176" y="1933"/>
                    <a:pt x="118571" y="2347"/>
                  </a:cubicBezTo>
                  <a:cubicBezTo>
                    <a:pt x="119965" y="2761"/>
                    <a:pt x="119489" y="2623"/>
                    <a:pt x="120000" y="3176"/>
                  </a:cubicBezTo>
                </a:path>
              </a:pathLst>
            </a:custGeom>
            <a:noFill/>
            <a:ln w="9525" cap="flat" cmpd="sng">
              <a:solidFill>
                <a:schemeClr val="lt1">
                  <a:alpha val="20000"/>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dk1"/>
                </a:solidFill>
                <a:latin typeface="Questrial"/>
                <a:ea typeface="Questrial"/>
                <a:cs typeface="Questrial"/>
                <a:sym typeface="Questrial"/>
              </a:endParaRPr>
            </a:p>
          </p:txBody>
        </p:sp>
        <p:sp>
          <p:nvSpPr>
            <p:cNvPr id="28" name="Shape 28"/>
            <p:cNvSpPr/>
            <p:nvPr/>
          </p:nvSpPr>
          <p:spPr>
            <a:xfrm rot="1799950">
              <a:off x="2996126" y="2859221"/>
              <a:ext cx="1601440" cy="1388149"/>
            </a:xfrm>
            <a:prstGeom prst="hexagon">
              <a:avLst>
                <a:gd name="adj" fmla="val 28544"/>
                <a:gd name="vf" fmla="val 115470"/>
              </a:avLst>
            </a:prstGeom>
            <a:solidFill>
              <a:schemeClr val="lt1">
                <a:alpha val="9803"/>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29" name="Shape 29"/>
            <p:cNvSpPr/>
            <p:nvPr/>
          </p:nvSpPr>
          <p:spPr>
            <a:xfrm rot="1799950">
              <a:off x="3720026" y="4126047"/>
              <a:ext cx="1601440" cy="1388149"/>
            </a:xfrm>
            <a:prstGeom prst="hexagon">
              <a:avLst>
                <a:gd name="adj" fmla="val 28544"/>
                <a:gd name="vf" fmla="val 115470"/>
              </a:avLst>
            </a:prstGeom>
            <a:solidFill>
              <a:schemeClr val="lt1">
                <a:alpha val="0"/>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30" name="Shape 30"/>
            <p:cNvSpPr/>
            <p:nvPr/>
          </p:nvSpPr>
          <p:spPr>
            <a:xfrm rot="1799950">
              <a:off x="3729553" y="1592396"/>
              <a:ext cx="1601440" cy="1388149"/>
            </a:xfrm>
            <a:prstGeom prst="hexagon">
              <a:avLst>
                <a:gd name="adj" fmla="val 28544"/>
                <a:gd name="vf" fmla="val 115470"/>
              </a:avLst>
            </a:prstGeom>
            <a:solidFill>
              <a:schemeClr val="lt1">
                <a:alpha val="6666"/>
              </a:schemeClr>
            </a:solidFill>
            <a:ln w="12700" cap="flat" cmpd="sng">
              <a:solidFill>
                <a:schemeClr val="lt1">
                  <a:alpha val="7843"/>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31" name="Shape 31"/>
            <p:cNvSpPr/>
            <p:nvPr/>
          </p:nvSpPr>
          <p:spPr>
            <a:xfrm rot="1799950">
              <a:off x="2977076" y="325572"/>
              <a:ext cx="1601440" cy="1388149"/>
            </a:xfrm>
            <a:prstGeom prst="hexagon">
              <a:avLst>
                <a:gd name="adj" fmla="val 28544"/>
                <a:gd name="vf" fmla="val 115470"/>
              </a:avLst>
            </a:prstGeom>
            <a:solidFill>
              <a:schemeClr val="lt1">
                <a:alpha val="3921"/>
              </a:schemeClr>
            </a:solidFill>
            <a:ln w="12700" cap="flat" cmpd="sng">
              <a:solidFill>
                <a:schemeClr val="lt1">
                  <a:alpha val="7843"/>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32" name="Shape 32"/>
            <p:cNvSpPr/>
            <p:nvPr/>
          </p:nvSpPr>
          <p:spPr>
            <a:xfrm rot="1799950">
              <a:off x="4462976" y="5383347"/>
              <a:ext cx="1601440" cy="1388149"/>
            </a:xfrm>
            <a:prstGeom prst="hexagon">
              <a:avLst>
                <a:gd name="adj" fmla="val 28544"/>
                <a:gd name="vf" fmla="val 115470"/>
              </a:avLst>
            </a:prstGeom>
            <a:solidFill>
              <a:schemeClr val="lt1">
                <a:alpha val="5882"/>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33" name="Shape 33"/>
            <p:cNvSpPr/>
            <p:nvPr/>
          </p:nvSpPr>
          <p:spPr>
            <a:xfrm rot="1799498">
              <a:off x="-382400" y="4201422"/>
              <a:ext cx="1261519" cy="1388149"/>
            </a:xfrm>
            <a:custGeom>
              <a:avLst/>
              <a:gdLst/>
              <a:ahLst/>
              <a:cxnLst/>
              <a:rect l="0" t="0" r="0" b="0"/>
              <a:pathLst>
                <a:path w="120000" h="120000" extrusionOk="0">
                  <a:moveTo>
                    <a:pt x="0" y="9084"/>
                  </a:moveTo>
                  <a:lnTo>
                    <a:pt x="5360" y="0"/>
                  </a:lnTo>
                  <a:lnTo>
                    <a:pt x="82305" y="0"/>
                  </a:lnTo>
                  <a:lnTo>
                    <a:pt x="120000" y="60000"/>
                  </a:lnTo>
                  <a:lnTo>
                    <a:pt x="82305" y="120000"/>
                  </a:lnTo>
                  <a:lnTo>
                    <a:pt x="70827" y="119970"/>
                  </a:lnTo>
                  <a:lnTo>
                    <a:pt x="0" y="9084"/>
                  </a:lnTo>
                  <a:close/>
                </a:path>
              </a:pathLst>
            </a:custGeom>
            <a:solidFill>
              <a:schemeClr val="lt1">
                <a:alpha val="9803"/>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34" name="Shape 34"/>
            <p:cNvSpPr/>
            <p:nvPr/>
          </p:nvSpPr>
          <p:spPr>
            <a:xfrm rot="1799950">
              <a:off x="24327" y="5402398"/>
              <a:ext cx="1601440" cy="1388149"/>
            </a:xfrm>
            <a:prstGeom prst="hexagon">
              <a:avLst>
                <a:gd name="adj" fmla="val 28544"/>
                <a:gd name="vf" fmla="val 115470"/>
              </a:avLst>
            </a:prstGeom>
            <a:solidFill>
              <a:schemeClr val="lt1">
                <a:alpha val="0"/>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35" name="Shape 35"/>
            <p:cNvSpPr/>
            <p:nvPr/>
          </p:nvSpPr>
          <p:spPr>
            <a:xfrm rot="1799950">
              <a:off x="52903" y="2849697"/>
              <a:ext cx="1601440" cy="1388149"/>
            </a:xfrm>
            <a:prstGeom prst="hexagon">
              <a:avLst>
                <a:gd name="adj" fmla="val 28544"/>
                <a:gd name="vf" fmla="val 115470"/>
              </a:avLst>
            </a:prstGeom>
            <a:solidFill>
              <a:schemeClr val="lt1">
                <a:alpha val="6666"/>
              </a:schemeClr>
            </a:solidFill>
            <a:ln w="12700" cap="flat" cmpd="sng">
              <a:solidFill>
                <a:schemeClr val="lt1">
                  <a:alpha val="7843"/>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36" name="Shape 36"/>
            <p:cNvSpPr/>
            <p:nvPr/>
          </p:nvSpPr>
          <p:spPr>
            <a:xfrm rot="1799950">
              <a:off x="776802" y="4126046"/>
              <a:ext cx="1601440" cy="1388149"/>
            </a:xfrm>
            <a:prstGeom prst="hexagon">
              <a:avLst>
                <a:gd name="adj" fmla="val 28544"/>
                <a:gd name="vf" fmla="val 115470"/>
              </a:avLst>
            </a:prstGeom>
            <a:solidFill>
              <a:schemeClr val="lt1">
                <a:alpha val="0"/>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37" name="Shape 37"/>
            <p:cNvSpPr/>
            <p:nvPr/>
          </p:nvSpPr>
          <p:spPr>
            <a:xfrm rot="1799950">
              <a:off x="1510227" y="5411922"/>
              <a:ext cx="1601440" cy="1388149"/>
            </a:xfrm>
            <a:prstGeom prst="hexagon">
              <a:avLst>
                <a:gd name="adj" fmla="val 28544"/>
                <a:gd name="vf" fmla="val 115470"/>
              </a:avLst>
            </a:prstGeom>
            <a:solidFill>
              <a:schemeClr val="lt1">
                <a:alpha val="0"/>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38" name="Shape 38"/>
            <p:cNvSpPr/>
            <p:nvPr/>
          </p:nvSpPr>
          <p:spPr>
            <a:xfrm rot="1799950">
              <a:off x="1529278" y="2859221"/>
              <a:ext cx="1601440" cy="1388149"/>
            </a:xfrm>
            <a:prstGeom prst="hexagon">
              <a:avLst>
                <a:gd name="adj" fmla="val 28544"/>
                <a:gd name="vf" fmla="val 115470"/>
              </a:avLst>
            </a:prstGeom>
            <a:solidFill>
              <a:schemeClr val="lt1">
                <a:alpha val="6666"/>
              </a:schemeClr>
            </a:solidFill>
            <a:ln w="12700" cap="flat" cmpd="sng">
              <a:solidFill>
                <a:schemeClr val="lt1">
                  <a:alpha val="7843"/>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39" name="Shape 39"/>
            <p:cNvSpPr/>
            <p:nvPr/>
          </p:nvSpPr>
          <p:spPr>
            <a:xfrm rot="1799950">
              <a:off x="795852" y="1563822"/>
              <a:ext cx="1601440" cy="1388149"/>
            </a:xfrm>
            <a:prstGeom prst="hexagon">
              <a:avLst>
                <a:gd name="adj" fmla="val 28544"/>
                <a:gd name="vf" fmla="val 115470"/>
              </a:avLst>
            </a:prstGeom>
            <a:solidFill>
              <a:schemeClr val="lt1">
                <a:alpha val="0"/>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40" name="Shape 40"/>
            <p:cNvSpPr/>
            <p:nvPr/>
          </p:nvSpPr>
          <p:spPr>
            <a:xfrm rot="1799950">
              <a:off x="6806128" y="4145097"/>
              <a:ext cx="1601440" cy="1388149"/>
            </a:xfrm>
            <a:prstGeom prst="hexagon">
              <a:avLst>
                <a:gd name="adj" fmla="val 28544"/>
                <a:gd name="vf" fmla="val 115470"/>
              </a:avLst>
            </a:prstGeom>
            <a:solidFill>
              <a:schemeClr val="lt1">
                <a:alpha val="9803"/>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41" name="Shape 41"/>
            <p:cNvSpPr/>
            <p:nvPr/>
          </p:nvSpPr>
          <p:spPr>
            <a:xfrm rot="1799950">
              <a:off x="7549078" y="5421448"/>
              <a:ext cx="1601440" cy="1388149"/>
            </a:xfrm>
            <a:prstGeom prst="hexagon">
              <a:avLst>
                <a:gd name="adj" fmla="val 28544"/>
                <a:gd name="vf" fmla="val 115470"/>
              </a:avLst>
            </a:prstGeom>
            <a:solidFill>
              <a:schemeClr val="lt1">
                <a:alpha val="0"/>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42" name="Shape 42"/>
            <p:cNvSpPr/>
            <p:nvPr/>
          </p:nvSpPr>
          <p:spPr>
            <a:xfrm rot="1799950">
              <a:off x="7549078" y="2868747"/>
              <a:ext cx="1601440" cy="1388149"/>
            </a:xfrm>
            <a:prstGeom prst="hexagon">
              <a:avLst>
                <a:gd name="adj" fmla="val 28544"/>
                <a:gd name="vf" fmla="val 115470"/>
              </a:avLst>
            </a:prstGeom>
            <a:solidFill>
              <a:schemeClr val="lt1">
                <a:alpha val="6666"/>
              </a:schemeClr>
            </a:solidFill>
            <a:ln w="12700" cap="flat" cmpd="sng">
              <a:solidFill>
                <a:schemeClr val="lt1">
                  <a:alpha val="7843"/>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43" name="Shape 43"/>
            <p:cNvSpPr/>
            <p:nvPr/>
          </p:nvSpPr>
          <p:spPr>
            <a:xfrm rot="1799921">
              <a:off x="8306497" y="4055546"/>
              <a:ext cx="1243249" cy="1388149"/>
            </a:xfrm>
            <a:custGeom>
              <a:avLst/>
              <a:gdLst/>
              <a:ahLst/>
              <a:cxnLst/>
              <a:rect l="0" t="0" r="0" b="0"/>
              <a:pathLst>
                <a:path w="120000" h="120000" extrusionOk="0">
                  <a:moveTo>
                    <a:pt x="0" y="60000"/>
                  </a:moveTo>
                  <a:lnTo>
                    <a:pt x="38242" y="0"/>
                  </a:lnTo>
                  <a:lnTo>
                    <a:pt x="45748" y="347"/>
                  </a:lnTo>
                  <a:lnTo>
                    <a:pt x="120000" y="114618"/>
                  </a:lnTo>
                  <a:lnTo>
                    <a:pt x="116307" y="120000"/>
                  </a:lnTo>
                  <a:lnTo>
                    <a:pt x="38242" y="120000"/>
                  </a:lnTo>
                  <a:lnTo>
                    <a:pt x="0" y="60000"/>
                  </a:lnTo>
                  <a:close/>
                </a:path>
              </a:pathLst>
            </a:custGeom>
            <a:solidFill>
              <a:schemeClr val="lt1">
                <a:alpha val="3921"/>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44" name="Shape 44"/>
            <p:cNvSpPr/>
            <p:nvPr/>
          </p:nvSpPr>
          <p:spPr>
            <a:xfrm rot="1800143">
              <a:off x="8306711" y="1511530"/>
              <a:ext cx="1241910" cy="1388818"/>
            </a:xfrm>
            <a:custGeom>
              <a:avLst/>
              <a:gdLst/>
              <a:ahLst/>
              <a:cxnLst/>
              <a:rect l="0" t="0" r="0" b="0"/>
              <a:pathLst>
                <a:path w="120000" h="120000" extrusionOk="0">
                  <a:moveTo>
                    <a:pt x="0" y="60025"/>
                  </a:moveTo>
                  <a:lnTo>
                    <a:pt x="38289" y="50"/>
                  </a:lnTo>
                  <a:lnTo>
                    <a:pt x="46575" y="0"/>
                  </a:lnTo>
                  <a:lnTo>
                    <a:pt x="120000" y="114391"/>
                  </a:lnTo>
                  <a:lnTo>
                    <a:pt x="116450" y="120000"/>
                  </a:lnTo>
                  <a:lnTo>
                    <a:pt x="38289" y="120000"/>
                  </a:lnTo>
                  <a:lnTo>
                    <a:pt x="0" y="60025"/>
                  </a:lnTo>
                  <a:close/>
                </a:path>
              </a:pathLst>
            </a:custGeom>
            <a:solidFill>
              <a:schemeClr val="lt1">
                <a:alpha val="0"/>
              </a:schemeClr>
            </a:solidFill>
            <a:ln w="12700" cap="flat" cmpd="sng">
              <a:solidFill>
                <a:schemeClr val="lt1">
                  <a:alpha val="11764"/>
                </a:schemeClr>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grpSp>
      <p:sp>
        <p:nvSpPr>
          <p:cNvPr id="45" name="Shape 45"/>
          <p:cNvSpPr/>
          <p:nvPr/>
        </p:nvSpPr>
        <p:spPr>
          <a:xfrm>
            <a:off x="457200" y="250115"/>
            <a:ext cx="8229600" cy="4639199"/>
          </a:xfrm>
          <a:prstGeom prst="rect">
            <a:avLst/>
          </a:prstGeom>
          <a:solidFill>
            <a:schemeClr val="lt1"/>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46" name="Shape 46"/>
          <p:cNvSpPr/>
          <p:nvPr/>
        </p:nvSpPr>
        <p:spPr>
          <a:xfrm>
            <a:off x="4561242" y="-16133"/>
            <a:ext cx="3679200" cy="524399"/>
          </a:xfrm>
          <a:prstGeom prst="rect">
            <a:avLst/>
          </a:prstGeom>
          <a:solidFill>
            <a:srgbClr val="F5F5F5"/>
          </a:solidFill>
          <a:ln w="15875" cap="flat" cmpd="sng">
            <a:solidFill>
              <a:srgbClr val="1FADCC"/>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47" name="Shape 47"/>
          <p:cNvSpPr/>
          <p:nvPr/>
        </p:nvSpPr>
        <p:spPr>
          <a:xfrm>
            <a:off x="4649096" y="-16132"/>
            <a:ext cx="3505200" cy="468000"/>
          </a:xfrm>
          <a:prstGeom prst="rect">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48" name="Shape 48"/>
          <p:cNvSpPr txBox="1">
            <a:spLocks noGrp="1"/>
          </p:cNvSpPr>
          <p:nvPr>
            <p:ph type="title"/>
          </p:nvPr>
        </p:nvSpPr>
        <p:spPr>
          <a:xfrm>
            <a:off x="1043490" y="770747"/>
            <a:ext cx="7024799" cy="857400"/>
          </a:xfrm>
          <a:prstGeom prst="rect">
            <a:avLst/>
          </a:prstGeom>
          <a:noFill/>
          <a:ln>
            <a:noFill/>
          </a:ln>
        </p:spPr>
        <p:txBody>
          <a:bodyPr lIns="91425" tIns="91425" rIns="91425" bIns="91425" anchor="b" anchorCtr="0"/>
          <a:lstStyle>
            <a:lvl1pPr marL="0" marR="0" lvl="0" indent="0" algn="l" rtl="0">
              <a:spcBef>
                <a:spcPts val="0"/>
              </a:spcBef>
              <a:buClr>
                <a:schemeClr val="accent1"/>
              </a:buClr>
              <a:buFont typeface="Questrial"/>
              <a:buNone/>
              <a:defRPr sz="4000" b="0" i="0" u="none" strike="noStrike" cap="none">
                <a:solidFill>
                  <a:schemeClr val="accent1"/>
                </a:solidFill>
                <a:latin typeface="Questrial"/>
                <a:ea typeface="Questrial"/>
                <a:cs typeface="Questrial"/>
                <a:sym typeface="Questrial"/>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49" name="Shape 49"/>
          <p:cNvSpPr txBox="1">
            <a:spLocks noGrp="1"/>
          </p:cNvSpPr>
          <p:nvPr>
            <p:ph type="body" idx="1"/>
          </p:nvPr>
        </p:nvSpPr>
        <p:spPr>
          <a:xfrm>
            <a:off x="1043491" y="1742739"/>
            <a:ext cx="6777299" cy="2631600"/>
          </a:xfrm>
          <a:prstGeom prst="rect">
            <a:avLst/>
          </a:prstGeom>
          <a:noFill/>
          <a:ln>
            <a:noFill/>
          </a:ln>
        </p:spPr>
        <p:txBody>
          <a:bodyPr lIns="91425" tIns="91425" rIns="91425" bIns="91425" anchor="t" anchorCtr="0"/>
          <a:lstStyle>
            <a:lvl1pPr marL="342900" marR="0" lvl="0" indent="-163576" algn="l" rtl="0">
              <a:spcBef>
                <a:spcPts val="480"/>
              </a:spcBef>
              <a:buClr>
                <a:schemeClr val="accent1"/>
              </a:buClr>
              <a:buSzPct val="76000"/>
              <a:buFont typeface="Noto Sans Symbols"/>
              <a:buChar char="○"/>
              <a:defRPr sz="2400" b="0" i="0" u="none" strike="noStrike" cap="none">
                <a:solidFill>
                  <a:schemeClr val="dk2"/>
                </a:solidFill>
                <a:latin typeface="Questrial"/>
                <a:ea typeface="Questrial"/>
                <a:cs typeface="Questrial"/>
                <a:sym typeface="Questrial"/>
              </a:defRPr>
            </a:lvl1pPr>
            <a:lvl2pPr marL="640080" marR="0" lvl="1" indent="-178308" algn="l" rtl="0">
              <a:spcBef>
                <a:spcPts val="440"/>
              </a:spcBef>
              <a:buClr>
                <a:schemeClr val="accent1"/>
              </a:buClr>
              <a:buSzPct val="76000"/>
              <a:buFont typeface="Noto Sans Symbols"/>
              <a:buChar char="○"/>
              <a:defRPr sz="2200" b="0" i="0" u="none" strike="noStrike" cap="none">
                <a:solidFill>
                  <a:schemeClr val="dk2"/>
                </a:solidFill>
                <a:latin typeface="Questrial"/>
                <a:ea typeface="Questrial"/>
                <a:cs typeface="Questrial"/>
                <a:sym typeface="Questrial"/>
              </a:defRPr>
            </a:lvl2pPr>
            <a:lvl3pPr marL="914400" marR="0" lvl="2" indent="-132080" algn="l" rtl="0">
              <a:spcBef>
                <a:spcPts val="400"/>
              </a:spcBef>
              <a:buClr>
                <a:schemeClr val="accent1"/>
              </a:buClr>
              <a:buSzPct val="76000"/>
              <a:buFont typeface="Noto Sans Symbols"/>
              <a:buChar char="○"/>
              <a:defRPr sz="2000" b="0" i="0" u="none" strike="noStrike" cap="none">
                <a:solidFill>
                  <a:schemeClr val="dk2"/>
                </a:solidFill>
                <a:latin typeface="Questrial"/>
                <a:ea typeface="Questrial"/>
                <a:cs typeface="Questrial"/>
                <a:sym typeface="Questrial"/>
              </a:defRPr>
            </a:lvl3pPr>
            <a:lvl4pPr marL="1124712" marR="0" lvl="3" indent="-148844" algn="l" rtl="0">
              <a:spcBef>
                <a:spcPts val="360"/>
              </a:spcBef>
              <a:buClr>
                <a:schemeClr val="accent1"/>
              </a:buClr>
              <a:buSzPct val="76000"/>
              <a:buFont typeface="Noto Sans Symbols"/>
              <a:buChar char="○"/>
              <a:defRPr sz="1800" b="0" i="0" u="none" strike="noStrike" cap="none">
                <a:solidFill>
                  <a:schemeClr val="dk2"/>
                </a:solidFill>
                <a:latin typeface="Questrial"/>
                <a:ea typeface="Questrial"/>
                <a:cs typeface="Questrial"/>
                <a:sym typeface="Questrial"/>
              </a:defRPr>
            </a:lvl4pPr>
            <a:lvl5pPr marL="1325880" marR="0" lvl="4" indent="-156464" algn="l" rtl="0">
              <a:spcBef>
                <a:spcPts val="320"/>
              </a:spcBef>
              <a:buClr>
                <a:schemeClr val="accent1"/>
              </a:buClr>
              <a:buSzPct val="76000"/>
              <a:buFont typeface="Noto Sans Symbols"/>
              <a:buChar char="○"/>
              <a:defRPr sz="1600" b="0" i="0" u="none" strike="noStrike" cap="none">
                <a:solidFill>
                  <a:schemeClr val="dk2"/>
                </a:solidFill>
                <a:latin typeface="Questrial"/>
                <a:ea typeface="Questrial"/>
                <a:cs typeface="Questrial"/>
                <a:sym typeface="Questrial"/>
              </a:defRPr>
            </a:lvl5pPr>
            <a:lvl6pPr marL="1517904" marR="0" lvl="5" indent="-167639" algn="l" rtl="0">
              <a:spcBef>
                <a:spcPts val="280"/>
              </a:spcBef>
              <a:buClr>
                <a:schemeClr val="accent1"/>
              </a:buClr>
              <a:buSzPct val="76000"/>
              <a:buFont typeface="Noto Sans Symbols"/>
              <a:buChar char="○"/>
              <a:defRPr sz="1400" b="0" i="0" u="none" strike="noStrike" cap="none">
                <a:solidFill>
                  <a:schemeClr val="dk2"/>
                </a:solidFill>
                <a:latin typeface="Questrial"/>
                <a:ea typeface="Questrial"/>
                <a:cs typeface="Questrial"/>
                <a:sym typeface="Questrial"/>
              </a:defRPr>
            </a:lvl6pPr>
            <a:lvl7pPr marL="1719072" marR="0" lvl="6" indent="-165608" algn="l" rtl="0">
              <a:spcBef>
                <a:spcPts val="280"/>
              </a:spcBef>
              <a:buClr>
                <a:schemeClr val="accent1"/>
              </a:buClr>
              <a:buSzPct val="76000"/>
              <a:buFont typeface="Noto Sans Symbols"/>
              <a:buChar char="○"/>
              <a:defRPr sz="1400" b="0" i="0" u="none" strike="noStrike" cap="none">
                <a:solidFill>
                  <a:schemeClr val="dk2"/>
                </a:solidFill>
                <a:latin typeface="Questrial"/>
                <a:ea typeface="Questrial"/>
                <a:cs typeface="Questrial"/>
                <a:sym typeface="Questrial"/>
              </a:defRPr>
            </a:lvl7pPr>
            <a:lvl8pPr marL="1920240" marR="0" lvl="7" indent="-163575" algn="l" rtl="0">
              <a:spcBef>
                <a:spcPts val="280"/>
              </a:spcBef>
              <a:buClr>
                <a:schemeClr val="accent1"/>
              </a:buClr>
              <a:buSzPct val="76000"/>
              <a:buFont typeface="Noto Sans Symbols"/>
              <a:buChar char="○"/>
              <a:defRPr sz="1400" b="0" i="0" u="none" strike="noStrike" cap="none">
                <a:solidFill>
                  <a:schemeClr val="dk2"/>
                </a:solidFill>
                <a:latin typeface="Questrial"/>
                <a:ea typeface="Questrial"/>
                <a:cs typeface="Questrial"/>
                <a:sym typeface="Questrial"/>
              </a:defRPr>
            </a:lvl8pPr>
            <a:lvl9pPr marL="2121408" marR="0" lvl="8" indent="-161543" algn="l" rtl="0">
              <a:spcBef>
                <a:spcPts val="280"/>
              </a:spcBef>
              <a:buClr>
                <a:schemeClr val="accent1"/>
              </a:buClr>
              <a:buSzPct val="76000"/>
              <a:buFont typeface="Noto Sans Symbols"/>
              <a:buChar char="○"/>
              <a:defRPr sz="1400" b="0" i="0" u="none" strike="noStrike" cap="none">
                <a:solidFill>
                  <a:schemeClr val="dk2"/>
                </a:solidFill>
                <a:latin typeface="Questrial"/>
                <a:ea typeface="Questrial"/>
                <a:cs typeface="Questrial"/>
                <a:sym typeface="Questrial"/>
              </a:defRPr>
            </a:lvl9pPr>
          </a:lstStyle>
          <a:p>
            <a:endParaRPr/>
          </a:p>
        </p:txBody>
      </p:sp>
      <p:sp>
        <p:nvSpPr>
          <p:cNvPr id="50" name="Shape 50"/>
          <p:cNvSpPr txBox="1">
            <a:spLocks noGrp="1"/>
          </p:cNvSpPr>
          <p:nvPr>
            <p:ph type="dt" idx="10"/>
          </p:nvPr>
        </p:nvSpPr>
        <p:spPr>
          <a:xfrm>
            <a:off x="5997387" y="168368"/>
            <a:ext cx="2133599" cy="273900"/>
          </a:xfrm>
          <a:prstGeom prst="rect">
            <a:avLst/>
          </a:prstGeom>
          <a:noFill/>
          <a:ln>
            <a:noFill/>
          </a:ln>
        </p:spPr>
        <p:txBody>
          <a:bodyPr lIns="91425" tIns="91425" rIns="91425" bIns="91425" anchor="ctr" anchorCtr="0"/>
          <a:lstStyle>
            <a:lvl1pPr marL="0" marR="0" lvl="0" indent="0" algn="r" rtl="0">
              <a:spcBef>
                <a:spcPts val="0"/>
              </a:spcBef>
              <a:buNone/>
              <a:defRPr sz="1200" b="0" i="0" u="none" strike="noStrike" cap="none">
                <a:solidFill>
                  <a:srgbClr val="FEFEFE"/>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dk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dk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dk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dk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dk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dk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dk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dk1"/>
                </a:solidFill>
                <a:latin typeface="Questrial"/>
                <a:ea typeface="Questrial"/>
                <a:cs typeface="Questrial"/>
                <a:sym typeface="Questrial"/>
              </a:defRPr>
            </a:lvl9pPr>
          </a:lstStyle>
          <a:p>
            <a:endParaRPr/>
          </a:p>
        </p:txBody>
      </p:sp>
      <p:sp>
        <p:nvSpPr>
          <p:cNvPr id="51" name="Shape 51"/>
          <p:cNvSpPr txBox="1">
            <a:spLocks noGrp="1"/>
          </p:cNvSpPr>
          <p:nvPr>
            <p:ph type="ftr" idx="11"/>
          </p:nvPr>
        </p:nvSpPr>
        <p:spPr>
          <a:xfrm>
            <a:off x="4641448" y="4389120"/>
            <a:ext cx="3502200" cy="273900"/>
          </a:xfrm>
          <a:prstGeom prst="rect">
            <a:avLst/>
          </a:prstGeom>
          <a:noFill/>
          <a:ln>
            <a:noFill/>
          </a:ln>
        </p:spPr>
        <p:txBody>
          <a:bodyPr lIns="91425" tIns="91425" rIns="91425" bIns="91425" anchor="ctr" anchorCtr="0"/>
          <a:lstStyle>
            <a:lvl1pPr marL="0" marR="0" lvl="0" indent="0" algn="r" rtl="0">
              <a:spcBef>
                <a:spcPts val="0"/>
              </a:spcBef>
              <a:buNone/>
              <a:defRPr sz="1200" b="0" i="0" u="none" strike="noStrike" cap="none">
                <a:solidFill>
                  <a:schemeClr val="accen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dk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dk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dk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dk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dk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dk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dk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dk1"/>
                </a:solidFill>
                <a:latin typeface="Questrial"/>
                <a:ea typeface="Questrial"/>
                <a:cs typeface="Questrial"/>
                <a:sym typeface="Questrial"/>
              </a:defRPr>
            </a:lvl9pPr>
          </a:lstStyle>
          <a:p>
            <a:endParaRPr/>
          </a:p>
        </p:txBody>
      </p:sp>
      <p:sp>
        <p:nvSpPr>
          <p:cNvPr id="52" name="Shape 52"/>
          <p:cNvSpPr txBox="1">
            <a:spLocks noGrp="1"/>
          </p:cNvSpPr>
          <p:nvPr>
            <p:ph type="sldNum" idx="12"/>
          </p:nvPr>
        </p:nvSpPr>
        <p:spPr>
          <a:xfrm>
            <a:off x="4649096" y="168368"/>
            <a:ext cx="1332299" cy="273900"/>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1200" b="0" i="0" u="none" strike="noStrike" cap="none">
                <a:solidFill>
                  <a:srgbClr val="FEFEFE"/>
                </a:solidFill>
                <a:latin typeface="Questrial"/>
                <a:ea typeface="Questrial"/>
                <a:cs typeface="Questrial"/>
                <a:sym typeface="Questrial"/>
              </a:rPr>
              <a:t>‹#›</a:t>
            </a:fld>
            <a:endParaRPr lang="en" sz="1200" b="0" i="0" u="none" strike="noStrike" cap="none">
              <a:solidFill>
                <a:srgbClr val="FEFEFE"/>
              </a:solidFill>
              <a:latin typeface="Questrial"/>
              <a:ea typeface="Questrial"/>
              <a:cs typeface="Questrial"/>
              <a:sym typeface="Quest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harlotteBrown@uga.edu" TargetMode="External"/><Relationship Id="rId4" Type="http://schemas.openxmlformats.org/officeDocument/2006/relationships/hyperlink" Target="mailto:NEmerson@uga.edu" TargetMode="External"/><Relationship Id="rId5" Type="http://schemas.openxmlformats.org/officeDocument/2006/relationships/hyperlink" Target="mailto:Renaldo.Gacad@uga.edu" TargetMode="External"/><Relationship Id="rId6" Type="http://schemas.openxmlformats.org/officeDocument/2006/relationships/hyperlink" Target="mailto:Nyya.Jones25@uga.edu" TargetMode="External"/><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3" Type="http://schemas.openxmlformats.org/officeDocument/2006/relationships/hyperlink" Target="http://tinyurl.com/CentristEval" TargetMode="External"/><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3" Type="http://schemas.openxmlformats.org/officeDocument/2006/relationships/hyperlink" Target="http://chronicle.com/article/Transgender%C2%ADStudents%C2%ADDeserve/233755?cid=cp11" TargetMode="External"/><Relationship Id="rId4" Type="http://schemas.openxmlformats.org/officeDocument/2006/relationships/hyperlink" Target="http://thebodyisnotanapology.com/magazine/pronounOroundOetiquette/" TargetMode="External"/><Relationship Id="rId5" Type="http://schemas.openxmlformats.org/officeDocument/2006/relationships/hyperlink" Target="http://chronicle.com/article/Leaving%C2%ADNo%C2%ADTrans%C2%ADCollege/233754?cid=cp11" TargetMode="External"/><Relationship Id="rId6" Type="http://schemas.openxmlformats.org/officeDocument/2006/relationships/hyperlink" Target="http://chronicle.com/article/A%C2%ADGuide%C2%ADto%C2%ADGender%C2%ADInclusive/233756?cid=cp11" TargetMode="External"/><Relationship Id="rId7" Type="http://schemas.openxmlformats.org/officeDocument/2006/relationships/hyperlink" Target="http://www.crossroadsantiracism.org/wp-content/themes/crossroads/PDFs/Racial%20Identiy%20Caucusing%20Strategy.pdf" TargetMode="External"/><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3" Type="http://schemas.openxmlformats.org/officeDocument/2006/relationships/hyperlink" Target="http://www.edutopia.org/blog/equity-vs-equality-shane-safir" TargetMode="External"/><Relationship Id="rId4" Type="http://schemas.openxmlformats.org/officeDocument/2006/relationships/hyperlink" Target="http://www.newyorker.com/news/news-desk/whos-afraid-of-same-sex-bathrooms" TargetMode="External"/><Relationship Id="rId5" Type="http://schemas.openxmlformats.org/officeDocument/2006/relationships/hyperlink" Target="http://www.buzzfeed.com/meredithtalusan/we%C2%ADjust%C2%ADneed%C2%ADto%C2%ADpee%23.haNKy78mP" TargetMode="External"/><Relationship Id="rId6" Type="http://schemas.openxmlformats.org/officeDocument/2006/relationships/hyperlink" Target="http://www.nytimes.com/interactive/projects/storywall/transgender-today" TargetMode="External"/><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Shape 255"/>
          <p:cNvSpPr txBox="1">
            <a:spLocks noGrp="1"/>
          </p:cNvSpPr>
          <p:nvPr>
            <p:ph type="title"/>
          </p:nvPr>
        </p:nvSpPr>
        <p:spPr>
          <a:xfrm>
            <a:off x="1082843" y="654295"/>
            <a:ext cx="7472946" cy="1082994"/>
          </a:xfrm>
          <a:prstGeom prst="rect">
            <a:avLst/>
          </a:prstGeom>
        </p:spPr>
        <p:txBody>
          <a:bodyPr lIns="91425" tIns="91425" rIns="91425" bIns="91425" anchor="b" anchorCtr="0">
            <a:noAutofit/>
          </a:bodyPr>
          <a:lstStyle/>
          <a:p>
            <a:pPr lvl="0" rtl="0">
              <a:spcBef>
                <a:spcPts val="0"/>
              </a:spcBef>
              <a:buNone/>
            </a:pPr>
            <a:r>
              <a:rPr lang="en" sz="3000" dirty="0"/>
              <a:t>StudentAffairs.com</a:t>
            </a:r>
          </a:p>
          <a:p>
            <a:pPr lvl="0">
              <a:spcBef>
                <a:spcPts val="0"/>
              </a:spcBef>
              <a:buNone/>
            </a:pPr>
            <a:r>
              <a:rPr lang="en" sz="3000" dirty="0"/>
              <a:t>Case Study Competition</a:t>
            </a:r>
          </a:p>
        </p:txBody>
      </p:sp>
      <p:sp>
        <p:nvSpPr>
          <p:cNvPr id="256" name="Shape 256"/>
          <p:cNvSpPr txBox="1">
            <a:spLocks noGrp="1"/>
          </p:cNvSpPr>
          <p:nvPr>
            <p:ph type="body" idx="1"/>
          </p:nvPr>
        </p:nvSpPr>
        <p:spPr>
          <a:xfrm>
            <a:off x="1258649" y="1776788"/>
            <a:ext cx="7016403" cy="1930400"/>
          </a:xfrm>
          <a:prstGeom prst="rect">
            <a:avLst/>
          </a:prstGeom>
        </p:spPr>
        <p:txBody>
          <a:bodyPr lIns="91425" tIns="91425" rIns="91425" bIns="91425" anchor="t" anchorCtr="0">
            <a:noAutofit/>
          </a:bodyPr>
          <a:lstStyle/>
          <a:p>
            <a:pPr lvl="0" rtl="0">
              <a:spcBef>
                <a:spcPts val="0"/>
              </a:spcBef>
              <a:buNone/>
            </a:pPr>
            <a:r>
              <a:rPr lang="en" sz="1800" dirty="0"/>
              <a:t>Charlotte Brown - </a:t>
            </a:r>
            <a:r>
              <a:rPr lang="en" sz="1800" u="sng" dirty="0">
                <a:solidFill>
                  <a:schemeClr val="hlink"/>
                </a:solidFill>
                <a:hlinkClick r:id="rId3"/>
              </a:rPr>
              <a:t>CharlotteBrown@uga.edu</a:t>
            </a:r>
            <a:r>
              <a:rPr lang="en" sz="1800" dirty="0"/>
              <a:t> </a:t>
            </a:r>
          </a:p>
          <a:p>
            <a:pPr lvl="0" rtl="0">
              <a:spcBef>
                <a:spcPts val="0"/>
              </a:spcBef>
              <a:buNone/>
            </a:pPr>
            <a:r>
              <a:rPr lang="en" sz="1800" dirty="0"/>
              <a:t>Natalie Emerson - </a:t>
            </a:r>
            <a:r>
              <a:rPr lang="en" sz="1800" u="sng" dirty="0">
                <a:solidFill>
                  <a:schemeClr val="hlink"/>
                </a:solidFill>
                <a:hlinkClick r:id="rId4"/>
              </a:rPr>
              <a:t>NEmerson@uga.edu</a:t>
            </a:r>
            <a:r>
              <a:rPr lang="en" sz="1800" dirty="0"/>
              <a:t> </a:t>
            </a:r>
          </a:p>
          <a:p>
            <a:pPr lvl="0" rtl="0">
              <a:spcBef>
                <a:spcPts val="0"/>
              </a:spcBef>
              <a:buNone/>
            </a:pPr>
            <a:r>
              <a:rPr lang="en" sz="1800" dirty="0"/>
              <a:t>Reggie Gacad - </a:t>
            </a:r>
            <a:r>
              <a:rPr lang="en" sz="1800" u="sng" dirty="0">
                <a:solidFill>
                  <a:schemeClr val="hlink"/>
                </a:solidFill>
                <a:hlinkClick r:id="rId5"/>
              </a:rPr>
              <a:t>Renaldo.Gacad@uga.edu</a:t>
            </a:r>
          </a:p>
          <a:p>
            <a:pPr lvl="0">
              <a:spcBef>
                <a:spcPts val="0"/>
              </a:spcBef>
              <a:buNone/>
            </a:pPr>
            <a:r>
              <a:rPr lang="en" sz="1800" dirty="0"/>
              <a:t>Nyya </a:t>
            </a:r>
            <a:r>
              <a:rPr lang="en" sz="1800" dirty="0" smtClean="0"/>
              <a:t>Jones</a:t>
            </a:r>
            <a:r>
              <a:rPr lang="en-US" sz="1800" dirty="0" smtClean="0"/>
              <a:t> (Team Leader)</a:t>
            </a:r>
            <a:r>
              <a:rPr lang="en" sz="1800" dirty="0" smtClean="0"/>
              <a:t> </a:t>
            </a:r>
            <a:r>
              <a:rPr lang="en" sz="1800" dirty="0"/>
              <a:t>- </a:t>
            </a:r>
            <a:r>
              <a:rPr lang="en" sz="1800" u="sng" dirty="0">
                <a:solidFill>
                  <a:schemeClr val="hlink"/>
                </a:solidFill>
                <a:hlinkClick r:id="rId6"/>
              </a:rPr>
              <a:t>Nyya.Jones25@uga.edu</a:t>
            </a:r>
            <a:r>
              <a:rPr lang="en" sz="1800" dirty="0"/>
              <a:t> </a:t>
            </a:r>
            <a:endParaRPr lang="en-US" sz="1800" dirty="0" smtClean="0"/>
          </a:p>
          <a:p>
            <a:pPr lvl="0">
              <a:spcBef>
                <a:spcPts val="0"/>
              </a:spcBef>
              <a:buNone/>
            </a:pPr>
            <a:endParaRPr lang="en-US" sz="1800" dirty="0" smtClean="0"/>
          </a:p>
          <a:p>
            <a:pPr lvl="0">
              <a:spcBef>
                <a:spcPts val="0"/>
              </a:spcBef>
              <a:buNone/>
            </a:pPr>
            <a:r>
              <a:rPr lang="en-US" sz="1800" dirty="0" smtClean="0"/>
              <a:t>From The University of </a:t>
            </a:r>
            <a:r>
              <a:rPr lang="en-US" sz="1800" smtClean="0"/>
              <a:t>Georgia - </a:t>
            </a:r>
            <a:r>
              <a:rPr lang="en-US" sz="1800" dirty="0" smtClean="0"/>
              <a:t>M.Ed. College Student Affairs Administration Program</a:t>
            </a:r>
            <a:endParaRPr lang="en" sz="1800" dirty="0"/>
          </a:p>
        </p:txBody>
      </p:sp>
      <p:sp>
        <p:nvSpPr>
          <p:cNvPr id="257" name="Shape 257"/>
          <p:cNvSpPr txBox="1"/>
          <p:nvPr/>
        </p:nvSpPr>
        <p:spPr>
          <a:xfrm>
            <a:off x="1258650" y="4070791"/>
            <a:ext cx="6637500" cy="540299"/>
          </a:xfrm>
          <a:prstGeom prst="rect">
            <a:avLst/>
          </a:prstGeom>
          <a:noFill/>
          <a:ln>
            <a:noFill/>
          </a:ln>
        </p:spPr>
        <p:txBody>
          <a:bodyPr lIns="91425" tIns="91425" rIns="91425" bIns="91425" anchor="ctr" anchorCtr="0">
            <a:noAutofit/>
          </a:bodyPr>
          <a:lstStyle/>
          <a:p>
            <a:pPr lvl="0" algn="ctr">
              <a:spcBef>
                <a:spcPts val="0"/>
              </a:spcBef>
              <a:buNone/>
            </a:pPr>
            <a:r>
              <a:rPr lang="en" sz="1600" b="1" i="1" dirty="0">
                <a:solidFill>
                  <a:schemeClr val="accent2"/>
                </a:solidFill>
                <a:latin typeface="Questrial"/>
                <a:ea typeface="Questrial"/>
                <a:cs typeface="Questrial"/>
                <a:sym typeface="Questrial"/>
              </a:rPr>
              <a:t>Please review the notes section on each slide for further information.</a:t>
            </a:r>
          </a:p>
        </p:txBody>
      </p:sp>
    </p:spTree>
  </p:cSld>
  <p:clrMapOvr>
    <a:masterClrMapping/>
  </p:clrMapOvr>
  <p:transition xmlns:p14="http://schemas.microsoft.com/office/powerpoint/2010/mai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09"/>
        <p:cNvGrpSpPr/>
        <p:nvPr/>
      </p:nvGrpSpPr>
      <p:grpSpPr>
        <a:xfrm>
          <a:off x="0" y="0"/>
          <a:ext cx="0" cy="0"/>
          <a:chOff x="0" y="0"/>
          <a:chExt cx="0" cy="0"/>
        </a:xfrm>
      </p:grpSpPr>
      <p:sp>
        <p:nvSpPr>
          <p:cNvPr id="310" name="Shape 310"/>
          <p:cNvSpPr txBox="1">
            <a:spLocks noGrp="1"/>
          </p:cNvSpPr>
          <p:nvPr>
            <p:ph type="title"/>
          </p:nvPr>
        </p:nvSpPr>
        <p:spPr>
          <a:xfrm>
            <a:off x="1043490" y="770747"/>
            <a:ext cx="7024799" cy="857400"/>
          </a:xfrm>
          <a:prstGeom prst="rect">
            <a:avLst/>
          </a:prstGeom>
        </p:spPr>
        <p:txBody>
          <a:bodyPr lIns="91425" tIns="91425" rIns="91425" bIns="91425" anchor="b" anchorCtr="0">
            <a:noAutofit/>
          </a:bodyPr>
          <a:lstStyle/>
          <a:p>
            <a:pPr lvl="0" rtl="0">
              <a:spcBef>
                <a:spcPts val="0"/>
              </a:spcBef>
              <a:buNone/>
            </a:pPr>
            <a:r>
              <a:rPr lang="en"/>
              <a:t>Words on the Wall Activity</a:t>
            </a:r>
          </a:p>
        </p:txBody>
      </p:sp>
      <p:sp>
        <p:nvSpPr>
          <p:cNvPr id="311" name="Shape 311"/>
          <p:cNvSpPr txBox="1">
            <a:spLocks noGrp="1"/>
          </p:cNvSpPr>
          <p:nvPr>
            <p:ph type="body" idx="1"/>
          </p:nvPr>
        </p:nvSpPr>
        <p:spPr>
          <a:xfrm>
            <a:off x="1043491" y="1742739"/>
            <a:ext cx="6777299" cy="2631600"/>
          </a:xfrm>
          <a:prstGeom prst="rect">
            <a:avLst/>
          </a:prstGeom>
        </p:spPr>
        <p:txBody>
          <a:bodyPr lIns="91425" tIns="91425" rIns="91425" bIns="91425" anchor="t" anchorCtr="0">
            <a:noAutofit/>
          </a:bodyPr>
          <a:lstStyle/>
          <a:p>
            <a:pPr marL="179324" lvl="0" indent="0" rtl="0">
              <a:spcBef>
                <a:spcPts val="0"/>
              </a:spcBef>
              <a:buNone/>
            </a:pPr>
            <a:r>
              <a:rPr lang="en"/>
              <a:t>We want to acknowledge the collection of experiences and knowledge in the room.  As such, we want to take the time to engage in a silent dialogue activity in order to co-construct knowledge of social justice terms and concepts.</a:t>
            </a:r>
          </a:p>
        </p:txBody>
      </p:sp>
    </p:spTree>
  </p:cSld>
  <p:clrMapOvr>
    <a:masterClrMapping/>
  </p:clrMapOvr>
  <p:transition xmlns:p14="http://schemas.microsoft.com/office/powerpoint/2010/mai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15"/>
        <p:cNvGrpSpPr/>
        <p:nvPr/>
      </p:nvGrpSpPr>
      <p:grpSpPr>
        <a:xfrm>
          <a:off x="0" y="0"/>
          <a:ext cx="0" cy="0"/>
          <a:chOff x="0" y="0"/>
          <a:chExt cx="0" cy="0"/>
        </a:xfrm>
      </p:grpSpPr>
      <p:sp>
        <p:nvSpPr>
          <p:cNvPr id="316" name="Shape 316"/>
          <p:cNvSpPr txBox="1">
            <a:spLocks noGrp="1"/>
          </p:cNvSpPr>
          <p:nvPr>
            <p:ph type="title"/>
          </p:nvPr>
        </p:nvSpPr>
        <p:spPr>
          <a:xfrm>
            <a:off x="814900" y="465950"/>
            <a:ext cx="7480499" cy="902999"/>
          </a:xfrm>
          <a:prstGeom prst="rect">
            <a:avLst/>
          </a:prstGeom>
        </p:spPr>
        <p:txBody>
          <a:bodyPr lIns="91425" tIns="91425" rIns="91425" bIns="91425" anchor="b" anchorCtr="0">
            <a:noAutofit/>
          </a:bodyPr>
          <a:lstStyle/>
          <a:p>
            <a:pPr lvl="0">
              <a:spcBef>
                <a:spcPts val="0"/>
              </a:spcBef>
              <a:buNone/>
            </a:pPr>
            <a:r>
              <a:rPr lang="en"/>
              <a:t>The Language of Social Justice</a:t>
            </a:r>
          </a:p>
        </p:txBody>
      </p:sp>
      <p:sp>
        <p:nvSpPr>
          <p:cNvPr id="317" name="Shape 317"/>
          <p:cNvSpPr txBox="1">
            <a:spLocks noGrp="1"/>
          </p:cNvSpPr>
          <p:nvPr>
            <p:ph type="body" idx="1"/>
          </p:nvPr>
        </p:nvSpPr>
        <p:spPr>
          <a:xfrm>
            <a:off x="1043500" y="1318500"/>
            <a:ext cx="6972599" cy="3252300"/>
          </a:xfrm>
          <a:prstGeom prst="rect">
            <a:avLst/>
          </a:prstGeom>
          <a:ln>
            <a:noFill/>
          </a:ln>
        </p:spPr>
        <p:txBody>
          <a:bodyPr lIns="91425" tIns="91425" rIns="91425" bIns="91425" anchor="t" anchorCtr="0">
            <a:noAutofit/>
          </a:bodyPr>
          <a:lstStyle/>
          <a:p>
            <a:pPr marL="0" lvl="0" indent="0" rtl="0">
              <a:spcBef>
                <a:spcPts val="0"/>
              </a:spcBef>
              <a:buNone/>
            </a:pPr>
            <a:r>
              <a:rPr lang="en" sz="1800" b="1">
                <a:solidFill>
                  <a:schemeClr val="accent2"/>
                </a:solidFill>
              </a:rPr>
              <a:t>Privilege</a:t>
            </a:r>
            <a:r>
              <a:rPr lang="en" sz="1800"/>
              <a:t> refers to the benefits people receive based on who they are, not because of anything they have done or accomplished. </a:t>
            </a:r>
          </a:p>
          <a:p>
            <a:pPr marL="0" lvl="0" indent="0" rtl="0">
              <a:spcBef>
                <a:spcPts val="0"/>
              </a:spcBef>
              <a:buNone/>
            </a:pPr>
            <a:r>
              <a:rPr lang="en" sz="1800" b="1">
                <a:solidFill>
                  <a:schemeClr val="accent2"/>
                </a:solidFill>
              </a:rPr>
              <a:t>Oppression</a:t>
            </a:r>
            <a:r>
              <a:rPr lang="en" sz="1800"/>
              <a:t> refers to the benefits people are denied based on who they are, not because of anything they have done or accomplished.</a:t>
            </a:r>
          </a:p>
          <a:p>
            <a:pPr marL="0" lvl="0" indent="0" rtl="0">
              <a:spcBef>
                <a:spcPts val="0"/>
              </a:spcBef>
              <a:buNone/>
            </a:pPr>
            <a:r>
              <a:rPr lang="en" sz="1800" b="1">
                <a:solidFill>
                  <a:schemeClr val="accent2"/>
                </a:solidFill>
              </a:rPr>
              <a:t>Intersectionality</a:t>
            </a:r>
            <a:r>
              <a:rPr lang="en" sz="1800"/>
              <a:t> refers to the influence of our unique constellation of social identities on how we perceive each of the identities we simultaneously have. </a:t>
            </a:r>
          </a:p>
          <a:p>
            <a:pPr marL="0" lvl="0" indent="0">
              <a:spcBef>
                <a:spcPts val="0"/>
              </a:spcBef>
              <a:buNone/>
            </a:pPr>
            <a:r>
              <a:rPr lang="en" sz="1800" b="1">
                <a:solidFill>
                  <a:schemeClr val="accent2"/>
                </a:solidFill>
              </a:rPr>
              <a:t>Social equity</a:t>
            </a:r>
            <a:r>
              <a:rPr lang="en" sz="1800">
                <a:solidFill>
                  <a:schemeClr val="accent2"/>
                </a:solidFill>
              </a:rPr>
              <a:t> </a:t>
            </a:r>
            <a:r>
              <a:rPr lang="en" sz="1800"/>
              <a:t>refers to various social-identity groups’ fair access to resources and opportunities.</a:t>
            </a:r>
          </a:p>
        </p:txBody>
      </p:sp>
    </p:spTree>
  </p:cSld>
  <p:clrMapOvr>
    <a:masterClrMapping/>
  </p:clrMapOvr>
  <p:transition xmlns:p14="http://schemas.microsoft.com/office/powerpoint/2010/mai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21"/>
        <p:cNvGrpSpPr/>
        <p:nvPr/>
      </p:nvGrpSpPr>
      <p:grpSpPr>
        <a:xfrm>
          <a:off x="0" y="0"/>
          <a:ext cx="0" cy="0"/>
          <a:chOff x="0" y="0"/>
          <a:chExt cx="0" cy="0"/>
        </a:xfrm>
      </p:grpSpPr>
      <p:sp>
        <p:nvSpPr>
          <p:cNvPr id="322" name="Shape 322"/>
          <p:cNvSpPr txBox="1">
            <a:spLocks noGrp="1"/>
          </p:cNvSpPr>
          <p:nvPr>
            <p:ph type="title"/>
          </p:nvPr>
        </p:nvSpPr>
        <p:spPr>
          <a:xfrm>
            <a:off x="1043490" y="465947"/>
            <a:ext cx="7024799" cy="857400"/>
          </a:xfrm>
          <a:prstGeom prst="rect">
            <a:avLst/>
          </a:prstGeom>
        </p:spPr>
        <p:txBody>
          <a:bodyPr lIns="91425" tIns="91425" rIns="91425" bIns="91425" anchor="b" anchorCtr="0">
            <a:noAutofit/>
          </a:bodyPr>
          <a:lstStyle/>
          <a:p>
            <a:pPr lvl="0">
              <a:spcBef>
                <a:spcPts val="0"/>
              </a:spcBef>
              <a:buNone/>
            </a:pPr>
            <a:r>
              <a:rPr lang="en"/>
              <a:t>What is Social Justice?</a:t>
            </a:r>
          </a:p>
        </p:txBody>
      </p:sp>
      <p:sp>
        <p:nvSpPr>
          <p:cNvPr id="323" name="Shape 323"/>
          <p:cNvSpPr txBox="1">
            <a:spLocks noGrp="1"/>
          </p:cNvSpPr>
          <p:nvPr>
            <p:ph type="body" idx="1"/>
          </p:nvPr>
        </p:nvSpPr>
        <p:spPr>
          <a:xfrm>
            <a:off x="1043500" y="1437951"/>
            <a:ext cx="6777299" cy="3010199"/>
          </a:xfrm>
          <a:prstGeom prst="rect">
            <a:avLst/>
          </a:prstGeom>
        </p:spPr>
        <p:txBody>
          <a:bodyPr lIns="91425" tIns="91425" rIns="91425" bIns="91425" anchor="t" anchorCtr="0">
            <a:noAutofit/>
          </a:bodyPr>
          <a:lstStyle/>
          <a:p>
            <a:pPr lvl="0" rtl="0">
              <a:spcBef>
                <a:spcPts val="0"/>
              </a:spcBef>
              <a:buNone/>
            </a:pPr>
            <a:r>
              <a:rPr lang="en" sz="1800" dirty="0">
                <a:solidFill>
                  <a:schemeClr val="bg2"/>
                </a:solidFill>
              </a:rPr>
              <a:t>Adams, Bell and Griffin (2007) define social justice as both a </a:t>
            </a:r>
            <a:r>
              <a:rPr lang="en" sz="1800" dirty="0">
                <a:solidFill>
                  <a:schemeClr val="accent2"/>
                </a:solidFill>
              </a:rPr>
              <a:t>process</a:t>
            </a:r>
            <a:r>
              <a:rPr lang="en" sz="1800" dirty="0">
                <a:solidFill>
                  <a:srgbClr val="000000"/>
                </a:solidFill>
              </a:rPr>
              <a:t> </a:t>
            </a:r>
            <a:r>
              <a:rPr lang="en" sz="1800" dirty="0">
                <a:solidFill>
                  <a:schemeClr val="bg2"/>
                </a:solidFill>
              </a:rPr>
              <a:t>and a</a:t>
            </a:r>
            <a:r>
              <a:rPr lang="en" sz="1800" dirty="0">
                <a:solidFill>
                  <a:srgbClr val="000000"/>
                </a:solidFill>
              </a:rPr>
              <a:t> </a:t>
            </a:r>
            <a:r>
              <a:rPr lang="en" sz="1800" dirty="0">
                <a:solidFill>
                  <a:schemeClr val="accent2"/>
                </a:solidFill>
              </a:rPr>
              <a:t>goal.</a:t>
            </a:r>
            <a:r>
              <a:rPr lang="en" sz="1800" dirty="0">
                <a:solidFill>
                  <a:srgbClr val="000000"/>
                </a:solidFill>
              </a:rPr>
              <a:t> </a:t>
            </a:r>
            <a:r>
              <a:rPr lang="en" sz="1800" dirty="0">
                <a:solidFill>
                  <a:schemeClr val="bg2"/>
                </a:solidFill>
              </a:rPr>
              <a:t>"The goal of social justice education is </a:t>
            </a:r>
            <a:r>
              <a:rPr lang="en" sz="1800" dirty="0">
                <a:solidFill>
                  <a:schemeClr val="accent2"/>
                </a:solidFill>
              </a:rPr>
              <a:t>full </a:t>
            </a:r>
            <a:r>
              <a:rPr lang="en" sz="1800" dirty="0">
                <a:solidFill>
                  <a:schemeClr val="bg2"/>
                </a:solidFill>
              </a:rPr>
              <a:t>and</a:t>
            </a:r>
            <a:r>
              <a:rPr lang="en" sz="1800" dirty="0">
                <a:solidFill>
                  <a:srgbClr val="000000"/>
                </a:solidFill>
              </a:rPr>
              <a:t> </a:t>
            </a:r>
            <a:r>
              <a:rPr lang="en" sz="1800" dirty="0">
                <a:solidFill>
                  <a:schemeClr val="accent2"/>
                </a:solidFill>
              </a:rPr>
              <a:t>equal participation</a:t>
            </a:r>
            <a:r>
              <a:rPr lang="en" sz="1800" dirty="0">
                <a:solidFill>
                  <a:srgbClr val="000000"/>
                </a:solidFill>
              </a:rPr>
              <a:t> </a:t>
            </a:r>
            <a:r>
              <a:rPr lang="en" sz="1800" dirty="0">
                <a:solidFill>
                  <a:schemeClr val="bg2"/>
                </a:solidFill>
              </a:rPr>
              <a:t>of all groups in a society that is mutually shaped to meet their needs. Social justice includes a vision of society that is</a:t>
            </a:r>
            <a:r>
              <a:rPr lang="en" sz="1800" dirty="0">
                <a:solidFill>
                  <a:srgbClr val="000000"/>
                </a:solidFill>
              </a:rPr>
              <a:t> </a:t>
            </a:r>
            <a:r>
              <a:rPr lang="en" sz="1800" dirty="0">
                <a:solidFill>
                  <a:schemeClr val="accent2"/>
                </a:solidFill>
              </a:rPr>
              <a:t>equitable</a:t>
            </a:r>
            <a:r>
              <a:rPr lang="en" sz="1800" dirty="0">
                <a:solidFill>
                  <a:srgbClr val="000000"/>
                </a:solidFill>
              </a:rPr>
              <a:t> </a:t>
            </a:r>
            <a:r>
              <a:rPr lang="en" sz="1800" dirty="0">
                <a:solidFill>
                  <a:schemeClr val="bg2"/>
                </a:solidFill>
              </a:rPr>
              <a:t>and all members are physically and psychologically</a:t>
            </a:r>
            <a:r>
              <a:rPr lang="en" sz="1800" dirty="0">
                <a:solidFill>
                  <a:srgbClr val="000000"/>
                </a:solidFill>
              </a:rPr>
              <a:t> </a:t>
            </a:r>
            <a:r>
              <a:rPr lang="en" sz="1800" dirty="0">
                <a:solidFill>
                  <a:schemeClr val="accent2"/>
                </a:solidFill>
              </a:rPr>
              <a:t>safe</a:t>
            </a:r>
            <a:r>
              <a:rPr lang="en" sz="1800" dirty="0">
                <a:solidFill>
                  <a:srgbClr val="000000"/>
                </a:solidFill>
              </a:rPr>
              <a:t> </a:t>
            </a:r>
            <a:r>
              <a:rPr lang="en" sz="1800" dirty="0">
                <a:solidFill>
                  <a:schemeClr val="bg2"/>
                </a:solidFill>
              </a:rPr>
              <a:t>and</a:t>
            </a:r>
            <a:r>
              <a:rPr lang="en" sz="1800" dirty="0">
                <a:solidFill>
                  <a:srgbClr val="000000"/>
                </a:solidFill>
              </a:rPr>
              <a:t> </a:t>
            </a:r>
            <a:r>
              <a:rPr lang="en" sz="1800" dirty="0">
                <a:solidFill>
                  <a:schemeClr val="accent2"/>
                </a:solidFill>
              </a:rPr>
              <a:t>secure.</a:t>
            </a:r>
            <a:r>
              <a:rPr lang="en" sz="1800" dirty="0">
                <a:solidFill>
                  <a:schemeClr val="bg2"/>
                </a:solidFill>
              </a:rPr>
              <a:t>"</a:t>
            </a:r>
          </a:p>
          <a:p>
            <a:pPr lvl="0" rtl="0">
              <a:spcBef>
                <a:spcPts val="0"/>
              </a:spcBef>
              <a:buNone/>
            </a:pPr>
            <a:endParaRPr sz="1800" b="1" dirty="0">
              <a:solidFill>
                <a:schemeClr val="accent2"/>
              </a:solidFill>
            </a:endParaRPr>
          </a:p>
          <a:p>
            <a:pPr lvl="0">
              <a:spcBef>
                <a:spcPts val="0"/>
              </a:spcBef>
              <a:buNone/>
            </a:pPr>
            <a:r>
              <a:rPr lang="en" sz="1800" b="1" dirty="0">
                <a:solidFill>
                  <a:schemeClr val="accent2"/>
                </a:solidFill>
              </a:rPr>
              <a:t>Pair &amp; Share: What does this mean to your work as a senior level administrator? How does this apply to the experiences of TGNC students on campus?</a:t>
            </a:r>
          </a:p>
        </p:txBody>
      </p:sp>
    </p:spTree>
  </p:cSld>
  <p:clrMapOvr>
    <a:masterClrMapping/>
  </p:clrMapOvr>
  <p:transition xmlns:p14="http://schemas.microsoft.com/office/powerpoint/2010/mai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sp>
        <p:nvSpPr>
          <p:cNvPr id="328" name="Shape 328"/>
          <p:cNvSpPr txBox="1">
            <a:spLocks noGrp="1"/>
          </p:cNvSpPr>
          <p:nvPr>
            <p:ph type="title"/>
          </p:nvPr>
        </p:nvSpPr>
        <p:spPr>
          <a:xfrm>
            <a:off x="1043490" y="465947"/>
            <a:ext cx="7024799" cy="857400"/>
          </a:xfrm>
          <a:prstGeom prst="rect">
            <a:avLst/>
          </a:prstGeom>
        </p:spPr>
        <p:txBody>
          <a:bodyPr lIns="91425" tIns="91425" rIns="91425" bIns="91425" anchor="b" anchorCtr="0">
            <a:noAutofit/>
          </a:bodyPr>
          <a:lstStyle/>
          <a:p>
            <a:pPr lvl="0" rtl="0">
              <a:spcBef>
                <a:spcPts val="0"/>
              </a:spcBef>
              <a:buNone/>
            </a:pPr>
            <a:r>
              <a:rPr lang="en"/>
              <a:t>Equality vs. Equity</a:t>
            </a:r>
          </a:p>
        </p:txBody>
      </p:sp>
      <p:pic>
        <p:nvPicPr>
          <p:cNvPr id="329" name="Shape 329"/>
          <p:cNvPicPr preferRelativeResize="0"/>
          <p:nvPr/>
        </p:nvPicPr>
        <p:blipFill>
          <a:blip r:embed="rId3">
            <a:alphaModFix/>
          </a:blip>
          <a:stretch>
            <a:fillRect/>
          </a:stretch>
        </p:blipFill>
        <p:spPr>
          <a:xfrm>
            <a:off x="399375" y="1471625"/>
            <a:ext cx="8213175" cy="3182599"/>
          </a:xfrm>
          <a:prstGeom prst="rect">
            <a:avLst/>
          </a:prstGeom>
          <a:noFill/>
          <a:ln>
            <a:noFill/>
          </a:ln>
        </p:spPr>
      </p:pic>
    </p:spTree>
  </p:cSld>
  <p:clrMapOvr>
    <a:masterClrMapping/>
  </p:clrMapOvr>
  <p:transition xmlns:p14="http://schemas.microsoft.com/office/powerpoint/2010/mai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33"/>
        <p:cNvGrpSpPr/>
        <p:nvPr/>
      </p:nvGrpSpPr>
      <p:grpSpPr>
        <a:xfrm>
          <a:off x="0" y="0"/>
          <a:ext cx="0" cy="0"/>
          <a:chOff x="0" y="0"/>
          <a:chExt cx="0" cy="0"/>
        </a:xfrm>
      </p:grpSpPr>
      <p:sp>
        <p:nvSpPr>
          <p:cNvPr id="334" name="Shape 334"/>
          <p:cNvSpPr txBox="1">
            <a:spLocks noGrp="1"/>
          </p:cNvSpPr>
          <p:nvPr>
            <p:ph type="title"/>
          </p:nvPr>
        </p:nvSpPr>
        <p:spPr>
          <a:xfrm>
            <a:off x="814900" y="446425"/>
            <a:ext cx="7470000" cy="910499"/>
          </a:xfrm>
          <a:prstGeom prst="rect">
            <a:avLst/>
          </a:prstGeom>
        </p:spPr>
        <p:txBody>
          <a:bodyPr lIns="91425" tIns="91425" rIns="91425" bIns="91425" anchor="b" anchorCtr="0">
            <a:noAutofit/>
          </a:bodyPr>
          <a:lstStyle/>
          <a:p>
            <a:pPr lvl="0">
              <a:spcBef>
                <a:spcPts val="0"/>
              </a:spcBef>
              <a:buNone/>
            </a:pPr>
            <a:r>
              <a:rPr lang="en" sz="3600" dirty="0"/>
              <a:t>Campus Climate Survey Results</a:t>
            </a:r>
          </a:p>
        </p:txBody>
      </p:sp>
      <p:sp>
        <p:nvSpPr>
          <p:cNvPr id="335" name="Shape 335"/>
          <p:cNvSpPr txBox="1">
            <a:spLocks noGrp="1"/>
          </p:cNvSpPr>
          <p:nvPr>
            <p:ph type="body" idx="1"/>
          </p:nvPr>
        </p:nvSpPr>
        <p:spPr>
          <a:xfrm>
            <a:off x="987550" y="1288701"/>
            <a:ext cx="7124700" cy="3128999"/>
          </a:xfrm>
          <a:prstGeom prst="rect">
            <a:avLst/>
          </a:prstGeom>
        </p:spPr>
        <p:txBody>
          <a:bodyPr lIns="91425" tIns="91425" rIns="91425" bIns="91425" anchor="t" anchorCtr="0">
            <a:noAutofit/>
          </a:bodyPr>
          <a:lstStyle/>
          <a:p>
            <a:pPr marL="457200" lvl="0" indent="-317500" rtl="0">
              <a:spcBef>
                <a:spcPts val="0"/>
              </a:spcBef>
              <a:buClr>
                <a:schemeClr val="accent2"/>
              </a:buClr>
              <a:buSzPct val="100000"/>
            </a:pPr>
            <a:r>
              <a:rPr lang="en" sz="1400" dirty="0"/>
              <a:t>More than half </a:t>
            </a:r>
            <a:r>
              <a:rPr lang="en" sz="1800" dirty="0">
                <a:solidFill>
                  <a:schemeClr val="accent2"/>
                </a:solidFill>
              </a:rPr>
              <a:t>(57%) </a:t>
            </a:r>
            <a:r>
              <a:rPr lang="en" sz="1400" dirty="0"/>
              <a:t>of all respondents were comfortable or very comfortable with the overall climate of Centrist College </a:t>
            </a:r>
          </a:p>
          <a:p>
            <a:pPr marL="457200" lvl="0" indent="-317500" rtl="0">
              <a:spcBef>
                <a:spcPts val="0"/>
              </a:spcBef>
              <a:buClr>
                <a:schemeClr val="accent2"/>
              </a:buClr>
              <a:buSzPct val="77777"/>
            </a:pPr>
            <a:r>
              <a:rPr lang="en" sz="1800" dirty="0">
                <a:solidFill>
                  <a:schemeClr val="accent2"/>
                </a:solidFill>
              </a:rPr>
              <a:t>55%</a:t>
            </a:r>
            <a:r>
              <a:rPr lang="en" sz="1400" dirty="0"/>
              <a:t> of cisgender men and </a:t>
            </a:r>
            <a:r>
              <a:rPr lang="en" sz="1800" dirty="0">
                <a:solidFill>
                  <a:schemeClr val="accent2"/>
                </a:solidFill>
              </a:rPr>
              <a:t>58%</a:t>
            </a:r>
            <a:r>
              <a:rPr lang="en" sz="1400" dirty="0"/>
              <a:t> of cisgender women were comfortable or very comfortable with the overall climate</a:t>
            </a:r>
          </a:p>
          <a:p>
            <a:pPr marL="457200" lvl="0" indent="-317500" rtl="0">
              <a:spcBef>
                <a:spcPts val="0"/>
              </a:spcBef>
              <a:buClr>
                <a:schemeClr val="accent2"/>
              </a:buClr>
              <a:buSzPct val="100000"/>
            </a:pPr>
            <a:r>
              <a:rPr lang="en" sz="1400" dirty="0"/>
              <a:t>TGNC respondents were much less comfortable with the campus climate at </a:t>
            </a:r>
            <a:r>
              <a:rPr lang="en" sz="1800" dirty="0">
                <a:solidFill>
                  <a:schemeClr val="accent2"/>
                </a:solidFill>
              </a:rPr>
              <a:t>38%</a:t>
            </a:r>
            <a:r>
              <a:rPr lang="en" sz="1400" dirty="0"/>
              <a:t> responding with comfortable or very comfortable</a:t>
            </a:r>
          </a:p>
          <a:p>
            <a:pPr marL="457200" lvl="0" indent="-317500" rtl="0">
              <a:spcBef>
                <a:spcPts val="0"/>
              </a:spcBef>
              <a:buClr>
                <a:schemeClr val="accent2"/>
              </a:buClr>
              <a:buSzPct val="77777"/>
            </a:pPr>
            <a:r>
              <a:rPr lang="en" sz="1800" dirty="0">
                <a:solidFill>
                  <a:schemeClr val="accent2"/>
                </a:solidFill>
              </a:rPr>
              <a:t>25%</a:t>
            </a:r>
            <a:r>
              <a:rPr lang="en" sz="1400" dirty="0"/>
              <a:t> of TGNC respondents have considered leaving the institution because of the cis-genderist climate</a:t>
            </a:r>
          </a:p>
          <a:p>
            <a:pPr marL="457200" lvl="0" indent="-317500" rtl="0">
              <a:spcBef>
                <a:spcPts val="0"/>
              </a:spcBef>
              <a:buClr>
                <a:schemeClr val="accent2"/>
              </a:buClr>
              <a:buSzPct val="77777"/>
            </a:pPr>
            <a:r>
              <a:rPr lang="en" sz="1800" dirty="0">
                <a:solidFill>
                  <a:schemeClr val="accent2"/>
                </a:solidFill>
              </a:rPr>
              <a:t>38%</a:t>
            </a:r>
            <a:r>
              <a:rPr lang="en" sz="1400" dirty="0"/>
              <a:t> of TGNC respondents believed they had experienced harassment</a:t>
            </a:r>
          </a:p>
          <a:p>
            <a:pPr marL="0" lvl="0" indent="0" rtl="0">
              <a:spcBef>
                <a:spcPts val="0"/>
              </a:spcBef>
              <a:buNone/>
            </a:pPr>
            <a:endParaRPr sz="1400" dirty="0"/>
          </a:p>
          <a:p>
            <a:pPr marL="457200" lvl="0" indent="-317500">
              <a:spcBef>
                <a:spcPts val="0"/>
              </a:spcBef>
              <a:buClr>
                <a:schemeClr val="accent2"/>
              </a:buClr>
              <a:buSzPct val="77777"/>
            </a:pPr>
            <a:r>
              <a:rPr lang="en" sz="1800" dirty="0">
                <a:solidFill>
                  <a:schemeClr val="accent2"/>
                </a:solidFill>
              </a:rPr>
              <a:t>Check-in</a:t>
            </a:r>
            <a:r>
              <a:rPr lang="en" sz="1800" dirty="0"/>
              <a:t>: What are your thoughts and feelings after hearing these students’ experiences on campus?</a:t>
            </a:r>
          </a:p>
        </p:txBody>
      </p:sp>
      <p:sp>
        <p:nvSpPr>
          <p:cNvPr id="336" name="Shape 336"/>
          <p:cNvSpPr txBox="1"/>
          <p:nvPr/>
        </p:nvSpPr>
        <p:spPr>
          <a:xfrm>
            <a:off x="5888925" y="4417700"/>
            <a:ext cx="2726400" cy="351300"/>
          </a:xfrm>
          <a:prstGeom prst="rect">
            <a:avLst/>
          </a:prstGeom>
          <a:noFill/>
          <a:ln>
            <a:noFill/>
          </a:ln>
        </p:spPr>
        <p:txBody>
          <a:bodyPr lIns="91425" tIns="91425" rIns="91425" bIns="91425" anchor="t" anchorCtr="0">
            <a:noAutofit/>
          </a:bodyPr>
          <a:lstStyle/>
          <a:p>
            <a:pPr lvl="0" algn="r">
              <a:spcBef>
                <a:spcPts val="0"/>
              </a:spcBef>
              <a:buNone/>
            </a:pPr>
            <a:r>
              <a:rPr lang="en" sz="900" i="1">
                <a:solidFill>
                  <a:schemeClr val="accent2"/>
                </a:solidFill>
                <a:latin typeface="Questrial"/>
                <a:ea typeface="Questrial"/>
                <a:cs typeface="Questrial"/>
                <a:sym typeface="Questrial"/>
              </a:rPr>
              <a:t>These survey results are from the Michigan State University LGBTQ Climate Project Report (2010)</a:t>
            </a:r>
          </a:p>
        </p:txBody>
      </p:sp>
    </p:spTree>
  </p:cSld>
  <p:clrMapOvr>
    <a:masterClrMapping/>
  </p:clrMapOvr>
  <p:transition xmlns:p14="http://schemas.microsoft.com/office/powerpoint/2010/mai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7020" y="311679"/>
            <a:ext cx="2548784" cy="1796250"/>
          </a:xfrm>
        </p:spPr>
        <p:txBody>
          <a:bodyPr/>
          <a:lstStyle/>
          <a:p>
            <a:pPr algn="ctr"/>
            <a:r>
              <a:rPr lang="en-US" dirty="0" smtClean="0"/>
              <a:t/>
            </a:r>
            <a:br>
              <a:rPr lang="en-US" dirty="0" smtClean="0"/>
            </a:br>
            <a:r>
              <a:rPr lang="en-US" dirty="0" smtClean="0"/>
              <a:t>Student</a:t>
            </a:r>
            <a:br>
              <a:rPr lang="en-US" dirty="0" smtClean="0"/>
            </a:br>
            <a:r>
              <a:rPr lang="en-US" dirty="0" smtClean="0"/>
              <a:t>Narratives</a:t>
            </a:r>
            <a:endParaRPr lang="en-US" dirty="0"/>
          </a:p>
        </p:txBody>
      </p:sp>
      <p:sp>
        <p:nvSpPr>
          <p:cNvPr id="3" name="Text Placeholder 2"/>
          <p:cNvSpPr>
            <a:spLocks noGrp="1"/>
          </p:cNvSpPr>
          <p:nvPr>
            <p:ph type="body" idx="1"/>
          </p:nvPr>
        </p:nvSpPr>
        <p:spPr>
          <a:xfrm>
            <a:off x="577516" y="390989"/>
            <a:ext cx="2820202" cy="4404837"/>
          </a:xfrm>
        </p:spPr>
        <p:style>
          <a:lnRef idx="2">
            <a:schemeClr val="accent2"/>
          </a:lnRef>
          <a:fillRef idx="1">
            <a:schemeClr val="lt1"/>
          </a:fillRef>
          <a:effectRef idx="0">
            <a:schemeClr val="accent2"/>
          </a:effectRef>
          <a:fontRef idx="minor">
            <a:schemeClr val="dk1"/>
          </a:fontRef>
        </p:style>
        <p:txBody>
          <a:bodyPr/>
          <a:lstStyle/>
          <a:p>
            <a:pPr marL="179324" indent="0">
              <a:buNone/>
            </a:pPr>
            <a:r>
              <a:rPr lang="en-US" sz="1400" dirty="0">
                <a:solidFill>
                  <a:schemeClr val="bg2"/>
                </a:solidFill>
              </a:rPr>
              <a:t>“Ever since, it's been a game of "I'm actually a man" or "It's "he," please." I'm still pre-testosterone with the lack of a job and a license to get it. Still, I keep my chin up and press on with countering assumptions because I have to. It's on me for people to know how I identify because how does one know unless they ask or I tell them? I've had varied responses, most of them confusion, some cold neutrality. Some don't have any idea what transgender means. So I teach until I'm blue in the face, whatever the reaction.</a:t>
            </a:r>
            <a:r>
              <a:rPr lang="en-US" sz="1400" dirty="0" smtClean="0">
                <a:solidFill>
                  <a:schemeClr val="bg2"/>
                </a:solidFill>
              </a:rPr>
              <a:t>” – L., First year student</a:t>
            </a:r>
            <a:endParaRPr lang="en-US" sz="1400" dirty="0">
              <a:solidFill>
                <a:schemeClr val="bg2"/>
              </a:solidFill>
            </a:endParaRPr>
          </a:p>
          <a:p>
            <a:pPr marL="179324" indent="0">
              <a:buNone/>
            </a:pPr>
            <a:endParaRPr lang="en-US" sz="1200" dirty="0">
              <a:solidFill>
                <a:schemeClr val="bg2"/>
              </a:solidFill>
            </a:endParaRPr>
          </a:p>
        </p:txBody>
      </p:sp>
      <p:sp>
        <p:nvSpPr>
          <p:cNvPr id="5" name="Rectangle 4"/>
          <p:cNvSpPr/>
          <p:nvPr/>
        </p:nvSpPr>
        <p:spPr>
          <a:xfrm>
            <a:off x="3621430" y="610066"/>
            <a:ext cx="2465964" cy="418576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dirty="0">
                <a:solidFill>
                  <a:schemeClr val="bg2"/>
                </a:solidFill>
                <a:latin typeface="questrial"/>
                <a:cs typeface="questrial"/>
              </a:rPr>
              <a:t>“For most of my life until I hit about 21 I didn't know any trans people of color. I was very isolated and didn't know I was. It hit me hard and it was becoming harder to navigate the LGBT spaces I was in at my previous institution and hometown. I left to start a new and I am able to thrive as a strong Black Trans Queer Activist….my identity has taken me on a lot of different paths. I know that all I want to do is to give people a voice that speaks louder than mine</a:t>
            </a:r>
            <a:r>
              <a:rPr lang="en-US" dirty="0" smtClean="0">
                <a:solidFill>
                  <a:schemeClr val="bg2"/>
                </a:solidFill>
                <a:latin typeface="questrial"/>
                <a:cs typeface="questrial"/>
              </a:rPr>
              <a:t>.” </a:t>
            </a:r>
            <a:r>
              <a:rPr lang="en-US" dirty="0">
                <a:solidFill>
                  <a:schemeClr val="bg2"/>
                </a:solidFill>
                <a:latin typeface="questrial"/>
                <a:cs typeface="questrial"/>
              </a:rPr>
              <a:t>– T., Fourth year student</a:t>
            </a:r>
          </a:p>
        </p:txBody>
      </p:sp>
      <p:sp>
        <p:nvSpPr>
          <p:cNvPr id="6" name="Rectangle 5"/>
          <p:cNvSpPr/>
          <p:nvPr/>
        </p:nvSpPr>
        <p:spPr>
          <a:xfrm>
            <a:off x="6311107" y="2549057"/>
            <a:ext cx="2236128" cy="224676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dirty="0">
                <a:solidFill>
                  <a:schemeClr val="bg2"/>
                </a:solidFill>
              </a:rPr>
              <a:t>“I hope that my generation will be a generation that makes progress to normalize gender neutral and genderless bathrooms, a generation that accepts people no matter their names or pronouns.” – E., Third year student</a:t>
            </a:r>
          </a:p>
        </p:txBody>
      </p:sp>
    </p:spTree>
    <p:extLst>
      <p:ext uri="{BB962C8B-B14F-4D97-AF65-F5344CB8AC3E}">
        <p14:creationId xmlns:p14="http://schemas.microsoft.com/office/powerpoint/2010/main" val="3569179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46"/>
        <p:cNvGrpSpPr/>
        <p:nvPr/>
      </p:nvGrpSpPr>
      <p:grpSpPr>
        <a:xfrm>
          <a:off x="0" y="0"/>
          <a:ext cx="0" cy="0"/>
          <a:chOff x="0" y="0"/>
          <a:chExt cx="0" cy="0"/>
        </a:xfrm>
      </p:grpSpPr>
      <p:sp>
        <p:nvSpPr>
          <p:cNvPr id="347" name="Shape 347"/>
          <p:cNvSpPr txBox="1">
            <a:spLocks noGrp="1"/>
          </p:cNvSpPr>
          <p:nvPr>
            <p:ph type="title"/>
          </p:nvPr>
        </p:nvSpPr>
        <p:spPr>
          <a:xfrm>
            <a:off x="1045275" y="244375"/>
            <a:ext cx="7622699" cy="1121400"/>
          </a:xfrm>
          <a:prstGeom prst="rect">
            <a:avLst/>
          </a:prstGeom>
        </p:spPr>
        <p:txBody>
          <a:bodyPr lIns="91425" tIns="91425" rIns="91425" bIns="91425" anchor="b" anchorCtr="0">
            <a:noAutofit/>
          </a:bodyPr>
          <a:lstStyle/>
          <a:p>
            <a:pPr lvl="0">
              <a:spcBef>
                <a:spcPts val="0"/>
              </a:spcBef>
              <a:buNone/>
            </a:pPr>
            <a:r>
              <a:rPr lang="en" dirty="0"/>
              <a:t>What are their needs?</a:t>
            </a:r>
          </a:p>
        </p:txBody>
      </p:sp>
      <p:sp>
        <p:nvSpPr>
          <p:cNvPr id="348" name="Shape 348"/>
          <p:cNvSpPr txBox="1"/>
          <p:nvPr/>
        </p:nvSpPr>
        <p:spPr>
          <a:xfrm>
            <a:off x="1809100" y="2802325"/>
            <a:ext cx="191700" cy="184500"/>
          </a:xfrm>
          <a:prstGeom prst="rect">
            <a:avLst/>
          </a:prstGeom>
          <a:noFill/>
          <a:ln>
            <a:noFill/>
          </a:ln>
        </p:spPr>
        <p:txBody>
          <a:bodyPr lIns="91425" tIns="91425" rIns="91425" bIns="91425" anchor="t" anchorCtr="0">
            <a:noAutofit/>
          </a:bodyPr>
          <a:lstStyle/>
          <a:p>
            <a:pPr lvl="0">
              <a:spcBef>
                <a:spcPts val="0"/>
              </a:spcBef>
              <a:buNone/>
            </a:pPr>
            <a:endParaRPr/>
          </a:p>
        </p:txBody>
      </p:sp>
      <p:pic>
        <p:nvPicPr>
          <p:cNvPr id="349" name="Shape 349"/>
          <p:cNvPicPr preferRelativeResize="0"/>
          <p:nvPr/>
        </p:nvPicPr>
        <p:blipFill>
          <a:blip r:embed="rId3">
            <a:alphaModFix/>
          </a:blip>
          <a:stretch>
            <a:fillRect/>
          </a:stretch>
        </p:blipFill>
        <p:spPr>
          <a:xfrm>
            <a:off x="863575" y="1365775"/>
            <a:ext cx="4277402" cy="3210002"/>
          </a:xfrm>
          <a:prstGeom prst="rect">
            <a:avLst/>
          </a:prstGeom>
          <a:noFill/>
          <a:ln>
            <a:noFill/>
          </a:ln>
        </p:spPr>
      </p:pic>
      <p:sp>
        <p:nvSpPr>
          <p:cNvPr id="350" name="Shape 350"/>
          <p:cNvSpPr txBox="1"/>
          <p:nvPr/>
        </p:nvSpPr>
        <p:spPr>
          <a:xfrm>
            <a:off x="4937900" y="1619125"/>
            <a:ext cx="3490499" cy="3057599"/>
          </a:xfrm>
          <a:prstGeom prst="rect">
            <a:avLst/>
          </a:prstGeom>
          <a:noFill/>
          <a:ln>
            <a:noFill/>
          </a:ln>
        </p:spPr>
        <p:txBody>
          <a:bodyPr lIns="91425" tIns="91425" rIns="91425" bIns="91425" anchor="t" anchorCtr="0">
            <a:noAutofit/>
          </a:bodyPr>
          <a:lstStyle/>
          <a:p>
            <a:pPr marL="457200" lvl="0" indent="-342900" rtl="0">
              <a:spcBef>
                <a:spcPts val="0"/>
              </a:spcBef>
              <a:buClr>
                <a:schemeClr val="accent2"/>
              </a:buClr>
              <a:buSzPct val="100000"/>
              <a:buFont typeface="Questrial"/>
              <a:buChar char="○"/>
            </a:pPr>
            <a:r>
              <a:rPr lang="en" sz="1800" dirty="0">
                <a:solidFill>
                  <a:schemeClr val="bg2"/>
                </a:solidFill>
                <a:latin typeface="Questrial"/>
                <a:ea typeface="Questrial"/>
                <a:cs typeface="Questrial"/>
                <a:sym typeface="Questrial"/>
              </a:rPr>
              <a:t>Creating a </a:t>
            </a:r>
            <a:r>
              <a:rPr lang="en" sz="1800" dirty="0">
                <a:solidFill>
                  <a:srgbClr val="FF0000"/>
                </a:solidFill>
                <a:latin typeface="Questrial"/>
                <a:ea typeface="Questrial"/>
                <a:cs typeface="Questrial"/>
                <a:sym typeface="Questrial"/>
              </a:rPr>
              <a:t>community of learners</a:t>
            </a:r>
            <a:r>
              <a:rPr lang="en" sz="1800" dirty="0">
                <a:latin typeface="Questrial"/>
                <a:ea typeface="Questrial"/>
                <a:cs typeface="Questrial"/>
                <a:sym typeface="Questrial"/>
              </a:rPr>
              <a:t> </a:t>
            </a:r>
            <a:r>
              <a:rPr lang="en" sz="1800" dirty="0">
                <a:solidFill>
                  <a:schemeClr val="bg2"/>
                </a:solidFill>
                <a:latin typeface="Questrial"/>
                <a:ea typeface="Questrial"/>
                <a:cs typeface="Questrial"/>
                <a:sym typeface="Questrial"/>
              </a:rPr>
              <a:t>in our campus environment</a:t>
            </a:r>
          </a:p>
          <a:p>
            <a:pPr marL="457200" lvl="0" indent="-342900" rtl="0">
              <a:spcBef>
                <a:spcPts val="0"/>
              </a:spcBef>
              <a:buClr>
                <a:schemeClr val="accent2"/>
              </a:buClr>
              <a:buSzPct val="100000"/>
              <a:buFont typeface="Questrial"/>
              <a:buChar char="○"/>
            </a:pPr>
            <a:r>
              <a:rPr lang="en" sz="1800" i="1" dirty="0">
                <a:solidFill>
                  <a:schemeClr val="bg2"/>
                </a:solidFill>
                <a:latin typeface="Questrial"/>
                <a:ea typeface="Questrial"/>
                <a:cs typeface="Questrial"/>
                <a:sym typeface="Questrial"/>
              </a:rPr>
              <a:t>Physical environment</a:t>
            </a:r>
            <a:r>
              <a:rPr lang="en" sz="1800" dirty="0">
                <a:solidFill>
                  <a:schemeClr val="bg2"/>
                </a:solidFill>
                <a:latin typeface="Questrial"/>
                <a:ea typeface="Questrial"/>
                <a:cs typeface="Questrial"/>
                <a:sym typeface="Questrial"/>
              </a:rPr>
              <a:t> - restrooms, housing, health/counseling clinics</a:t>
            </a:r>
          </a:p>
          <a:p>
            <a:pPr marL="914400" lvl="1" indent="-342900" rtl="0">
              <a:spcBef>
                <a:spcPts val="0"/>
              </a:spcBef>
              <a:buClr>
                <a:schemeClr val="accent1"/>
              </a:buClr>
              <a:buSzPct val="100000"/>
              <a:buFont typeface="Questrial"/>
              <a:buChar char="○"/>
            </a:pPr>
            <a:r>
              <a:rPr lang="en" sz="1800" dirty="0">
                <a:solidFill>
                  <a:schemeClr val="bg2"/>
                </a:solidFill>
                <a:latin typeface="Questrial"/>
                <a:ea typeface="Questrial"/>
                <a:cs typeface="Questrial"/>
                <a:sym typeface="Questrial"/>
              </a:rPr>
              <a:t>Aspects of safety</a:t>
            </a:r>
          </a:p>
          <a:p>
            <a:pPr marL="914400" lvl="1" indent="-342900" rtl="0">
              <a:spcBef>
                <a:spcPts val="0"/>
              </a:spcBef>
              <a:buClr>
                <a:schemeClr val="accent1"/>
              </a:buClr>
              <a:buSzPct val="100000"/>
              <a:buFont typeface="Questrial"/>
              <a:buChar char="○"/>
            </a:pPr>
            <a:r>
              <a:rPr lang="en" sz="1800" dirty="0">
                <a:solidFill>
                  <a:schemeClr val="bg2"/>
                </a:solidFill>
                <a:latin typeface="Questrial"/>
                <a:ea typeface="Questrial"/>
                <a:cs typeface="Questrial"/>
                <a:sym typeface="Questrial"/>
              </a:rPr>
              <a:t>Sense of belonging</a:t>
            </a:r>
          </a:p>
        </p:txBody>
      </p:sp>
    </p:spTree>
  </p:cSld>
  <p:clrMapOvr>
    <a:masterClrMapping/>
  </p:clrMapOvr>
  <p:transition xmlns:p14="http://schemas.microsoft.com/office/powerpoint/2010/mai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54"/>
        <p:cNvGrpSpPr/>
        <p:nvPr/>
      </p:nvGrpSpPr>
      <p:grpSpPr>
        <a:xfrm>
          <a:off x="0" y="0"/>
          <a:ext cx="0" cy="0"/>
          <a:chOff x="0" y="0"/>
          <a:chExt cx="0" cy="0"/>
        </a:xfrm>
      </p:grpSpPr>
      <p:sp>
        <p:nvSpPr>
          <p:cNvPr id="355" name="Shape 355"/>
          <p:cNvSpPr txBox="1">
            <a:spLocks noGrp="1"/>
          </p:cNvSpPr>
          <p:nvPr>
            <p:ph type="title"/>
          </p:nvPr>
        </p:nvSpPr>
        <p:spPr>
          <a:xfrm>
            <a:off x="816227" y="465947"/>
            <a:ext cx="7024799" cy="857400"/>
          </a:xfrm>
          <a:prstGeom prst="rect">
            <a:avLst/>
          </a:prstGeom>
        </p:spPr>
        <p:txBody>
          <a:bodyPr lIns="91425" tIns="91425" rIns="91425" bIns="91425" anchor="b" anchorCtr="0">
            <a:noAutofit/>
          </a:bodyPr>
          <a:lstStyle/>
          <a:p>
            <a:pPr lvl="0">
              <a:spcBef>
                <a:spcPts val="0"/>
              </a:spcBef>
              <a:buNone/>
            </a:pPr>
            <a:r>
              <a:rPr lang="en" dirty="0"/>
              <a:t>Root Causes</a:t>
            </a:r>
          </a:p>
        </p:txBody>
      </p:sp>
      <p:sp>
        <p:nvSpPr>
          <p:cNvPr id="356" name="Shape 356"/>
          <p:cNvSpPr txBox="1">
            <a:spLocks noGrp="1"/>
          </p:cNvSpPr>
          <p:nvPr>
            <p:ph type="body" idx="1"/>
          </p:nvPr>
        </p:nvSpPr>
        <p:spPr>
          <a:xfrm>
            <a:off x="633250" y="1285550"/>
            <a:ext cx="3936599" cy="3404999"/>
          </a:xfrm>
          <a:prstGeom prst="rect">
            <a:avLst/>
          </a:prstGeom>
        </p:spPr>
        <p:txBody>
          <a:bodyPr lIns="91425" tIns="91425" rIns="91425" bIns="91425" anchor="t" anchorCtr="0">
            <a:noAutofit/>
          </a:bodyPr>
          <a:lstStyle/>
          <a:p>
            <a:pPr marL="0" lvl="0" indent="0" rtl="0">
              <a:spcBef>
                <a:spcPts val="0"/>
              </a:spcBef>
              <a:buNone/>
            </a:pPr>
            <a:r>
              <a:rPr lang="en" b="1"/>
              <a:t>Cisgenderism</a:t>
            </a:r>
            <a:r>
              <a:rPr lang="en"/>
              <a:t>: a form of prejudice that denies, ignores, denigrates, or stigmatizes non-cisgender forms of expression,   sexual activity, behavior, relationship, or community</a:t>
            </a:r>
          </a:p>
          <a:p>
            <a:pPr lvl="0">
              <a:spcBef>
                <a:spcPts val="0"/>
              </a:spcBef>
              <a:buNone/>
            </a:pPr>
            <a:endParaRPr/>
          </a:p>
        </p:txBody>
      </p:sp>
      <p:pic>
        <p:nvPicPr>
          <p:cNvPr id="357" name="Shape 357"/>
          <p:cNvPicPr preferRelativeResize="0"/>
          <p:nvPr/>
        </p:nvPicPr>
        <p:blipFill rotWithShape="1">
          <a:blip r:embed="rId3">
            <a:alphaModFix/>
          </a:blip>
          <a:srcRect b="6041"/>
          <a:stretch/>
        </p:blipFill>
        <p:spPr>
          <a:xfrm>
            <a:off x="4824925" y="515050"/>
            <a:ext cx="3426999" cy="4362726"/>
          </a:xfrm>
          <a:prstGeom prst="rect">
            <a:avLst/>
          </a:prstGeom>
          <a:noFill/>
          <a:ln>
            <a:noFill/>
          </a:ln>
        </p:spPr>
      </p:pic>
    </p:spTree>
  </p:cSld>
  <p:clrMapOvr>
    <a:masterClrMapping/>
  </p:clrMapOvr>
  <p:transition xmlns:p14="http://schemas.microsoft.com/office/powerpoint/2010/mai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61"/>
        <p:cNvGrpSpPr/>
        <p:nvPr/>
      </p:nvGrpSpPr>
      <p:grpSpPr>
        <a:xfrm>
          <a:off x="0" y="0"/>
          <a:ext cx="0" cy="0"/>
          <a:chOff x="0" y="0"/>
          <a:chExt cx="0" cy="0"/>
        </a:xfrm>
      </p:grpSpPr>
      <p:sp>
        <p:nvSpPr>
          <p:cNvPr id="362" name="Shape 362"/>
          <p:cNvSpPr txBox="1">
            <a:spLocks noGrp="1"/>
          </p:cNvSpPr>
          <p:nvPr>
            <p:ph type="title"/>
          </p:nvPr>
        </p:nvSpPr>
        <p:spPr>
          <a:xfrm>
            <a:off x="1043490" y="618347"/>
            <a:ext cx="7024799" cy="857400"/>
          </a:xfrm>
          <a:prstGeom prst="rect">
            <a:avLst/>
          </a:prstGeom>
        </p:spPr>
        <p:txBody>
          <a:bodyPr lIns="91425" tIns="91425" rIns="91425" bIns="91425" anchor="b" anchorCtr="0">
            <a:noAutofit/>
          </a:bodyPr>
          <a:lstStyle/>
          <a:p>
            <a:pPr lvl="0">
              <a:spcBef>
                <a:spcPts val="0"/>
              </a:spcBef>
              <a:buNone/>
            </a:pPr>
            <a:r>
              <a:rPr lang="en"/>
              <a:t>What are we doing well?</a:t>
            </a:r>
          </a:p>
        </p:txBody>
      </p:sp>
      <p:sp>
        <p:nvSpPr>
          <p:cNvPr id="363" name="Shape 363"/>
          <p:cNvSpPr txBox="1">
            <a:spLocks noGrp="1"/>
          </p:cNvSpPr>
          <p:nvPr>
            <p:ph type="body" idx="1"/>
          </p:nvPr>
        </p:nvSpPr>
        <p:spPr>
          <a:xfrm>
            <a:off x="1043491" y="1389889"/>
            <a:ext cx="6777299" cy="2631600"/>
          </a:xfrm>
          <a:prstGeom prst="rect">
            <a:avLst/>
          </a:prstGeom>
        </p:spPr>
        <p:txBody>
          <a:bodyPr lIns="91425" tIns="91425" rIns="91425" bIns="91425" anchor="t" anchorCtr="0">
            <a:noAutofit/>
          </a:bodyPr>
          <a:lstStyle/>
          <a:p>
            <a:pPr marL="457200" lvl="0" indent="-342900" rtl="0">
              <a:spcBef>
                <a:spcPts val="0"/>
              </a:spcBef>
              <a:buClr>
                <a:schemeClr val="accent2"/>
              </a:buClr>
              <a:buSzPct val="100000"/>
            </a:pPr>
            <a:r>
              <a:rPr lang="en" sz="1800" dirty="0">
                <a:solidFill>
                  <a:schemeClr val="bg2"/>
                </a:solidFill>
              </a:rPr>
              <a:t>Anti-discrimination and anti-harassment policies distinguish between gender, gender identity, and gender expression</a:t>
            </a:r>
          </a:p>
          <a:p>
            <a:pPr marL="457200" lvl="0" indent="-342900" rtl="0">
              <a:spcBef>
                <a:spcPts val="0"/>
              </a:spcBef>
              <a:buClr>
                <a:schemeClr val="accent2"/>
              </a:buClr>
              <a:buSzPct val="100000"/>
            </a:pPr>
            <a:r>
              <a:rPr lang="en" sz="1800" dirty="0">
                <a:solidFill>
                  <a:schemeClr val="bg2"/>
                </a:solidFill>
              </a:rPr>
              <a:t>Forms distinguish between sex and gender</a:t>
            </a:r>
          </a:p>
          <a:p>
            <a:pPr marL="457200" lvl="0" indent="-342900" rtl="0">
              <a:spcBef>
                <a:spcPts val="0"/>
              </a:spcBef>
              <a:buClr>
                <a:schemeClr val="accent2"/>
              </a:buClr>
              <a:buSzPct val="100000"/>
            </a:pPr>
            <a:r>
              <a:rPr lang="en" sz="1800" dirty="0">
                <a:solidFill>
                  <a:schemeClr val="bg2"/>
                </a:solidFill>
              </a:rPr>
              <a:t>We have </a:t>
            </a:r>
            <a:r>
              <a:rPr lang="en" sz="1800" dirty="0">
                <a:solidFill>
                  <a:schemeClr val="accent2"/>
                </a:solidFill>
              </a:rPr>
              <a:t>some</a:t>
            </a:r>
            <a:r>
              <a:rPr lang="en" sz="1800" dirty="0">
                <a:solidFill>
                  <a:srgbClr val="000000"/>
                </a:solidFill>
              </a:rPr>
              <a:t> </a:t>
            </a:r>
            <a:r>
              <a:rPr lang="en" sz="1800" dirty="0">
                <a:solidFill>
                  <a:schemeClr val="bg2"/>
                </a:solidFill>
              </a:rPr>
              <a:t>all-gender restrooms on campus</a:t>
            </a:r>
          </a:p>
          <a:p>
            <a:pPr marL="457200" lvl="0" indent="-342900" rtl="0">
              <a:lnSpc>
                <a:spcPct val="115000"/>
              </a:lnSpc>
              <a:spcBef>
                <a:spcPts val="0"/>
              </a:spcBef>
              <a:spcAft>
                <a:spcPts val="0"/>
              </a:spcAft>
              <a:buClr>
                <a:schemeClr val="accent2"/>
              </a:buClr>
              <a:buSzPct val="100000"/>
            </a:pPr>
            <a:r>
              <a:rPr lang="en" sz="1800" dirty="0">
                <a:solidFill>
                  <a:schemeClr val="bg2"/>
                </a:solidFill>
                <a:highlight>
                  <a:srgbClr val="FFFFFF"/>
                </a:highlight>
              </a:rPr>
              <a:t>Students are able to change their name on their collegiate email addresses</a:t>
            </a:r>
          </a:p>
          <a:p>
            <a:pPr marL="457200" lvl="0" indent="-342900" rtl="0">
              <a:lnSpc>
                <a:spcPct val="115000"/>
              </a:lnSpc>
              <a:spcBef>
                <a:spcPts val="0"/>
              </a:spcBef>
              <a:spcAft>
                <a:spcPts val="0"/>
              </a:spcAft>
              <a:buClr>
                <a:schemeClr val="accent2"/>
              </a:buClr>
              <a:buSzPct val="100000"/>
            </a:pPr>
            <a:r>
              <a:rPr lang="en" sz="1800" dirty="0">
                <a:solidFill>
                  <a:schemeClr val="bg2"/>
                </a:solidFill>
                <a:highlight>
                  <a:srgbClr val="FFFFFF"/>
                </a:highlight>
              </a:rPr>
              <a:t>Students can change their names on transcripts</a:t>
            </a:r>
          </a:p>
          <a:p>
            <a:pPr marL="0" lvl="0" indent="0" rtl="0">
              <a:lnSpc>
                <a:spcPct val="115000"/>
              </a:lnSpc>
              <a:spcBef>
                <a:spcPts val="0"/>
              </a:spcBef>
              <a:buNone/>
            </a:pPr>
            <a:endParaRPr sz="1800" b="1" dirty="0">
              <a:solidFill>
                <a:schemeClr val="accent2"/>
              </a:solidFill>
            </a:endParaRPr>
          </a:p>
          <a:p>
            <a:pPr marL="0" lvl="0" indent="0" rtl="0">
              <a:lnSpc>
                <a:spcPct val="115000"/>
              </a:lnSpc>
              <a:spcBef>
                <a:spcPts val="0"/>
              </a:spcBef>
              <a:buNone/>
            </a:pPr>
            <a:r>
              <a:rPr lang="en" sz="1800" b="1" dirty="0">
                <a:solidFill>
                  <a:schemeClr val="accent2"/>
                </a:solidFill>
              </a:rPr>
              <a:t>What is your department doing? Other campus departments? What are you doing, personally?</a:t>
            </a:r>
          </a:p>
        </p:txBody>
      </p:sp>
    </p:spTree>
  </p:cSld>
  <p:clrMapOvr>
    <a:masterClrMapping/>
  </p:clrMapOvr>
  <p:transition xmlns:p14="http://schemas.microsoft.com/office/powerpoint/2010/mai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sp>
        <p:nvSpPr>
          <p:cNvPr id="368" name="Shape 368"/>
          <p:cNvSpPr txBox="1">
            <a:spLocks noGrp="1"/>
          </p:cNvSpPr>
          <p:nvPr>
            <p:ph type="title"/>
          </p:nvPr>
        </p:nvSpPr>
        <p:spPr>
          <a:xfrm>
            <a:off x="1043490" y="694547"/>
            <a:ext cx="7024799" cy="857400"/>
          </a:xfrm>
          <a:prstGeom prst="rect">
            <a:avLst/>
          </a:prstGeom>
        </p:spPr>
        <p:txBody>
          <a:bodyPr lIns="91425" tIns="91425" rIns="91425" bIns="91425" anchor="b" anchorCtr="0">
            <a:noAutofit/>
          </a:bodyPr>
          <a:lstStyle/>
          <a:p>
            <a:pPr lvl="0">
              <a:spcBef>
                <a:spcPts val="0"/>
              </a:spcBef>
              <a:buNone/>
            </a:pPr>
            <a:r>
              <a:rPr lang="en"/>
              <a:t>What could we do better?</a:t>
            </a:r>
          </a:p>
        </p:txBody>
      </p:sp>
      <p:sp>
        <p:nvSpPr>
          <p:cNvPr id="369" name="Shape 369"/>
          <p:cNvSpPr txBox="1">
            <a:spLocks noGrp="1"/>
          </p:cNvSpPr>
          <p:nvPr>
            <p:ph type="body" idx="1"/>
          </p:nvPr>
        </p:nvSpPr>
        <p:spPr>
          <a:xfrm>
            <a:off x="1043500" y="1551950"/>
            <a:ext cx="7309199" cy="2874599"/>
          </a:xfrm>
          <a:prstGeom prst="rect">
            <a:avLst/>
          </a:prstGeom>
        </p:spPr>
        <p:txBody>
          <a:bodyPr lIns="91425" tIns="91425" rIns="91425" bIns="91425" anchor="t" anchorCtr="0">
            <a:noAutofit/>
          </a:bodyPr>
          <a:lstStyle/>
          <a:p>
            <a:pPr marL="457200" lvl="0" indent="-381000" rtl="0">
              <a:spcBef>
                <a:spcPts val="0"/>
              </a:spcBef>
              <a:buClr>
                <a:schemeClr val="accent2"/>
              </a:buClr>
              <a:buSzPct val="100000"/>
            </a:pPr>
            <a:r>
              <a:rPr lang="en"/>
              <a:t>Realize and leverage the power of counternarratives </a:t>
            </a:r>
          </a:p>
          <a:p>
            <a:pPr marL="457200" lvl="0" indent="-381000" rtl="0">
              <a:spcBef>
                <a:spcPts val="0"/>
              </a:spcBef>
              <a:buClr>
                <a:schemeClr val="accent2"/>
              </a:buClr>
              <a:buSzPct val="100000"/>
            </a:pPr>
            <a:r>
              <a:rPr lang="en"/>
              <a:t>Get TGNC students at the table</a:t>
            </a:r>
          </a:p>
          <a:p>
            <a:pPr marL="457200" lvl="0" indent="-381000" rtl="0">
              <a:spcBef>
                <a:spcPts val="0"/>
              </a:spcBef>
              <a:buClr>
                <a:schemeClr val="accent2"/>
              </a:buClr>
              <a:buSzPct val="100000"/>
            </a:pPr>
            <a:r>
              <a:rPr lang="en"/>
              <a:t>Don’t assume: Asking and providing pronouns as a standard and norm for everyone</a:t>
            </a:r>
          </a:p>
          <a:p>
            <a:pPr marL="457200" lvl="0" indent="-381000" rtl="0">
              <a:spcBef>
                <a:spcPts val="0"/>
              </a:spcBef>
              <a:buClr>
                <a:schemeClr val="accent2"/>
              </a:buClr>
              <a:buSzPct val="100000"/>
            </a:pPr>
            <a:r>
              <a:rPr lang="en"/>
              <a:t>TGNC Ally training</a:t>
            </a:r>
          </a:p>
        </p:txBody>
      </p:sp>
    </p:spTree>
  </p:cSld>
  <p:clrMapOvr>
    <a:masterClrMapping/>
  </p:clrMapOvr>
  <p:transition xmlns:p14="http://schemas.microsoft.com/office/powerpoint/2010/mai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Shape 262"/>
          <p:cNvSpPr txBox="1">
            <a:spLocks noGrp="1"/>
          </p:cNvSpPr>
          <p:nvPr>
            <p:ph type="ctrTitle"/>
          </p:nvPr>
        </p:nvSpPr>
        <p:spPr>
          <a:xfrm>
            <a:off x="4731564" y="2130657"/>
            <a:ext cx="3313500" cy="1276500"/>
          </a:xfrm>
          <a:prstGeom prst="rect">
            <a:avLst/>
          </a:prstGeom>
        </p:spPr>
        <p:txBody>
          <a:bodyPr lIns="91425" tIns="91425" rIns="91425" bIns="91425" anchor="b" anchorCtr="0">
            <a:noAutofit/>
          </a:bodyPr>
          <a:lstStyle/>
          <a:p>
            <a:pPr lvl="0">
              <a:spcBef>
                <a:spcPts val="0"/>
              </a:spcBef>
              <a:buNone/>
            </a:pPr>
            <a:r>
              <a:rPr lang="en" sz="3000"/>
              <a:t>Creating Trans*formational Spaces</a:t>
            </a:r>
          </a:p>
        </p:txBody>
      </p:sp>
      <p:sp>
        <p:nvSpPr>
          <p:cNvPr id="263" name="Shape 263"/>
          <p:cNvSpPr txBox="1">
            <a:spLocks noGrp="1"/>
          </p:cNvSpPr>
          <p:nvPr>
            <p:ph type="subTitle" idx="1"/>
          </p:nvPr>
        </p:nvSpPr>
        <p:spPr>
          <a:xfrm>
            <a:off x="4731575" y="3407157"/>
            <a:ext cx="3313500" cy="945600"/>
          </a:xfrm>
          <a:prstGeom prst="rect">
            <a:avLst/>
          </a:prstGeom>
        </p:spPr>
        <p:txBody>
          <a:bodyPr lIns="91425" tIns="91425" rIns="91425" bIns="91425" anchor="t" anchorCtr="0">
            <a:noAutofit/>
          </a:bodyPr>
          <a:lstStyle/>
          <a:p>
            <a:pPr lvl="0" rtl="0">
              <a:spcBef>
                <a:spcPts val="0"/>
              </a:spcBef>
              <a:buNone/>
            </a:pPr>
            <a:r>
              <a:rPr lang="en" dirty="0"/>
              <a:t>Centrist College</a:t>
            </a:r>
          </a:p>
          <a:p>
            <a:pPr lvl="0">
              <a:spcBef>
                <a:spcPts val="0"/>
              </a:spcBef>
              <a:buNone/>
            </a:pPr>
            <a:r>
              <a:rPr lang="en" dirty="0"/>
              <a:t>Student Services</a:t>
            </a:r>
          </a:p>
        </p:txBody>
      </p:sp>
    </p:spTree>
  </p:cSld>
  <p:clrMapOvr>
    <a:masterClrMapping/>
  </p:clrMapOvr>
  <p:transition xmlns:p14="http://schemas.microsoft.com/office/powerpoint/2010/mai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73"/>
        <p:cNvGrpSpPr/>
        <p:nvPr/>
      </p:nvGrpSpPr>
      <p:grpSpPr>
        <a:xfrm>
          <a:off x="0" y="0"/>
          <a:ext cx="0" cy="0"/>
          <a:chOff x="0" y="0"/>
          <a:chExt cx="0" cy="0"/>
        </a:xfrm>
      </p:grpSpPr>
      <p:sp>
        <p:nvSpPr>
          <p:cNvPr id="374" name="Shape 374"/>
          <p:cNvSpPr txBox="1">
            <a:spLocks noGrp="1"/>
          </p:cNvSpPr>
          <p:nvPr>
            <p:ph type="title"/>
          </p:nvPr>
        </p:nvSpPr>
        <p:spPr>
          <a:xfrm>
            <a:off x="814900" y="417500"/>
            <a:ext cx="7795799" cy="929399"/>
          </a:xfrm>
          <a:prstGeom prst="rect">
            <a:avLst/>
          </a:prstGeom>
        </p:spPr>
        <p:txBody>
          <a:bodyPr lIns="91425" tIns="91425" rIns="91425" bIns="91425" anchor="b" anchorCtr="0">
            <a:noAutofit/>
          </a:bodyPr>
          <a:lstStyle/>
          <a:p>
            <a:pPr lvl="0">
              <a:spcBef>
                <a:spcPts val="0"/>
              </a:spcBef>
              <a:buNone/>
            </a:pPr>
            <a:r>
              <a:rPr lang="en" sz="3200"/>
              <a:t>Action: What can we do moving forward?</a:t>
            </a:r>
          </a:p>
        </p:txBody>
      </p:sp>
      <p:sp>
        <p:nvSpPr>
          <p:cNvPr id="375" name="Shape 375"/>
          <p:cNvSpPr txBox="1">
            <a:spLocks noGrp="1"/>
          </p:cNvSpPr>
          <p:nvPr>
            <p:ph type="body" idx="1"/>
          </p:nvPr>
        </p:nvSpPr>
        <p:spPr>
          <a:xfrm>
            <a:off x="1043500" y="1179753"/>
            <a:ext cx="6777299" cy="3491099"/>
          </a:xfrm>
          <a:prstGeom prst="rect">
            <a:avLst/>
          </a:prstGeom>
        </p:spPr>
        <p:txBody>
          <a:bodyPr lIns="91425" tIns="91425" rIns="91425" bIns="91425" anchor="t" anchorCtr="0">
            <a:noAutofit/>
          </a:bodyPr>
          <a:lstStyle/>
          <a:p>
            <a:pPr marL="0" lvl="0" indent="0" rtl="0">
              <a:spcBef>
                <a:spcPts val="0"/>
              </a:spcBef>
              <a:buNone/>
            </a:pPr>
            <a:r>
              <a:rPr lang="en" sz="2000"/>
              <a:t>We’ve identified four categories of small and large changes that can make a huge difference for TGNC students and the campus climate. </a:t>
            </a:r>
          </a:p>
          <a:p>
            <a:pPr marL="0" lvl="0" indent="0" rtl="0">
              <a:spcBef>
                <a:spcPts val="0"/>
              </a:spcBef>
              <a:buNone/>
            </a:pPr>
            <a:endParaRPr sz="2000" b="1"/>
          </a:p>
          <a:p>
            <a:pPr marL="0" lvl="0" indent="0" rtl="0">
              <a:spcBef>
                <a:spcPts val="0"/>
              </a:spcBef>
              <a:buNone/>
            </a:pPr>
            <a:r>
              <a:rPr lang="en" sz="2000" b="1"/>
              <a:t>What are some things you can think of that fall under these categories?</a:t>
            </a:r>
          </a:p>
          <a:p>
            <a:pPr marL="457200" lvl="0" indent="-355600" rtl="0">
              <a:spcBef>
                <a:spcPts val="0"/>
              </a:spcBef>
              <a:buClr>
                <a:schemeClr val="accent2"/>
              </a:buClr>
              <a:buSzPct val="100000"/>
            </a:pPr>
            <a:r>
              <a:rPr lang="en" sz="2000"/>
              <a:t>Physical Spaces</a:t>
            </a:r>
          </a:p>
          <a:p>
            <a:pPr marL="457200" lvl="0" indent="-355600" rtl="0">
              <a:spcBef>
                <a:spcPts val="0"/>
              </a:spcBef>
              <a:buClr>
                <a:schemeClr val="accent2"/>
              </a:buClr>
              <a:buSzPct val="100000"/>
            </a:pPr>
            <a:r>
              <a:rPr lang="en" sz="2000"/>
              <a:t>Processes and Procedures</a:t>
            </a:r>
          </a:p>
          <a:p>
            <a:pPr marL="457200" lvl="0" indent="-355600" rtl="0">
              <a:spcBef>
                <a:spcPts val="0"/>
              </a:spcBef>
              <a:buClr>
                <a:schemeClr val="accent2"/>
              </a:buClr>
              <a:buSzPct val="100000"/>
            </a:pPr>
            <a:r>
              <a:rPr lang="en" sz="2000"/>
              <a:t>Learning Spaces</a:t>
            </a:r>
          </a:p>
          <a:p>
            <a:pPr marL="457200" lvl="0" indent="-355600" rtl="0">
              <a:spcBef>
                <a:spcPts val="0"/>
              </a:spcBef>
              <a:buClr>
                <a:schemeClr val="accent2"/>
              </a:buClr>
              <a:buSzPct val="100000"/>
            </a:pPr>
            <a:r>
              <a:rPr lang="en" sz="2000"/>
              <a:t>Elevating Voices and Healing Spaces</a:t>
            </a:r>
          </a:p>
        </p:txBody>
      </p:sp>
    </p:spTree>
  </p:cSld>
  <p:clrMapOvr>
    <a:masterClrMapping/>
  </p:clrMapOvr>
  <p:transition xmlns:p14="http://schemas.microsoft.com/office/powerpoint/2010/mai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79"/>
        <p:cNvGrpSpPr/>
        <p:nvPr/>
      </p:nvGrpSpPr>
      <p:grpSpPr>
        <a:xfrm>
          <a:off x="0" y="0"/>
          <a:ext cx="0" cy="0"/>
          <a:chOff x="0" y="0"/>
          <a:chExt cx="0" cy="0"/>
        </a:xfrm>
      </p:grpSpPr>
      <p:sp>
        <p:nvSpPr>
          <p:cNvPr id="380" name="Shape 380"/>
          <p:cNvSpPr txBox="1">
            <a:spLocks noGrp="1"/>
          </p:cNvSpPr>
          <p:nvPr>
            <p:ph type="title"/>
          </p:nvPr>
        </p:nvSpPr>
        <p:spPr>
          <a:xfrm>
            <a:off x="1043490" y="770747"/>
            <a:ext cx="7024799" cy="857400"/>
          </a:xfrm>
          <a:prstGeom prst="rect">
            <a:avLst/>
          </a:prstGeom>
        </p:spPr>
        <p:txBody>
          <a:bodyPr lIns="91425" tIns="91425" rIns="91425" bIns="91425" anchor="b" anchorCtr="0">
            <a:noAutofit/>
          </a:bodyPr>
          <a:lstStyle/>
          <a:p>
            <a:pPr lvl="0">
              <a:spcBef>
                <a:spcPts val="0"/>
              </a:spcBef>
              <a:buNone/>
            </a:pPr>
            <a:r>
              <a:rPr lang="en"/>
              <a:t>Increasing Accountability</a:t>
            </a:r>
          </a:p>
        </p:txBody>
      </p:sp>
      <p:sp>
        <p:nvSpPr>
          <p:cNvPr id="381" name="Shape 381"/>
          <p:cNvSpPr txBox="1">
            <a:spLocks noGrp="1"/>
          </p:cNvSpPr>
          <p:nvPr>
            <p:ph type="body" idx="1"/>
          </p:nvPr>
        </p:nvSpPr>
        <p:spPr>
          <a:xfrm>
            <a:off x="1043500" y="1628150"/>
            <a:ext cx="6777299" cy="2849699"/>
          </a:xfrm>
          <a:prstGeom prst="rect">
            <a:avLst/>
          </a:prstGeom>
        </p:spPr>
        <p:txBody>
          <a:bodyPr lIns="91425" tIns="91425" rIns="91425" bIns="91425" anchor="t" anchorCtr="0">
            <a:noAutofit/>
          </a:bodyPr>
          <a:lstStyle/>
          <a:p>
            <a:pPr lvl="0" rtl="0">
              <a:spcBef>
                <a:spcPts val="0"/>
              </a:spcBef>
              <a:spcAft>
                <a:spcPts val="1000"/>
              </a:spcAft>
              <a:buNone/>
            </a:pPr>
            <a:r>
              <a:rPr lang="en" sz="2600" b="1" dirty="0">
                <a:solidFill>
                  <a:schemeClr val="accent2"/>
                </a:solidFill>
              </a:rPr>
              <a:t>Pair &amp; Share:</a:t>
            </a:r>
            <a:r>
              <a:rPr lang="en" sz="2600" dirty="0"/>
              <a:t> What are </a:t>
            </a:r>
            <a:r>
              <a:rPr lang="en" sz="2600" u="sng" dirty="0">
                <a:solidFill>
                  <a:schemeClr val="accent1"/>
                </a:solidFill>
              </a:rPr>
              <a:t>three</a:t>
            </a:r>
            <a:r>
              <a:rPr lang="en" sz="2600" dirty="0"/>
              <a:t> changes that </a:t>
            </a:r>
            <a:r>
              <a:rPr lang="en" sz="2600" dirty="0">
                <a:solidFill>
                  <a:schemeClr val="bg2"/>
                </a:solidFill>
              </a:rPr>
              <a:t>you will implement </a:t>
            </a:r>
            <a:r>
              <a:rPr lang="en" sz="2600" dirty="0"/>
              <a:t>in your role as an administrator to better support TGNC students?</a:t>
            </a:r>
          </a:p>
          <a:p>
            <a:pPr lvl="0" rtl="0">
              <a:spcBef>
                <a:spcPts val="0"/>
              </a:spcBef>
              <a:buNone/>
            </a:pPr>
            <a:r>
              <a:rPr lang="en" sz="2000" dirty="0"/>
              <a:t>Identify an accountability partner that you will touch base with </a:t>
            </a:r>
            <a:r>
              <a:rPr lang="en" sz="2000" u="sng" dirty="0">
                <a:solidFill>
                  <a:schemeClr val="accent1"/>
                </a:solidFill>
              </a:rPr>
              <a:t>at least</a:t>
            </a:r>
            <a:r>
              <a:rPr lang="en" sz="2000" dirty="0"/>
              <a:t> three times this semester to evaluate your progress.</a:t>
            </a:r>
          </a:p>
        </p:txBody>
      </p:sp>
    </p:spTree>
  </p:cSld>
  <p:clrMapOvr>
    <a:masterClrMapping/>
  </p:clrMapOvr>
  <p:transition xmlns:p14="http://schemas.microsoft.com/office/powerpoint/2010/mai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85"/>
        <p:cNvGrpSpPr/>
        <p:nvPr/>
      </p:nvGrpSpPr>
      <p:grpSpPr>
        <a:xfrm>
          <a:off x="0" y="0"/>
          <a:ext cx="0" cy="0"/>
          <a:chOff x="0" y="0"/>
          <a:chExt cx="0" cy="0"/>
        </a:xfrm>
      </p:grpSpPr>
      <p:sp>
        <p:nvSpPr>
          <p:cNvPr id="386" name="Shape 386"/>
          <p:cNvSpPr txBox="1">
            <a:spLocks noGrp="1"/>
          </p:cNvSpPr>
          <p:nvPr>
            <p:ph type="title"/>
          </p:nvPr>
        </p:nvSpPr>
        <p:spPr>
          <a:xfrm>
            <a:off x="1049250" y="467875"/>
            <a:ext cx="7045500" cy="857400"/>
          </a:xfrm>
          <a:prstGeom prst="rect">
            <a:avLst/>
          </a:prstGeom>
        </p:spPr>
        <p:txBody>
          <a:bodyPr lIns="91425" tIns="91425" rIns="91425" bIns="91425" anchor="b" anchorCtr="0">
            <a:noAutofit/>
          </a:bodyPr>
          <a:lstStyle/>
          <a:p>
            <a:pPr lvl="0" rtl="0">
              <a:spcBef>
                <a:spcPts val="0"/>
              </a:spcBef>
              <a:buNone/>
            </a:pPr>
            <a:r>
              <a:rPr lang="en"/>
              <a:t>Future Workshops</a:t>
            </a:r>
          </a:p>
        </p:txBody>
      </p:sp>
      <p:sp>
        <p:nvSpPr>
          <p:cNvPr id="387" name="Shape 387"/>
          <p:cNvSpPr txBox="1">
            <a:spLocks noGrp="1"/>
          </p:cNvSpPr>
          <p:nvPr>
            <p:ph type="body" idx="1"/>
          </p:nvPr>
        </p:nvSpPr>
        <p:spPr>
          <a:xfrm>
            <a:off x="1049250" y="1325275"/>
            <a:ext cx="7231799" cy="3001499"/>
          </a:xfrm>
          <a:prstGeom prst="rect">
            <a:avLst/>
          </a:prstGeom>
        </p:spPr>
        <p:txBody>
          <a:bodyPr lIns="91425" tIns="91425" rIns="91425" bIns="91425" anchor="t" anchorCtr="0">
            <a:noAutofit/>
          </a:bodyPr>
          <a:lstStyle/>
          <a:p>
            <a:pPr marL="457200" lvl="0" indent="-368300" rtl="0">
              <a:spcBef>
                <a:spcPts val="0"/>
              </a:spcBef>
              <a:buClr>
                <a:schemeClr val="accent2"/>
              </a:buClr>
              <a:buSzPct val="100000"/>
            </a:pPr>
            <a:r>
              <a:rPr lang="en" sz="2200" b="1" dirty="0"/>
              <a:t>March Workshop: </a:t>
            </a:r>
            <a:r>
              <a:rPr lang="en" sz="2200" dirty="0"/>
              <a:t>Tuesday, March 15th, 2:00-5:00pm</a:t>
            </a:r>
          </a:p>
          <a:p>
            <a:pPr marL="914400" lvl="1" indent="-368300" rtl="0">
              <a:spcBef>
                <a:spcPts val="0"/>
              </a:spcBef>
              <a:buClr>
                <a:schemeClr val="accent2"/>
              </a:buClr>
              <a:buSzPct val="100000"/>
            </a:pPr>
            <a:r>
              <a:rPr lang="en" i="1" dirty="0">
                <a:solidFill>
                  <a:schemeClr val="accent2"/>
                </a:solidFill>
              </a:rPr>
              <a:t>Uncoiling the Tension around Race</a:t>
            </a:r>
          </a:p>
          <a:p>
            <a:pPr marL="457200" lvl="0" indent="-368300" rtl="0">
              <a:spcBef>
                <a:spcPts val="0"/>
              </a:spcBef>
              <a:buClr>
                <a:schemeClr val="accent2"/>
              </a:buClr>
              <a:buSzPct val="100000"/>
            </a:pPr>
            <a:r>
              <a:rPr lang="en" sz="2200" b="1" dirty="0"/>
              <a:t>April Workshop: </a:t>
            </a:r>
            <a:r>
              <a:rPr lang="en" sz="2200" dirty="0"/>
              <a:t>Monday, April 18th, 1:00-3:00pm</a:t>
            </a:r>
          </a:p>
          <a:p>
            <a:pPr marL="914400" lvl="1" indent="-368300" rtl="0">
              <a:spcBef>
                <a:spcPts val="0"/>
              </a:spcBef>
              <a:buClr>
                <a:schemeClr val="accent2"/>
              </a:buClr>
              <a:buSzPct val="100000"/>
            </a:pPr>
            <a:r>
              <a:rPr lang="en" i="1" dirty="0">
                <a:solidFill>
                  <a:schemeClr val="accent2"/>
                </a:solidFill>
              </a:rPr>
              <a:t>Reconciling Religion</a:t>
            </a:r>
            <a:r>
              <a:rPr lang="en" i="1" dirty="0" smtClean="0">
                <a:solidFill>
                  <a:schemeClr val="accent2"/>
                </a:solidFill>
              </a:rPr>
              <a:t>:</a:t>
            </a:r>
            <a:r>
              <a:rPr lang="en-US" i="1" dirty="0" smtClean="0">
                <a:solidFill>
                  <a:schemeClr val="accent2"/>
                </a:solidFill>
              </a:rPr>
              <a:t> The</a:t>
            </a:r>
            <a:r>
              <a:rPr lang="en" i="1" dirty="0" smtClean="0">
                <a:solidFill>
                  <a:schemeClr val="accent2"/>
                </a:solidFill>
              </a:rPr>
              <a:t> </a:t>
            </a:r>
            <a:r>
              <a:rPr lang="en" i="1" dirty="0">
                <a:solidFill>
                  <a:schemeClr val="accent2"/>
                </a:solidFill>
              </a:rPr>
              <a:t>Impact of Intolerance</a:t>
            </a:r>
          </a:p>
          <a:p>
            <a:pPr marL="457200" lvl="0" indent="-368300" rtl="0">
              <a:spcBef>
                <a:spcPts val="0"/>
              </a:spcBef>
              <a:buClr>
                <a:schemeClr val="accent2"/>
              </a:buClr>
              <a:buSzPct val="100000"/>
            </a:pPr>
            <a:r>
              <a:rPr lang="en" sz="2200" b="1" dirty="0"/>
              <a:t>May Workshop:</a:t>
            </a:r>
            <a:r>
              <a:rPr lang="en" sz="2200" dirty="0"/>
              <a:t> Thursday, May 12th, 9:00-12:00pm</a:t>
            </a:r>
          </a:p>
          <a:p>
            <a:pPr marL="914400" lvl="1" indent="-368300" rtl="0">
              <a:spcBef>
                <a:spcPts val="0"/>
              </a:spcBef>
              <a:buClr>
                <a:schemeClr val="accent2"/>
              </a:buClr>
              <a:buSzPct val="100000"/>
            </a:pPr>
            <a:r>
              <a:rPr lang="en" i="1" dirty="0">
                <a:solidFill>
                  <a:schemeClr val="accent2"/>
                </a:solidFill>
              </a:rPr>
              <a:t>Probing into Politics: Presidential Election Year</a:t>
            </a:r>
          </a:p>
          <a:p>
            <a:pPr marL="0" lvl="0" indent="0" algn="ctr" rtl="0">
              <a:spcBef>
                <a:spcPts val="0"/>
              </a:spcBef>
              <a:buNone/>
            </a:pPr>
            <a:endParaRPr sz="2200" dirty="0"/>
          </a:p>
          <a:p>
            <a:pPr marL="0" lvl="0" indent="0" algn="ctr" rtl="0">
              <a:spcBef>
                <a:spcPts val="0"/>
              </a:spcBef>
              <a:buNone/>
            </a:pPr>
            <a:r>
              <a:rPr lang="en" sz="2200" dirty="0"/>
              <a:t>All workshops will be held in the Multipurpose Room.</a:t>
            </a:r>
          </a:p>
          <a:p>
            <a:pPr marL="0" lvl="0" indent="0" algn="ctr" rtl="0">
              <a:spcBef>
                <a:spcPts val="0"/>
              </a:spcBef>
              <a:buNone/>
            </a:pPr>
            <a:r>
              <a:rPr lang="en" sz="2200" dirty="0"/>
              <a:t>Thank you!</a:t>
            </a:r>
          </a:p>
        </p:txBody>
      </p:sp>
    </p:spTree>
  </p:cSld>
  <p:clrMapOvr>
    <a:masterClrMapping/>
  </p:clrMapOvr>
  <p:transition xmlns:p14="http://schemas.microsoft.com/office/powerpoint/2010/mai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91"/>
        <p:cNvGrpSpPr/>
        <p:nvPr/>
      </p:nvGrpSpPr>
      <p:grpSpPr>
        <a:xfrm>
          <a:off x="0" y="0"/>
          <a:ext cx="0" cy="0"/>
          <a:chOff x="0" y="0"/>
          <a:chExt cx="0" cy="0"/>
        </a:xfrm>
      </p:grpSpPr>
      <p:sp>
        <p:nvSpPr>
          <p:cNvPr id="392" name="Shape 392"/>
          <p:cNvSpPr txBox="1"/>
          <p:nvPr/>
        </p:nvSpPr>
        <p:spPr>
          <a:xfrm>
            <a:off x="4675525" y="1071750"/>
            <a:ext cx="3487800" cy="3000000"/>
          </a:xfrm>
          <a:prstGeom prst="rect">
            <a:avLst/>
          </a:prstGeom>
          <a:noFill/>
          <a:ln>
            <a:noFill/>
          </a:ln>
        </p:spPr>
        <p:txBody>
          <a:bodyPr lIns="91425" tIns="91425" rIns="91425" bIns="91425" anchor="ctr" anchorCtr="0">
            <a:noAutofit/>
          </a:bodyPr>
          <a:lstStyle/>
          <a:p>
            <a:pPr lvl="0" rtl="0">
              <a:spcBef>
                <a:spcPts val="480"/>
              </a:spcBef>
              <a:buNone/>
            </a:pPr>
            <a:r>
              <a:rPr lang="en" sz="2200">
                <a:solidFill>
                  <a:schemeClr val="dk2"/>
                </a:solidFill>
                <a:latin typeface="Questrial"/>
                <a:ea typeface="Questrial"/>
                <a:cs typeface="Questrial"/>
                <a:sym typeface="Questrial"/>
              </a:rPr>
              <a:t>Please complete this workshop evaluation: </a:t>
            </a:r>
            <a:r>
              <a:rPr lang="en" sz="2200" u="sng">
                <a:solidFill>
                  <a:schemeClr val="hlink"/>
                </a:solidFill>
                <a:latin typeface="Questrial"/>
                <a:ea typeface="Questrial"/>
                <a:cs typeface="Questrial"/>
                <a:sym typeface="Questrial"/>
                <a:hlinkClick r:id="rId3"/>
              </a:rPr>
              <a:t>http://tinyurl.com/CentristEval</a:t>
            </a:r>
          </a:p>
        </p:txBody>
      </p:sp>
      <p:pic>
        <p:nvPicPr>
          <p:cNvPr id="393" name="Shape 393"/>
          <p:cNvPicPr preferRelativeResize="0"/>
          <p:nvPr/>
        </p:nvPicPr>
        <p:blipFill>
          <a:blip r:embed="rId4">
            <a:alphaModFix/>
          </a:blip>
          <a:stretch>
            <a:fillRect/>
          </a:stretch>
        </p:blipFill>
        <p:spPr>
          <a:xfrm>
            <a:off x="906300" y="255725"/>
            <a:ext cx="3319875" cy="4632025"/>
          </a:xfrm>
          <a:prstGeom prst="rect">
            <a:avLst/>
          </a:prstGeom>
          <a:noFill/>
          <a:ln>
            <a:noFill/>
          </a:ln>
        </p:spPr>
      </p:pic>
    </p:spTree>
  </p:cSld>
  <p:clrMapOvr>
    <a:masterClrMapping/>
  </p:clrMapOvr>
  <p:transition xmlns:p14="http://schemas.microsoft.com/office/powerpoint/2010/main" spd="slow">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97"/>
        <p:cNvGrpSpPr/>
        <p:nvPr/>
      </p:nvGrpSpPr>
      <p:grpSpPr>
        <a:xfrm>
          <a:off x="0" y="0"/>
          <a:ext cx="0" cy="0"/>
          <a:chOff x="0" y="0"/>
          <a:chExt cx="0" cy="0"/>
        </a:xfrm>
      </p:grpSpPr>
      <p:sp>
        <p:nvSpPr>
          <p:cNvPr id="398" name="Shape 398"/>
          <p:cNvSpPr txBox="1">
            <a:spLocks noGrp="1"/>
          </p:cNvSpPr>
          <p:nvPr>
            <p:ph type="title"/>
          </p:nvPr>
        </p:nvSpPr>
        <p:spPr>
          <a:xfrm>
            <a:off x="1059590" y="495622"/>
            <a:ext cx="7024799" cy="857400"/>
          </a:xfrm>
          <a:prstGeom prst="rect">
            <a:avLst/>
          </a:prstGeom>
        </p:spPr>
        <p:txBody>
          <a:bodyPr lIns="91425" tIns="91425" rIns="91425" bIns="91425" anchor="b" anchorCtr="0">
            <a:noAutofit/>
          </a:bodyPr>
          <a:lstStyle/>
          <a:p>
            <a:pPr lvl="0">
              <a:spcBef>
                <a:spcPts val="0"/>
              </a:spcBef>
              <a:buNone/>
            </a:pPr>
            <a:r>
              <a:rPr lang="en"/>
              <a:t>References</a:t>
            </a:r>
          </a:p>
        </p:txBody>
      </p:sp>
      <p:sp>
        <p:nvSpPr>
          <p:cNvPr id="399" name="Shape 399"/>
          <p:cNvSpPr txBox="1">
            <a:spLocks noGrp="1"/>
          </p:cNvSpPr>
          <p:nvPr>
            <p:ph type="body" idx="1"/>
          </p:nvPr>
        </p:nvSpPr>
        <p:spPr>
          <a:xfrm>
            <a:off x="658375" y="1176525"/>
            <a:ext cx="7817999" cy="3236399"/>
          </a:xfrm>
          <a:prstGeom prst="rect">
            <a:avLst/>
          </a:prstGeom>
        </p:spPr>
        <p:txBody>
          <a:bodyPr lIns="91425" tIns="91425" rIns="91425" bIns="91425" anchor="t" anchorCtr="0">
            <a:noAutofit/>
          </a:bodyPr>
          <a:lstStyle/>
          <a:p>
            <a:pPr lvl="0" rtl="0">
              <a:spcBef>
                <a:spcPts val="0"/>
              </a:spcBef>
              <a:buClr>
                <a:schemeClr val="dk1"/>
              </a:buClr>
              <a:buSzPct val="110000"/>
              <a:buFont typeface="Arial"/>
              <a:buNone/>
            </a:pPr>
            <a:r>
              <a:rPr lang="en" sz="1000" dirty="0">
                <a:solidFill>
                  <a:schemeClr val="bg2"/>
                </a:solidFill>
              </a:rPr>
              <a:t>Adams, F. (2015 October 18). Transgender students deserve equal access. </a:t>
            </a:r>
            <a:r>
              <a:rPr lang="en" sz="1000" i="1" dirty="0">
                <a:solidFill>
                  <a:schemeClr val="bg2"/>
                </a:solidFill>
              </a:rPr>
              <a:t>The Chronicle of Higher Education</a:t>
            </a:r>
            <a:r>
              <a:rPr lang="en" sz="1000" dirty="0">
                <a:solidFill>
                  <a:schemeClr val="bg2"/>
                </a:solidFill>
              </a:rPr>
              <a:t>. Retrieved from</a:t>
            </a:r>
            <a:r>
              <a:rPr lang="en" sz="1000" dirty="0">
                <a:solidFill>
                  <a:schemeClr val="bg2"/>
                </a:solidFill>
                <a:hlinkClick r:id="rId3"/>
              </a:rPr>
              <a:t> </a:t>
            </a:r>
            <a:r>
              <a:rPr lang="en" sz="1000" u="sng" dirty="0">
                <a:solidFill>
                  <a:schemeClr val="bg2"/>
                </a:solidFill>
                <a:hlinkClick r:id="rId3"/>
              </a:rPr>
              <a:t>http://chronicle.com/article/Transgender%C2%ADStudents%C2%ADDeserve/233755?cid=cp11</a:t>
            </a:r>
          </a:p>
          <a:p>
            <a:pPr lvl="0" rtl="0">
              <a:spcBef>
                <a:spcPts val="0"/>
              </a:spcBef>
              <a:buClr>
                <a:schemeClr val="dk1"/>
              </a:buClr>
              <a:buSzPct val="110000"/>
              <a:buFont typeface="Arial"/>
              <a:buNone/>
            </a:pPr>
            <a:r>
              <a:rPr lang="en" sz="1000" dirty="0">
                <a:solidFill>
                  <a:schemeClr val="bg2"/>
                </a:solidFill>
              </a:rPr>
              <a:t>Anderson, W. (2015 February 20). Pronoun round etiquette. </a:t>
            </a:r>
            <a:r>
              <a:rPr lang="en" sz="1000" i="1" dirty="0">
                <a:solidFill>
                  <a:schemeClr val="bg2"/>
                </a:solidFill>
              </a:rPr>
              <a:t>The body is not an apology</a:t>
            </a:r>
            <a:r>
              <a:rPr lang="en" sz="1000" dirty="0">
                <a:solidFill>
                  <a:schemeClr val="bg2"/>
                </a:solidFill>
              </a:rPr>
              <a:t>. Retrieved from</a:t>
            </a:r>
            <a:r>
              <a:rPr lang="en" sz="1000" u="sng" dirty="0">
                <a:solidFill>
                  <a:schemeClr val="bg2"/>
                </a:solidFill>
                <a:hlinkClick r:id="rId4"/>
              </a:rPr>
              <a:t> http://thebodyisnotanapology.com/magazine/pronounOroundOetiquette/</a:t>
            </a:r>
          </a:p>
          <a:p>
            <a:pPr lvl="0" rtl="0">
              <a:spcBef>
                <a:spcPts val="0"/>
              </a:spcBef>
              <a:buClr>
                <a:schemeClr val="dk1"/>
              </a:buClr>
              <a:buSzPct val="110000"/>
              <a:buFont typeface="Arial"/>
              <a:buNone/>
            </a:pPr>
            <a:r>
              <a:rPr lang="en" sz="1000" dirty="0">
                <a:solidFill>
                  <a:schemeClr val="bg2"/>
                </a:solidFill>
              </a:rPr>
              <a:t>Beemyn, G. (2015) Leaving no trans college student behind. </a:t>
            </a:r>
            <a:r>
              <a:rPr lang="en" sz="1000" i="1" dirty="0">
                <a:solidFill>
                  <a:schemeClr val="bg2"/>
                </a:solidFill>
              </a:rPr>
              <a:t>The Chronicle of Higher Education</a:t>
            </a:r>
            <a:r>
              <a:rPr lang="en" sz="1000" dirty="0">
                <a:solidFill>
                  <a:schemeClr val="bg2"/>
                </a:solidFill>
              </a:rPr>
              <a:t>. Retrieved from</a:t>
            </a:r>
            <a:r>
              <a:rPr lang="en" sz="1000" dirty="0">
                <a:solidFill>
                  <a:schemeClr val="bg2"/>
                </a:solidFill>
                <a:hlinkClick r:id="rId5"/>
              </a:rPr>
              <a:t> </a:t>
            </a:r>
            <a:r>
              <a:rPr lang="en" sz="1000" u="sng" dirty="0">
                <a:solidFill>
                  <a:schemeClr val="bg2"/>
                </a:solidFill>
                <a:hlinkClick r:id="rId5"/>
              </a:rPr>
              <a:t>http://chronicle.com/article/Leaving­No­Trans­College/233754?cid=cp11</a:t>
            </a:r>
          </a:p>
          <a:p>
            <a:pPr lvl="0" rtl="0">
              <a:spcBef>
                <a:spcPts val="0"/>
              </a:spcBef>
              <a:buClr>
                <a:schemeClr val="dk1"/>
              </a:buClr>
              <a:buSzPct val="110000"/>
              <a:buFont typeface="Arial"/>
              <a:buNone/>
            </a:pPr>
            <a:r>
              <a:rPr lang="en" sz="1000" dirty="0">
                <a:solidFill>
                  <a:schemeClr val="bg2"/>
                </a:solidFill>
              </a:rPr>
              <a:t>Biemiller, L. (2015). A guide to gender-inclusive facilities starts with a survey of restrooms. </a:t>
            </a:r>
            <a:r>
              <a:rPr lang="en" sz="1000" i="1" dirty="0">
                <a:solidFill>
                  <a:schemeClr val="bg2"/>
                </a:solidFill>
              </a:rPr>
              <a:t>The Chronicle of Higher Education</a:t>
            </a:r>
            <a:r>
              <a:rPr lang="en" sz="1000" dirty="0">
                <a:solidFill>
                  <a:schemeClr val="bg2"/>
                </a:solidFill>
              </a:rPr>
              <a:t>. Retrieved from</a:t>
            </a:r>
            <a:r>
              <a:rPr lang="en" sz="1000" dirty="0">
                <a:solidFill>
                  <a:schemeClr val="bg2"/>
                </a:solidFill>
                <a:hlinkClick r:id="rId6"/>
              </a:rPr>
              <a:t> </a:t>
            </a:r>
            <a:r>
              <a:rPr lang="en" sz="1000" u="sng" dirty="0">
                <a:solidFill>
                  <a:schemeClr val="bg2"/>
                </a:solidFill>
                <a:hlinkClick r:id="rId6"/>
              </a:rPr>
              <a:t>http://chronicle.com/article/A­Guide­to­Gender­Inclusive/233756?cid=cp11</a:t>
            </a:r>
          </a:p>
          <a:p>
            <a:pPr lvl="0" rtl="0">
              <a:spcBef>
                <a:spcPts val="0"/>
              </a:spcBef>
              <a:buClr>
                <a:schemeClr val="dk1"/>
              </a:buClr>
              <a:buSzPct val="110000"/>
              <a:buFont typeface="Arial"/>
              <a:buNone/>
            </a:pPr>
            <a:r>
              <a:rPr lang="en" sz="1000" dirty="0">
                <a:solidFill>
                  <a:schemeClr val="bg2"/>
                </a:solidFill>
              </a:rPr>
              <a:t>Crossroads (n.d.). Racial identity caucusing: A strategy for building anti-racist collectives. Retrieved from</a:t>
            </a:r>
            <a:r>
              <a:rPr lang="en" sz="1000" dirty="0">
                <a:solidFill>
                  <a:schemeClr val="bg2"/>
                </a:solidFill>
                <a:hlinkClick r:id="rId7"/>
              </a:rPr>
              <a:t> </a:t>
            </a:r>
            <a:r>
              <a:rPr lang="en" sz="1000" u="sng" dirty="0">
                <a:solidFill>
                  <a:schemeClr val="bg2"/>
                </a:solidFill>
                <a:hlinkClick r:id="rId7"/>
              </a:rPr>
              <a:t>http://www.crossroadsantiracism.org/wp-content/themes/crossroads/PDFs/Racial%20Identiy%20Caucusing%20Strategy.pdf</a:t>
            </a:r>
          </a:p>
          <a:p>
            <a:pPr lvl="0" rtl="0">
              <a:spcBef>
                <a:spcPts val="0"/>
              </a:spcBef>
              <a:buClr>
                <a:schemeClr val="dk1"/>
              </a:buClr>
              <a:buSzPct val="110000"/>
              <a:buFont typeface="Arial"/>
              <a:buNone/>
            </a:pPr>
            <a:r>
              <a:rPr lang="en" sz="1000" dirty="0">
                <a:solidFill>
                  <a:schemeClr val="bg2"/>
                </a:solidFill>
              </a:rPr>
              <a:t>Dill, B. T., &amp; Zambrana, R. E. (2009). Critical thinking about inequality: An emerging lens. In </a:t>
            </a:r>
            <a:r>
              <a:rPr lang="en" sz="1000" i="1" dirty="0">
                <a:solidFill>
                  <a:schemeClr val="bg2"/>
                </a:solidFill>
              </a:rPr>
              <a:t>Emerging intersections: Race, class, and gender in theory, policy, and practice</a:t>
            </a:r>
            <a:r>
              <a:rPr lang="en" sz="1000" dirty="0">
                <a:solidFill>
                  <a:schemeClr val="bg2"/>
                </a:solidFill>
              </a:rPr>
              <a:t> (pp.1-21). New Brunswick, NJ: Rutgers University Press.</a:t>
            </a:r>
          </a:p>
          <a:p>
            <a:pPr lvl="0" rtl="0">
              <a:spcBef>
                <a:spcPts val="0"/>
              </a:spcBef>
              <a:buClr>
                <a:schemeClr val="dk1"/>
              </a:buClr>
              <a:buSzPct val="110000"/>
              <a:buFont typeface="Arial"/>
              <a:buNone/>
            </a:pPr>
            <a:r>
              <a:rPr lang="en" sz="1000" dirty="0">
                <a:solidFill>
                  <a:schemeClr val="bg2"/>
                </a:solidFill>
              </a:rPr>
              <a:t>Grant, J. M., Mottet, L., Tanis, J. E., Harrison, J., Herman, J., &amp; Keisling, M. (2011). </a:t>
            </a:r>
            <a:r>
              <a:rPr lang="en" sz="1000" i="1" dirty="0">
                <a:solidFill>
                  <a:schemeClr val="bg2"/>
                </a:solidFill>
              </a:rPr>
              <a:t>Injustice at every turn: A report of the national transgender discrimination survey</a:t>
            </a:r>
            <a:r>
              <a:rPr lang="en" sz="1000" dirty="0">
                <a:solidFill>
                  <a:schemeClr val="bg2"/>
                </a:solidFill>
              </a:rPr>
              <a:t>. National Center for Transgender Equality.</a:t>
            </a:r>
          </a:p>
          <a:p>
            <a:pPr lvl="0" rtl="0">
              <a:spcBef>
                <a:spcPts val="0"/>
              </a:spcBef>
              <a:buClr>
                <a:schemeClr val="dk1"/>
              </a:buClr>
              <a:buSzPct val="110000"/>
              <a:buFont typeface="Arial"/>
              <a:buNone/>
            </a:pPr>
            <a:r>
              <a:rPr lang="en" sz="1000" dirty="0">
                <a:solidFill>
                  <a:schemeClr val="bg2"/>
                </a:solidFill>
              </a:rPr>
              <a:t>Hill, R. J., Childers, J., Childs, A. P., Cowie, G., Hatton, A., Lewis, J. B., &amp; Valentine, T. (2002). In the shadow of the arch: Safety and acceptance of lesbian, gay, bisexual, transgender and queer students at the University of Georgia.</a:t>
            </a:r>
          </a:p>
          <a:p>
            <a:pPr lvl="0" rtl="0">
              <a:spcBef>
                <a:spcPts val="0"/>
              </a:spcBef>
              <a:buClr>
                <a:schemeClr val="dk1"/>
              </a:buClr>
              <a:buSzPct val="110000"/>
              <a:buFont typeface="Arial"/>
              <a:buNone/>
            </a:pPr>
            <a:r>
              <a:rPr lang="en" sz="1000" dirty="0">
                <a:solidFill>
                  <a:schemeClr val="bg2"/>
                </a:solidFill>
              </a:rPr>
              <a:t>McCoy, D. L., &amp; Rodricks, D. L. (2015). Critical race theory in higher education: 20 years of theoretical and research innovations. </a:t>
            </a:r>
            <a:r>
              <a:rPr lang="en" sz="1000" i="1" dirty="0">
                <a:solidFill>
                  <a:schemeClr val="bg2"/>
                </a:solidFill>
              </a:rPr>
              <a:t>ASHE Higher Education Report</a:t>
            </a:r>
            <a:r>
              <a:rPr lang="en" sz="1000" dirty="0">
                <a:solidFill>
                  <a:schemeClr val="bg2"/>
                </a:solidFill>
              </a:rPr>
              <a:t>, 41(3), 1-33. doi: 10.1002/aehe.20021 </a:t>
            </a:r>
          </a:p>
          <a:p>
            <a:pPr lvl="0" rtl="0">
              <a:spcBef>
                <a:spcPts val="0"/>
              </a:spcBef>
              <a:buClr>
                <a:schemeClr val="dk1"/>
              </a:buClr>
              <a:buSzPct val="110000"/>
              <a:buFont typeface="Arial"/>
              <a:buNone/>
            </a:pPr>
            <a:endParaRPr sz="1000" dirty="0">
              <a:solidFill>
                <a:schemeClr val="bg2"/>
              </a:solidFill>
            </a:endParaRPr>
          </a:p>
          <a:p>
            <a:pPr marL="179324" lvl="0" indent="0">
              <a:spcBef>
                <a:spcPts val="0"/>
              </a:spcBef>
              <a:buNone/>
            </a:pPr>
            <a:endParaRPr sz="1000" dirty="0">
              <a:solidFill>
                <a:schemeClr val="bg2"/>
              </a:solidFill>
            </a:endParaRPr>
          </a:p>
        </p:txBody>
      </p:sp>
    </p:spTree>
  </p:cSld>
  <p:clrMapOvr>
    <a:masterClrMapping/>
  </p:clrMapOvr>
  <p:transition xmlns:p14="http://schemas.microsoft.com/office/powerpoint/2010/main" spd="slow">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03"/>
        <p:cNvGrpSpPr/>
        <p:nvPr/>
      </p:nvGrpSpPr>
      <p:grpSpPr>
        <a:xfrm>
          <a:off x="0" y="0"/>
          <a:ext cx="0" cy="0"/>
          <a:chOff x="0" y="0"/>
          <a:chExt cx="0" cy="0"/>
        </a:xfrm>
      </p:grpSpPr>
      <p:sp>
        <p:nvSpPr>
          <p:cNvPr id="404" name="Shape 404"/>
          <p:cNvSpPr txBox="1">
            <a:spLocks noGrp="1"/>
          </p:cNvSpPr>
          <p:nvPr>
            <p:ph type="title"/>
          </p:nvPr>
        </p:nvSpPr>
        <p:spPr>
          <a:xfrm>
            <a:off x="1059590" y="551272"/>
            <a:ext cx="7024799" cy="857400"/>
          </a:xfrm>
          <a:prstGeom prst="rect">
            <a:avLst/>
          </a:prstGeom>
        </p:spPr>
        <p:txBody>
          <a:bodyPr lIns="91425" tIns="91425" rIns="91425" bIns="91425" anchor="b" anchorCtr="0">
            <a:noAutofit/>
          </a:bodyPr>
          <a:lstStyle/>
          <a:p>
            <a:pPr lvl="0" rtl="0">
              <a:spcBef>
                <a:spcPts val="0"/>
              </a:spcBef>
              <a:buNone/>
            </a:pPr>
            <a:r>
              <a:rPr lang="en"/>
              <a:t>References (cont.)</a:t>
            </a:r>
          </a:p>
        </p:txBody>
      </p:sp>
      <p:sp>
        <p:nvSpPr>
          <p:cNvPr id="405" name="Shape 405"/>
          <p:cNvSpPr txBox="1">
            <a:spLocks noGrp="1"/>
          </p:cNvSpPr>
          <p:nvPr>
            <p:ph type="body" idx="1"/>
          </p:nvPr>
        </p:nvSpPr>
        <p:spPr>
          <a:xfrm>
            <a:off x="685800" y="1256275"/>
            <a:ext cx="7708499" cy="3462000"/>
          </a:xfrm>
          <a:prstGeom prst="rect">
            <a:avLst/>
          </a:prstGeom>
        </p:spPr>
        <p:txBody>
          <a:bodyPr lIns="91425" tIns="91425" rIns="91425" bIns="91425" anchor="t" anchorCtr="0">
            <a:noAutofit/>
          </a:bodyPr>
          <a:lstStyle/>
          <a:p>
            <a:pPr lvl="0" rtl="0">
              <a:spcBef>
                <a:spcPts val="0"/>
              </a:spcBef>
              <a:buClr>
                <a:schemeClr val="dk1"/>
              </a:buClr>
              <a:buSzPct val="110000"/>
              <a:buFont typeface="Arial"/>
              <a:buNone/>
            </a:pPr>
            <a:r>
              <a:rPr lang="en" sz="1000" dirty="0">
                <a:solidFill>
                  <a:schemeClr val="bg2"/>
                </a:solidFill>
              </a:rPr>
              <a:t>Safir, Shane. (2016). Equity vs. Equality: 6 Steps Towards Equity. </a:t>
            </a:r>
            <a:r>
              <a:rPr lang="en" sz="1000" i="1" dirty="0">
                <a:solidFill>
                  <a:schemeClr val="bg2"/>
                </a:solidFill>
              </a:rPr>
              <a:t>Edutopia</a:t>
            </a:r>
            <a:r>
              <a:rPr lang="en" sz="1000" dirty="0">
                <a:solidFill>
                  <a:schemeClr val="bg2"/>
                </a:solidFill>
              </a:rPr>
              <a:t>. Retrieved from </a:t>
            </a:r>
            <a:r>
              <a:rPr lang="en" sz="1000" u="sng" dirty="0">
                <a:solidFill>
                  <a:schemeClr val="bg2"/>
                </a:solidFill>
                <a:hlinkClick r:id="rId3"/>
              </a:rPr>
              <a:t>http://www.edutopia.org/blog/equity-vs-equality-shane-safir</a:t>
            </a:r>
          </a:p>
          <a:p>
            <a:pPr lvl="0" rtl="0">
              <a:spcBef>
                <a:spcPts val="0"/>
              </a:spcBef>
              <a:buClr>
                <a:schemeClr val="dk1"/>
              </a:buClr>
              <a:buSzPct val="110000"/>
              <a:buFont typeface="Arial"/>
              <a:buNone/>
            </a:pPr>
            <a:r>
              <a:rPr lang="en" sz="1000" dirty="0">
                <a:solidFill>
                  <a:schemeClr val="bg2"/>
                </a:solidFill>
              </a:rPr>
              <a:t>Seelman, K. L. (2014). Transgender individuals’ access to college housing and bathrooms: Findings from the National Transgender Discrimination Survey. </a:t>
            </a:r>
            <a:r>
              <a:rPr lang="en" sz="1000" i="1" dirty="0">
                <a:solidFill>
                  <a:schemeClr val="bg2"/>
                </a:solidFill>
              </a:rPr>
              <a:t>Journal of Gay &amp; Lesbian Social Services</a:t>
            </a:r>
            <a:r>
              <a:rPr lang="en" sz="1000" dirty="0">
                <a:solidFill>
                  <a:schemeClr val="bg2"/>
                </a:solidFill>
              </a:rPr>
              <a:t>, </a:t>
            </a:r>
            <a:r>
              <a:rPr lang="en" sz="1000" i="1" dirty="0">
                <a:solidFill>
                  <a:schemeClr val="bg2"/>
                </a:solidFill>
              </a:rPr>
              <a:t>26</a:t>
            </a:r>
            <a:r>
              <a:rPr lang="en" sz="1000" dirty="0">
                <a:solidFill>
                  <a:schemeClr val="bg2"/>
                </a:solidFill>
              </a:rPr>
              <a:t>(2), 186-206.</a:t>
            </a:r>
          </a:p>
          <a:p>
            <a:pPr lvl="0" rtl="0">
              <a:spcBef>
                <a:spcPts val="0"/>
              </a:spcBef>
              <a:buClr>
                <a:schemeClr val="dk1"/>
              </a:buClr>
              <a:buSzPct val="110000"/>
              <a:buFont typeface="Arial"/>
              <a:buNone/>
            </a:pPr>
            <a:r>
              <a:rPr lang="en" sz="1000" dirty="0">
                <a:solidFill>
                  <a:schemeClr val="bg2"/>
                </a:solidFill>
              </a:rPr>
              <a:t>Strange, C. C. &amp; Banning, J. H. (2001). Educating by design: Creating campus learning environments that work. San Francisco, CA: Jossey-Bass.</a:t>
            </a:r>
          </a:p>
          <a:p>
            <a:pPr lvl="0" rtl="0">
              <a:spcBef>
                <a:spcPts val="0"/>
              </a:spcBef>
              <a:buClr>
                <a:schemeClr val="dk1"/>
              </a:buClr>
              <a:buSzPct val="110000"/>
              <a:buFont typeface="Arial"/>
              <a:buNone/>
            </a:pPr>
            <a:r>
              <a:rPr lang="en" sz="1000" dirty="0">
                <a:solidFill>
                  <a:schemeClr val="bg2"/>
                </a:solidFill>
              </a:rPr>
              <a:t>Suk, J. (2016 January 25). Who’s afraid of gender-neutral bathrooms? </a:t>
            </a:r>
            <a:r>
              <a:rPr lang="en" sz="1000" i="1" dirty="0">
                <a:solidFill>
                  <a:schemeClr val="bg2"/>
                </a:solidFill>
              </a:rPr>
              <a:t>The New Yorker</a:t>
            </a:r>
            <a:r>
              <a:rPr lang="en" sz="1000" dirty="0">
                <a:solidFill>
                  <a:schemeClr val="bg2"/>
                </a:solidFill>
              </a:rPr>
              <a:t>. Retrieved from</a:t>
            </a:r>
            <a:r>
              <a:rPr lang="en" sz="1000" dirty="0">
                <a:solidFill>
                  <a:schemeClr val="bg2"/>
                </a:solidFill>
                <a:hlinkClick r:id="rId4"/>
              </a:rPr>
              <a:t> </a:t>
            </a:r>
            <a:r>
              <a:rPr lang="en" sz="1000" u="sng" dirty="0">
                <a:solidFill>
                  <a:schemeClr val="bg2"/>
                </a:solidFill>
                <a:hlinkClick r:id="rId4"/>
              </a:rPr>
              <a:t>http://www.newyorker.com/news/news-desk/whos-afraid-of-same-sex-bathrooms</a:t>
            </a:r>
          </a:p>
          <a:p>
            <a:pPr lvl="0" rtl="0">
              <a:spcBef>
                <a:spcPts val="0"/>
              </a:spcBef>
              <a:buClr>
                <a:schemeClr val="dk1"/>
              </a:buClr>
              <a:buSzPct val="110000"/>
              <a:buFont typeface="Arial"/>
              <a:buNone/>
            </a:pPr>
            <a:r>
              <a:rPr lang="en" sz="1000" dirty="0">
                <a:solidFill>
                  <a:schemeClr val="bg2"/>
                </a:solidFill>
              </a:rPr>
              <a:t>Talusan, M. (2015 November 6). Here’s what actually happens when trans people use public restrooms. </a:t>
            </a:r>
            <a:r>
              <a:rPr lang="en" sz="1000" i="1" dirty="0">
                <a:solidFill>
                  <a:schemeClr val="bg2"/>
                </a:solidFill>
              </a:rPr>
              <a:t>Buzzfeed</a:t>
            </a:r>
            <a:r>
              <a:rPr lang="en" sz="1000" dirty="0">
                <a:solidFill>
                  <a:schemeClr val="bg2"/>
                </a:solidFill>
              </a:rPr>
              <a:t>. Retrieved from</a:t>
            </a:r>
            <a:r>
              <a:rPr lang="en" sz="1000" dirty="0">
                <a:solidFill>
                  <a:schemeClr val="bg2"/>
                </a:solidFill>
                <a:hlinkClick r:id="rId5"/>
              </a:rPr>
              <a:t> </a:t>
            </a:r>
            <a:r>
              <a:rPr lang="en" sz="1000" u="sng" dirty="0">
                <a:solidFill>
                  <a:schemeClr val="bg2"/>
                </a:solidFill>
                <a:hlinkClick r:id="rId5"/>
              </a:rPr>
              <a:t>http://www.buzzfeed.com/meredithtalusan/we­just­need­to­pee#.haNKy78mP</a:t>
            </a:r>
            <a:r>
              <a:rPr lang="en" sz="1000" dirty="0">
                <a:solidFill>
                  <a:schemeClr val="bg2"/>
                </a:solidFill>
              </a:rPr>
              <a:t>  </a:t>
            </a:r>
          </a:p>
          <a:p>
            <a:pPr lvl="0" rtl="0">
              <a:spcBef>
                <a:spcPts val="0"/>
              </a:spcBef>
              <a:buClr>
                <a:schemeClr val="dk1"/>
              </a:buClr>
              <a:buSzPct val="110000"/>
              <a:buFont typeface="Arial"/>
              <a:buNone/>
            </a:pPr>
            <a:r>
              <a:rPr lang="en" sz="1000" dirty="0">
                <a:solidFill>
                  <a:schemeClr val="bg2"/>
                </a:solidFill>
              </a:rPr>
              <a:t>Transgender lives: Your stories. </a:t>
            </a:r>
            <a:r>
              <a:rPr lang="en" sz="1000" i="1" dirty="0">
                <a:solidFill>
                  <a:schemeClr val="bg2"/>
                </a:solidFill>
              </a:rPr>
              <a:t>The New York Times</a:t>
            </a:r>
            <a:r>
              <a:rPr lang="en" sz="1000" dirty="0">
                <a:solidFill>
                  <a:schemeClr val="bg2"/>
                </a:solidFill>
              </a:rPr>
              <a:t>. Retrieved from: </a:t>
            </a:r>
            <a:r>
              <a:rPr lang="en" sz="1000" u="sng" dirty="0">
                <a:solidFill>
                  <a:schemeClr val="bg2"/>
                </a:solidFill>
                <a:hlinkClick r:id="rId6"/>
              </a:rPr>
              <a:t>http://www.nytimes.com/interactive/projects/storywall/transgender-today</a:t>
            </a:r>
            <a:r>
              <a:rPr lang="en" sz="1000" dirty="0">
                <a:solidFill>
                  <a:schemeClr val="bg2"/>
                </a:solidFill>
              </a:rPr>
              <a:t> </a:t>
            </a:r>
          </a:p>
          <a:p>
            <a:pPr lvl="0" rtl="0">
              <a:spcBef>
                <a:spcPts val="0"/>
              </a:spcBef>
              <a:buClr>
                <a:schemeClr val="dk1"/>
              </a:buClr>
              <a:buSzPct val="110000"/>
              <a:buFont typeface="Arial"/>
              <a:buNone/>
            </a:pPr>
            <a:r>
              <a:rPr lang="en" sz="1000" dirty="0">
                <a:solidFill>
                  <a:schemeClr val="bg2"/>
                </a:solidFill>
              </a:rPr>
              <a:t>Tharp, D. S. (2012). The language of social justice. </a:t>
            </a:r>
            <a:r>
              <a:rPr lang="en" sz="1000" i="1" dirty="0">
                <a:solidFill>
                  <a:schemeClr val="bg2"/>
                </a:solidFill>
              </a:rPr>
              <a:t>Change, 44</a:t>
            </a:r>
            <a:r>
              <a:rPr lang="en" sz="1000" dirty="0">
                <a:solidFill>
                  <a:schemeClr val="bg2"/>
                </a:solidFill>
              </a:rPr>
              <a:t>(3), 21O23.</a:t>
            </a:r>
          </a:p>
          <a:p>
            <a:pPr lvl="0" rtl="0">
              <a:spcBef>
                <a:spcPts val="0"/>
              </a:spcBef>
              <a:buNone/>
            </a:pPr>
            <a:r>
              <a:rPr lang="en" sz="1000" dirty="0">
                <a:solidFill>
                  <a:schemeClr val="bg2"/>
                </a:solidFill>
              </a:rPr>
              <a:t>Turpin, K. (2008). Disrupting the luxury of despair: Justice and peace education in contexts of relative privilege. Teaching Theology &amp; Religion, 11(3), 141-152.</a:t>
            </a:r>
          </a:p>
          <a:p>
            <a:pPr lvl="0" rtl="0">
              <a:spcBef>
                <a:spcPts val="0"/>
              </a:spcBef>
              <a:buNone/>
            </a:pPr>
            <a:r>
              <a:rPr lang="en" sz="1000" dirty="0">
                <a:solidFill>
                  <a:schemeClr val="bg2"/>
                </a:solidFill>
              </a:rPr>
              <a:t>Watt, S. K. (2007). Difficult dialogues, privilege, and social justice: Uses of the Privileged Identity Exploration model in student affairs</a:t>
            </a:r>
            <a:r>
              <a:rPr lang="en" sz="1000" i="1" dirty="0">
                <a:solidFill>
                  <a:schemeClr val="bg2"/>
                </a:solidFill>
              </a:rPr>
              <a:t>. College Student Affairs Journal, 26</a:t>
            </a:r>
            <a:r>
              <a:rPr lang="en" sz="1000" dirty="0">
                <a:solidFill>
                  <a:schemeClr val="bg2"/>
                </a:solidFill>
              </a:rPr>
              <a:t>(2), 114O126.</a:t>
            </a:r>
          </a:p>
        </p:txBody>
      </p:sp>
    </p:spTree>
  </p:cSld>
  <p:clrMapOvr>
    <a:masterClrMapping/>
  </p:clrMapOvr>
  <p:transition xmlns:p14="http://schemas.microsoft.com/office/powerpoint/2010/mai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Shape 268"/>
          <p:cNvSpPr txBox="1">
            <a:spLocks noGrp="1"/>
          </p:cNvSpPr>
          <p:nvPr>
            <p:ph type="title"/>
          </p:nvPr>
        </p:nvSpPr>
        <p:spPr>
          <a:xfrm>
            <a:off x="1059590" y="354897"/>
            <a:ext cx="7024799" cy="857400"/>
          </a:xfrm>
          <a:prstGeom prst="rect">
            <a:avLst/>
          </a:prstGeom>
        </p:spPr>
        <p:txBody>
          <a:bodyPr lIns="91425" tIns="91425" rIns="91425" bIns="91425" anchor="b" anchorCtr="0">
            <a:noAutofit/>
          </a:bodyPr>
          <a:lstStyle/>
          <a:p>
            <a:pPr lvl="0">
              <a:spcBef>
                <a:spcPts val="0"/>
              </a:spcBef>
              <a:buNone/>
            </a:pPr>
            <a:r>
              <a:rPr lang="en"/>
              <a:t>Introductions</a:t>
            </a:r>
          </a:p>
        </p:txBody>
      </p:sp>
      <p:sp>
        <p:nvSpPr>
          <p:cNvPr id="269" name="Shape 269"/>
          <p:cNvSpPr txBox="1">
            <a:spLocks noGrp="1"/>
          </p:cNvSpPr>
          <p:nvPr>
            <p:ph type="body" idx="1"/>
          </p:nvPr>
        </p:nvSpPr>
        <p:spPr>
          <a:xfrm>
            <a:off x="1043500" y="1212300"/>
            <a:ext cx="7279799" cy="3275699"/>
          </a:xfrm>
          <a:prstGeom prst="rect">
            <a:avLst/>
          </a:prstGeom>
        </p:spPr>
        <p:txBody>
          <a:bodyPr lIns="91425" tIns="91425" rIns="91425" bIns="91425" anchor="t" anchorCtr="0">
            <a:noAutofit/>
          </a:bodyPr>
          <a:lstStyle/>
          <a:p>
            <a:pPr marL="0" lvl="0" indent="0" rtl="0">
              <a:spcBef>
                <a:spcPts val="0"/>
              </a:spcBef>
              <a:buNone/>
            </a:pPr>
            <a:r>
              <a:rPr lang="en" sz="1800" dirty="0">
                <a:solidFill>
                  <a:schemeClr val="accent2"/>
                </a:solidFill>
              </a:rPr>
              <a:t>Charlotte Brown </a:t>
            </a:r>
            <a:r>
              <a:rPr lang="en" sz="1800" dirty="0"/>
              <a:t>(she/her/hers), Coordinator of Student Services </a:t>
            </a:r>
          </a:p>
          <a:p>
            <a:pPr marL="0" lvl="0" indent="0" rtl="0">
              <a:spcBef>
                <a:spcPts val="0"/>
              </a:spcBef>
              <a:buNone/>
            </a:pPr>
            <a:r>
              <a:rPr lang="en" sz="1800" dirty="0">
                <a:solidFill>
                  <a:schemeClr val="accent2"/>
                </a:solidFill>
              </a:rPr>
              <a:t>Natalie Emerson </a:t>
            </a:r>
            <a:r>
              <a:rPr lang="en" sz="1800" dirty="0"/>
              <a:t>(she/her/hers), Coordinator of Student Services </a:t>
            </a:r>
          </a:p>
          <a:p>
            <a:pPr marL="0" lvl="0" indent="0" rtl="0">
              <a:spcBef>
                <a:spcPts val="0"/>
              </a:spcBef>
              <a:buNone/>
            </a:pPr>
            <a:r>
              <a:rPr lang="en" sz="1800" dirty="0">
                <a:solidFill>
                  <a:schemeClr val="accent2"/>
                </a:solidFill>
              </a:rPr>
              <a:t>Reggie Gacad </a:t>
            </a:r>
            <a:r>
              <a:rPr lang="en" sz="1800" dirty="0"/>
              <a:t>(he/him/his), Graduate Assistant of Student Services</a:t>
            </a:r>
          </a:p>
          <a:p>
            <a:pPr marL="0" lvl="0" indent="0" rtl="0">
              <a:spcBef>
                <a:spcPts val="0"/>
              </a:spcBef>
              <a:spcAft>
                <a:spcPts val="1000"/>
              </a:spcAft>
              <a:buNone/>
            </a:pPr>
            <a:r>
              <a:rPr lang="en" sz="1800" dirty="0">
                <a:solidFill>
                  <a:schemeClr val="accent2"/>
                </a:solidFill>
              </a:rPr>
              <a:t>Nyya Jones </a:t>
            </a:r>
            <a:r>
              <a:rPr lang="en" sz="1800" dirty="0"/>
              <a:t>(she/her/hers), Assistant Director of Student Services </a:t>
            </a:r>
          </a:p>
          <a:p>
            <a:pPr marL="0" lvl="0" indent="0" rtl="0">
              <a:spcBef>
                <a:spcPts val="0"/>
              </a:spcBef>
              <a:buNone/>
            </a:pPr>
            <a:endParaRPr sz="1800" b="1" dirty="0">
              <a:solidFill>
                <a:schemeClr val="accent2"/>
              </a:solidFill>
            </a:endParaRPr>
          </a:p>
          <a:p>
            <a:pPr marL="0" lvl="0" indent="0" rtl="0">
              <a:spcBef>
                <a:spcPts val="0"/>
              </a:spcBef>
              <a:buNone/>
            </a:pPr>
            <a:r>
              <a:rPr lang="en" sz="1800" b="1" dirty="0">
                <a:solidFill>
                  <a:schemeClr val="accent2"/>
                </a:solidFill>
              </a:rPr>
              <a:t>Introduce yourself!</a:t>
            </a:r>
          </a:p>
          <a:p>
            <a:pPr marL="457200" lvl="0" indent="-342900" rtl="0">
              <a:spcBef>
                <a:spcPts val="0"/>
              </a:spcBef>
              <a:buClr>
                <a:schemeClr val="accent2"/>
              </a:buClr>
              <a:buSzPct val="100000"/>
            </a:pPr>
            <a:r>
              <a:rPr lang="en" sz="1800" dirty="0">
                <a:solidFill>
                  <a:schemeClr val="bg2"/>
                </a:solidFill>
              </a:rPr>
              <a:t>Name</a:t>
            </a:r>
          </a:p>
          <a:p>
            <a:pPr marL="457200" lvl="0" indent="-342900" rtl="0">
              <a:spcBef>
                <a:spcPts val="0"/>
              </a:spcBef>
              <a:buClr>
                <a:schemeClr val="accent2"/>
              </a:buClr>
              <a:buSzPct val="100000"/>
            </a:pPr>
            <a:r>
              <a:rPr lang="en" sz="1800" dirty="0">
                <a:solidFill>
                  <a:schemeClr val="bg2"/>
                </a:solidFill>
              </a:rPr>
              <a:t>Pronouns</a:t>
            </a:r>
          </a:p>
          <a:p>
            <a:pPr marL="457200" lvl="0" indent="-342900" rtl="0">
              <a:spcBef>
                <a:spcPts val="0"/>
              </a:spcBef>
              <a:buClr>
                <a:schemeClr val="accent2"/>
              </a:buClr>
              <a:buSzPct val="100000"/>
            </a:pPr>
            <a:r>
              <a:rPr lang="en" sz="1800" dirty="0">
                <a:solidFill>
                  <a:schemeClr val="bg2"/>
                </a:solidFill>
              </a:rPr>
              <a:t>Department/Job Title</a:t>
            </a:r>
          </a:p>
        </p:txBody>
      </p:sp>
    </p:spTree>
  </p:cSld>
  <p:clrMapOvr>
    <a:masterClrMapping/>
  </p:clrMapOvr>
  <p:transition xmlns:p14="http://schemas.microsoft.com/office/powerpoint/2010/mai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Shape 274"/>
          <p:cNvSpPr txBox="1">
            <a:spLocks noGrp="1"/>
          </p:cNvSpPr>
          <p:nvPr>
            <p:ph type="title"/>
          </p:nvPr>
        </p:nvSpPr>
        <p:spPr>
          <a:xfrm>
            <a:off x="1043490" y="465947"/>
            <a:ext cx="7024799" cy="857400"/>
          </a:xfrm>
          <a:prstGeom prst="rect">
            <a:avLst/>
          </a:prstGeom>
        </p:spPr>
        <p:txBody>
          <a:bodyPr lIns="91425" tIns="91425" rIns="91425" bIns="91425" anchor="b" anchorCtr="0">
            <a:noAutofit/>
          </a:bodyPr>
          <a:lstStyle/>
          <a:p>
            <a:pPr lvl="0">
              <a:spcBef>
                <a:spcPts val="0"/>
              </a:spcBef>
              <a:buNone/>
            </a:pPr>
            <a:r>
              <a:rPr lang="en"/>
              <a:t>Pronouns</a:t>
            </a:r>
          </a:p>
        </p:txBody>
      </p:sp>
      <p:sp>
        <p:nvSpPr>
          <p:cNvPr id="275" name="Shape 275"/>
          <p:cNvSpPr txBox="1">
            <a:spLocks noGrp="1"/>
          </p:cNvSpPr>
          <p:nvPr>
            <p:ph type="body" idx="1"/>
          </p:nvPr>
        </p:nvSpPr>
        <p:spPr>
          <a:xfrm>
            <a:off x="891100" y="1145225"/>
            <a:ext cx="7346699" cy="3654299"/>
          </a:xfrm>
          <a:prstGeom prst="rect">
            <a:avLst/>
          </a:prstGeom>
        </p:spPr>
        <p:txBody>
          <a:bodyPr lIns="91425" tIns="91425" rIns="91425" bIns="91425" anchor="t" anchorCtr="0">
            <a:noAutofit/>
          </a:bodyPr>
          <a:lstStyle/>
          <a:p>
            <a:pPr marL="0" lvl="0" indent="0" rtl="0">
              <a:spcBef>
                <a:spcPts val="0"/>
              </a:spcBef>
              <a:spcAft>
                <a:spcPts val="1000"/>
              </a:spcAft>
              <a:buNone/>
            </a:pPr>
            <a:r>
              <a:rPr lang="en" sz="1800" b="1" dirty="0"/>
              <a:t>What kind of pronouns can be used?  </a:t>
            </a:r>
          </a:p>
          <a:p>
            <a:pPr marL="457200" lvl="0" indent="-317500" rtl="0">
              <a:spcBef>
                <a:spcPts val="0"/>
              </a:spcBef>
              <a:buClr>
                <a:schemeClr val="accent2"/>
              </a:buClr>
              <a:buSzPct val="100000"/>
            </a:pPr>
            <a:r>
              <a:rPr lang="en" sz="1400" b="1" dirty="0">
                <a:solidFill>
                  <a:schemeClr val="accent2"/>
                </a:solidFill>
              </a:rPr>
              <a:t>She, Her, Hers and He, Him, His </a:t>
            </a:r>
          </a:p>
          <a:p>
            <a:pPr marL="914400" lvl="1" indent="-317500" rtl="0">
              <a:spcBef>
                <a:spcPts val="0"/>
              </a:spcBef>
              <a:buClr>
                <a:srgbClr val="000000"/>
              </a:buClr>
              <a:buSzPct val="100000"/>
            </a:pPr>
            <a:r>
              <a:rPr lang="en" sz="1400" dirty="0"/>
              <a:t>Most commonly used. Traditionally referred to as masculine or feminine pronouns</a:t>
            </a:r>
          </a:p>
          <a:p>
            <a:pPr marL="914400" lvl="1" indent="-317500" rtl="0">
              <a:spcBef>
                <a:spcPts val="0"/>
              </a:spcBef>
              <a:buClr>
                <a:srgbClr val="000000"/>
              </a:buClr>
              <a:buSzPct val="100000"/>
            </a:pPr>
            <a:r>
              <a:rPr lang="en" sz="1400" dirty="0"/>
              <a:t>Some prefer to avoid these labels, as they may allow for unwanted stereotypes.  </a:t>
            </a:r>
          </a:p>
          <a:p>
            <a:pPr marL="457200" lvl="0" indent="-317500" rtl="0">
              <a:spcBef>
                <a:spcPts val="0"/>
              </a:spcBef>
              <a:buClr>
                <a:schemeClr val="accent2"/>
              </a:buClr>
              <a:buSzPct val="100000"/>
            </a:pPr>
            <a:r>
              <a:rPr lang="en" sz="1400" b="1" dirty="0">
                <a:solidFill>
                  <a:schemeClr val="accent2"/>
                </a:solidFill>
              </a:rPr>
              <a:t>They, Them, and Their</a:t>
            </a:r>
          </a:p>
          <a:p>
            <a:pPr marL="914400" lvl="1" indent="-317500" rtl="0">
              <a:spcBef>
                <a:spcPts val="0"/>
              </a:spcBef>
              <a:buClr>
                <a:srgbClr val="000000"/>
              </a:buClr>
              <a:buSzPct val="100000"/>
            </a:pPr>
            <a:r>
              <a:rPr lang="en" sz="1400" dirty="0">
                <a:solidFill>
                  <a:schemeClr val="bg2"/>
                </a:solidFill>
              </a:rPr>
              <a:t>Replaces she/he and is gender inclusive</a:t>
            </a:r>
          </a:p>
          <a:p>
            <a:pPr marL="457200" lvl="0" indent="-317500" rtl="0">
              <a:spcBef>
                <a:spcPts val="0"/>
              </a:spcBef>
              <a:buClr>
                <a:schemeClr val="accent2"/>
              </a:buClr>
              <a:buSzPct val="100000"/>
            </a:pPr>
            <a:r>
              <a:rPr lang="en" sz="1400" b="1" dirty="0">
                <a:solidFill>
                  <a:schemeClr val="accent2"/>
                </a:solidFill>
              </a:rPr>
              <a:t>Ze and Hir</a:t>
            </a:r>
          </a:p>
          <a:p>
            <a:pPr marL="914400" lvl="1" indent="-317500" rtl="0">
              <a:spcBef>
                <a:spcPts val="0"/>
              </a:spcBef>
              <a:buClr>
                <a:srgbClr val="000000"/>
              </a:buClr>
              <a:buSzPct val="100000"/>
            </a:pPr>
            <a:r>
              <a:rPr lang="en" sz="1400" dirty="0"/>
              <a:t>Replaces all of the above and is gender inclusive</a:t>
            </a:r>
          </a:p>
          <a:p>
            <a:pPr marL="457200" lvl="0" indent="-317500" rtl="0">
              <a:spcBef>
                <a:spcPts val="0"/>
              </a:spcBef>
              <a:buClr>
                <a:schemeClr val="accent2"/>
              </a:buClr>
              <a:buSzPct val="100000"/>
            </a:pPr>
            <a:r>
              <a:rPr lang="en" sz="1400" b="1" dirty="0">
                <a:solidFill>
                  <a:schemeClr val="accent2"/>
                </a:solidFill>
              </a:rPr>
              <a:t>Name Preference</a:t>
            </a:r>
            <a:r>
              <a:rPr lang="en" sz="1400" b="1" dirty="0"/>
              <a:t> </a:t>
            </a:r>
          </a:p>
          <a:p>
            <a:pPr marL="914400" lvl="1" indent="-317500" rtl="0">
              <a:spcBef>
                <a:spcPts val="0"/>
              </a:spcBef>
              <a:buClr>
                <a:srgbClr val="000000"/>
              </a:buClr>
              <a:buSzPct val="100000"/>
            </a:pPr>
            <a:r>
              <a:rPr lang="en" sz="1400" dirty="0"/>
              <a:t>Some people prefer for their names to be used instead of pronouns</a:t>
            </a:r>
          </a:p>
          <a:p>
            <a:pPr marL="457200" lvl="0" indent="-317500" rtl="0">
              <a:spcBef>
                <a:spcPts val="0"/>
              </a:spcBef>
              <a:buClr>
                <a:schemeClr val="accent2"/>
              </a:buClr>
              <a:buSzPct val="100000"/>
            </a:pPr>
            <a:r>
              <a:rPr lang="en" sz="1400" b="1" dirty="0">
                <a:solidFill>
                  <a:schemeClr val="accent2"/>
                </a:solidFill>
              </a:rPr>
              <a:t>And More!</a:t>
            </a:r>
          </a:p>
          <a:p>
            <a:pPr marL="914400" lvl="1" indent="-317500">
              <a:spcBef>
                <a:spcPts val="0"/>
              </a:spcBef>
              <a:buClr>
                <a:schemeClr val="dk1"/>
              </a:buClr>
              <a:buSzPct val="100000"/>
            </a:pPr>
            <a:r>
              <a:rPr lang="en" sz="1400" dirty="0"/>
              <a:t>More variations of pronouns exist, and people have the option to self-identify</a:t>
            </a:r>
          </a:p>
        </p:txBody>
      </p:sp>
    </p:spTree>
  </p:cSld>
  <p:clrMapOvr>
    <a:masterClrMapping/>
  </p:clrMapOvr>
  <p:transition xmlns:p14="http://schemas.microsoft.com/office/powerpoint/2010/mai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Shape 280"/>
          <p:cNvSpPr txBox="1">
            <a:spLocks noGrp="1"/>
          </p:cNvSpPr>
          <p:nvPr>
            <p:ph type="title"/>
          </p:nvPr>
        </p:nvSpPr>
        <p:spPr>
          <a:xfrm>
            <a:off x="1043490" y="542147"/>
            <a:ext cx="7024799" cy="857400"/>
          </a:xfrm>
          <a:prstGeom prst="rect">
            <a:avLst/>
          </a:prstGeom>
        </p:spPr>
        <p:txBody>
          <a:bodyPr lIns="91425" tIns="91425" rIns="91425" bIns="91425" anchor="b" anchorCtr="0">
            <a:noAutofit/>
          </a:bodyPr>
          <a:lstStyle/>
          <a:p>
            <a:pPr lvl="0">
              <a:spcBef>
                <a:spcPts val="0"/>
              </a:spcBef>
              <a:buNone/>
            </a:pPr>
            <a:r>
              <a:rPr lang="en"/>
              <a:t>Agenda</a:t>
            </a:r>
          </a:p>
        </p:txBody>
      </p:sp>
      <p:sp>
        <p:nvSpPr>
          <p:cNvPr id="281" name="Shape 281"/>
          <p:cNvSpPr txBox="1">
            <a:spLocks noGrp="1"/>
          </p:cNvSpPr>
          <p:nvPr>
            <p:ph type="body" idx="1"/>
          </p:nvPr>
        </p:nvSpPr>
        <p:spPr>
          <a:xfrm>
            <a:off x="1043500" y="1361753"/>
            <a:ext cx="6777299" cy="3557100"/>
          </a:xfrm>
          <a:prstGeom prst="rect">
            <a:avLst/>
          </a:prstGeom>
        </p:spPr>
        <p:txBody>
          <a:bodyPr lIns="91425" tIns="91425" rIns="91425" bIns="91425" anchor="t" anchorCtr="0">
            <a:noAutofit/>
          </a:bodyPr>
          <a:lstStyle/>
          <a:p>
            <a:pPr marL="457200" lvl="0" indent="-355600" rtl="0">
              <a:spcBef>
                <a:spcPts val="0"/>
              </a:spcBef>
              <a:buClr>
                <a:schemeClr val="accent2"/>
              </a:buClr>
              <a:buSzPct val="100000"/>
            </a:pPr>
            <a:r>
              <a:rPr lang="en" sz="2000"/>
              <a:t>Community Standards</a:t>
            </a:r>
          </a:p>
          <a:p>
            <a:pPr marL="457200" lvl="0" indent="-355600" rtl="0">
              <a:spcBef>
                <a:spcPts val="0"/>
              </a:spcBef>
              <a:buClr>
                <a:schemeClr val="accent2"/>
              </a:buClr>
              <a:buSzPct val="100000"/>
            </a:pPr>
            <a:r>
              <a:rPr lang="en" sz="2000"/>
              <a:t>Terminology &amp; Social Justice Language</a:t>
            </a:r>
          </a:p>
          <a:p>
            <a:pPr marL="457200" lvl="0" indent="-355600" rtl="0">
              <a:spcBef>
                <a:spcPts val="0"/>
              </a:spcBef>
              <a:buClr>
                <a:schemeClr val="accent2"/>
              </a:buClr>
              <a:buSzPct val="100000"/>
            </a:pPr>
            <a:r>
              <a:rPr lang="en" sz="2000"/>
              <a:t>Campus Climate</a:t>
            </a:r>
          </a:p>
          <a:p>
            <a:pPr marL="457200" lvl="0" indent="-355600" rtl="0">
              <a:spcBef>
                <a:spcPts val="0"/>
              </a:spcBef>
              <a:buClr>
                <a:schemeClr val="accent2"/>
              </a:buClr>
              <a:buSzPct val="100000"/>
            </a:pPr>
            <a:r>
              <a:rPr lang="en" sz="2000"/>
              <a:t>What are we doing well?</a:t>
            </a:r>
          </a:p>
          <a:p>
            <a:pPr marL="914400" lvl="1" indent="-355600" rtl="0">
              <a:spcBef>
                <a:spcPts val="0"/>
              </a:spcBef>
              <a:buSzPct val="100000"/>
            </a:pPr>
            <a:r>
              <a:rPr lang="en" sz="2000"/>
              <a:t>Root Causes</a:t>
            </a:r>
          </a:p>
          <a:p>
            <a:pPr marL="457200" lvl="0" indent="-355600" rtl="0">
              <a:spcBef>
                <a:spcPts val="0"/>
              </a:spcBef>
              <a:buClr>
                <a:schemeClr val="accent2"/>
              </a:buClr>
              <a:buSzPct val="100000"/>
            </a:pPr>
            <a:r>
              <a:rPr lang="en" sz="2000"/>
              <a:t>What can we do better?</a:t>
            </a:r>
          </a:p>
          <a:p>
            <a:pPr marL="914400" lvl="1" indent="-355600" rtl="0">
              <a:spcBef>
                <a:spcPts val="0"/>
              </a:spcBef>
              <a:buSzPct val="100000"/>
            </a:pPr>
            <a:r>
              <a:rPr lang="en" sz="2000"/>
              <a:t>Action Plans</a:t>
            </a:r>
          </a:p>
          <a:p>
            <a:pPr marL="914400" lvl="1" indent="-355600" rtl="0">
              <a:spcBef>
                <a:spcPts val="0"/>
              </a:spcBef>
              <a:buSzPct val="100000"/>
            </a:pPr>
            <a:r>
              <a:rPr lang="en" sz="2000"/>
              <a:t>Accountability and Implementation</a:t>
            </a:r>
          </a:p>
          <a:p>
            <a:pPr marL="914400" lvl="1" indent="-355600" rtl="0">
              <a:spcBef>
                <a:spcPts val="0"/>
              </a:spcBef>
              <a:buSzPct val="100000"/>
            </a:pPr>
            <a:r>
              <a:rPr lang="en" sz="2000"/>
              <a:t>Future Workshops</a:t>
            </a:r>
          </a:p>
          <a:p>
            <a:pPr marL="457200" lvl="0" indent="-355600" rtl="0">
              <a:spcBef>
                <a:spcPts val="0"/>
              </a:spcBef>
              <a:buClr>
                <a:schemeClr val="accent2"/>
              </a:buClr>
              <a:buSzPct val="100000"/>
            </a:pPr>
            <a:r>
              <a:rPr lang="en" sz="2000"/>
              <a:t>References</a:t>
            </a:r>
          </a:p>
        </p:txBody>
      </p:sp>
    </p:spTree>
  </p:cSld>
  <p:clrMapOvr>
    <a:masterClrMapping/>
  </p:clrMapOvr>
  <p:transition xmlns:p14="http://schemas.microsoft.com/office/powerpoint/2010/mai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Shape 286"/>
          <p:cNvSpPr txBox="1">
            <a:spLocks noGrp="1"/>
          </p:cNvSpPr>
          <p:nvPr>
            <p:ph type="title"/>
          </p:nvPr>
        </p:nvSpPr>
        <p:spPr>
          <a:xfrm>
            <a:off x="1043490" y="465947"/>
            <a:ext cx="7024799" cy="857400"/>
          </a:xfrm>
          <a:prstGeom prst="rect">
            <a:avLst/>
          </a:prstGeom>
        </p:spPr>
        <p:txBody>
          <a:bodyPr lIns="91425" tIns="91425" rIns="91425" bIns="91425" anchor="b" anchorCtr="0">
            <a:noAutofit/>
          </a:bodyPr>
          <a:lstStyle/>
          <a:p>
            <a:pPr lvl="0" rtl="0">
              <a:spcBef>
                <a:spcPts val="0"/>
              </a:spcBef>
              <a:buNone/>
            </a:pPr>
            <a:r>
              <a:rPr lang="en"/>
              <a:t>Community Standards</a:t>
            </a:r>
          </a:p>
        </p:txBody>
      </p:sp>
      <p:sp>
        <p:nvSpPr>
          <p:cNvPr id="287" name="Shape 287"/>
          <p:cNvSpPr txBox="1">
            <a:spLocks noGrp="1"/>
          </p:cNvSpPr>
          <p:nvPr>
            <p:ph type="body" idx="1"/>
          </p:nvPr>
        </p:nvSpPr>
        <p:spPr>
          <a:xfrm>
            <a:off x="796725" y="1209350"/>
            <a:ext cx="7498500" cy="2631600"/>
          </a:xfrm>
          <a:prstGeom prst="rect">
            <a:avLst/>
          </a:prstGeom>
        </p:spPr>
        <p:txBody>
          <a:bodyPr lIns="91425" tIns="91425" rIns="91425" bIns="91425" anchor="t" anchorCtr="0">
            <a:noAutofit/>
          </a:bodyPr>
          <a:lstStyle/>
          <a:p>
            <a:pPr marL="457200" lvl="0" indent="-355600" rtl="0">
              <a:spcBef>
                <a:spcPts val="0"/>
              </a:spcBef>
              <a:buClr>
                <a:schemeClr val="accent2"/>
              </a:buClr>
              <a:buSzPct val="100000"/>
            </a:pPr>
            <a:r>
              <a:rPr lang="en" sz="2000"/>
              <a:t>Assume everyone has positive intent</a:t>
            </a:r>
          </a:p>
          <a:p>
            <a:pPr marL="457200" lvl="0" indent="-355600" rtl="0">
              <a:spcBef>
                <a:spcPts val="0"/>
              </a:spcBef>
              <a:buClr>
                <a:schemeClr val="accent2"/>
              </a:buClr>
              <a:buSzPct val="100000"/>
            </a:pPr>
            <a:r>
              <a:rPr lang="en" sz="2000"/>
              <a:t>Use “I” statements (speak only for yourself)</a:t>
            </a:r>
          </a:p>
          <a:p>
            <a:pPr marL="457200" lvl="0" indent="-355600" rtl="0">
              <a:spcBef>
                <a:spcPts val="0"/>
              </a:spcBef>
              <a:buClr>
                <a:schemeClr val="accent2"/>
              </a:buClr>
              <a:buSzPct val="100000"/>
            </a:pPr>
            <a:r>
              <a:rPr lang="en" sz="2000"/>
              <a:t>Yes, and…</a:t>
            </a:r>
          </a:p>
          <a:p>
            <a:pPr marL="457200" lvl="0" indent="-355600" rtl="0">
              <a:spcBef>
                <a:spcPts val="0"/>
              </a:spcBef>
              <a:buClr>
                <a:schemeClr val="accent2"/>
              </a:buClr>
              <a:buSzPct val="100000"/>
            </a:pPr>
            <a:r>
              <a:rPr lang="en" sz="2000"/>
              <a:t>Step up in speaking. Step up in listening.</a:t>
            </a:r>
          </a:p>
          <a:p>
            <a:pPr marL="457200" lvl="0" indent="-355600" rtl="0">
              <a:spcBef>
                <a:spcPts val="0"/>
              </a:spcBef>
              <a:buClr>
                <a:schemeClr val="accent2"/>
              </a:buClr>
              <a:buSzPct val="100000"/>
            </a:pPr>
            <a:r>
              <a:rPr lang="en" sz="2000"/>
              <a:t>Ask questions from a place of curiosity (rather than debate)</a:t>
            </a:r>
          </a:p>
          <a:p>
            <a:pPr marL="457200" lvl="0" indent="-355600" rtl="0">
              <a:spcBef>
                <a:spcPts val="0"/>
              </a:spcBef>
              <a:buClr>
                <a:schemeClr val="accent2"/>
              </a:buClr>
              <a:buSzPct val="100000"/>
            </a:pPr>
            <a:r>
              <a:rPr lang="en" sz="2000"/>
              <a:t>Try on new ideas</a:t>
            </a:r>
          </a:p>
          <a:p>
            <a:pPr marL="457200" lvl="0" indent="-355600" rtl="0">
              <a:spcBef>
                <a:spcPts val="0"/>
              </a:spcBef>
              <a:buClr>
                <a:schemeClr val="accent2"/>
              </a:buClr>
              <a:buSzPct val="100000"/>
            </a:pPr>
            <a:r>
              <a:rPr lang="en" sz="2000"/>
              <a:t>What’s shared here stays here; what’s learned here leaves here</a:t>
            </a:r>
          </a:p>
          <a:p>
            <a:pPr marL="457200" lvl="0" indent="-355600" rtl="0">
              <a:spcBef>
                <a:spcPts val="0"/>
              </a:spcBef>
              <a:buClr>
                <a:schemeClr val="accent2"/>
              </a:buClr>
              <a:buSzPct val="100000"/>
            </a:pPr>
            <a:r>
              <a:rPr lang="en" sz="2000"/>
              <a:t>Safe Space, Grace Space, Brave Space</a:t>
            </a:r>
          </a:p>
          <a:p>
            <a:pPr marL="457200" lvl="0" indent="-355600" rtl="0">
              <a:spcBef>
                <a:spcPts val="0"/>
              </a:spcBef>
              <a:buClr>
                <a:schemeClr val="accent2"/>
              </a:buClr>
              <a:buSzPct val="100000"/>
            </a:pPr>
            <a:r>
              <a:rPr lang="en" sz="2000">
                <a:solidFill>
                  <a:schemeClr val="accent2"/>
                </a:solidFill>
              </a:rPr>
              <a:t>What else do you need from the rest of us?</a:t>
            </a:r>
          </a:p>
        </p:txBody>
      </p:sp>
    </p:spTree>
  </p:cSld>
  <p:clrMapOvr>
    <a:masterClrMapping/>
  </p:clrMapOvr>
  <p:transition xmlns:p14="http://schemas.microsoft.com/office/powerpoint/2010/mai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Shape 292"/>
          <p:cNvSpPr txBox="1">
            <a:spLocks noGrp="1"/>
          </p:cNvSpPr>
          <p:nvPr>
            <p:ph type="title"/>
          </p:nvPr>
        </p:nvSpPr>
        <p:spPr>
          <a:xfrm>
            <a:off x="1043490" y="618347"/>
            <a:ext cx="7024799" cy="857400"/>
          </a:xfrm>
          <a:prstGeom prst="rect">
            <a:avLst/>
          </a:prstGeom>
        </p:spPr>
        <p:txBody>
          <a:bodyPr lIns="91425" tIns="91425" rIns="91425" bIns="91425" anchor="b" anchorCtr="0">
            <a:noAutofit/>
          </a:bodyPr>
          <a:lstStyle/>
          <a:p>
            <a:pPr lvl="0">
              <a:spcBef>
                <a:spcPts val="0"/>
              </a:spcBef>
              <a:buNone/>
            </a:pPr>
            <a:r>
              <a:rPr lang="en"/>
              <a:t>Examining Our Positionality</a:t>
            </a:r>
          </a:p>
        </p:txBody>
      </p:sp>
      <p:sp>
        <p:nvSpPr>
          <p:cNvPr id="293" name="Shape 293"/>
          <p:cNvSpPr txBox="1">
            <a:spLocks noGrp="1"/>
          </p:cNvSpPr>
          <p:nvPr>
            <p:ph type="body" idx="1"/>
          </p:nvPr>
        </p:nvSpPr>
        <p:spPr>
          <a:xfrm>
            <a:off x="1043500" y="1590350"/>
            <a:ext cx="7024799" cy="2631600"/>
          </a:xfrm>
          <a:prstGeom prst="rect">
            <a:avLst/>
          </a:prstGeom>
        </p:spPr>
        <p:txBody>
          <a:bodyPr lIns="91425" tIns="91425" rIns="91425" bIns="91425" anchor="t" anchorCtr="0">
            <a:noAutofit/>
          </a:bodyPr>
          <a:lstStyle/>
          <a:p>
            <a:pPr marL="457200" lvl="0" indent="-228600" rtl="0">
              <a:spcBef>
                <a:spcPts val="0"/>
              </a:spcBef>
              <a:buClr>
                <a:schemeClr val="accent2"/>
              </a:buClr>
            </a:pPr>
            <a:r>
              <a:rPr lang="en" dirty="0">
                <a:solidFill>
                  <a:schemeClr val="bg2"/>
                </a:solidFill>
              </a:rPr>
              <a:t>Our positionality as four cisgender workshop facilitators</a:t>
            </a:r>
          </a:p>
          <a:p>
            <a:pPr marL="457200" lvl="0" indent="-228600" rtl="0">
              <a:spcBef>
                <a:spcPts val="0"/>
              </a:spcBef>
              <a:buClr>
                <a:schemeClr val="accent2"/>
              </a:buClr>
            </a:pPr>
            <a:r>
              <a:rPr lang="en" dirty="0">
                <a:solidFill>
                  <a:schemeClr val="bg2"/>
                </a:solidFill>
              </a:rPr>
              <a:t>Five minute free-writing exercise</a:t>
            </a:r>
          </a:p>
          <a:p>
            <a:pPr marL="914400" lvl="1" indent="-228600">
              <a:spcBef>
                <a:spcPts val="0"/>
              </a:spcBef>
            </a:pPr>
            <a:r>
              <a:rPr lang="en" dirty="0">
                <a:solidFill>
                  <a:schemeClr val="bg2"/>
                </a:solidFill>
              </a:rPr>
              <a:t>What are your assumptions about the TGNC population on campus, their needs, and what the university is currently doing?</a:t>
            </a:r>
          </a:p>
        </p:txBody>
      </p:sp>
    </p:spTree>
  </p:cSld>
  <p:clrMapOvr>
    <a:masterClrMapping/>
  </p:clrMapOvr>
  <p:transition xmlns:p14="http://schemas.microsoft.com/office/powerpoint/2010/mai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Shape 298"/>
          <p:cNvSpPr txBox="1">
            <a:spLocks noGrp="1"/>
          </p:cNvSpPr>
          <p:nvPr>
            <p:ph type="title"/>
          </p:nvPr>
        </p:nvSpPr>
        <p:spPr>
          <a:xfrm>
            <a:off x="1043490" y="465947"/>
            <a:ext cx="7024799" cy="857400"/>
          </a:xfrm>
          <a:prstGeom prst="rect">
            <a:avLst/>
          </a:prstGeom>
        </p:spPr>
        <p:txBody>
          <a:bodyPr lIns="91425" tIns="91425" rIns="91425" bIns="91425" anchor="b" anchorCtr="0">
            <a:noAutofit/>
          </a:bodyPr>
          <a:lstStyle/>
          <a:p>
            <a:pPr lvl="0">
              <a:spcBef>
                <a:spcPts val="0"/>
              </a:spcBef>
              <a:buNone/>
            </a:pPr>
            <a:r>
              <a:rPr lang="en"/>
              <a:t>Why We’re Here</a:t>
            </a:r>
          </a:p>
        </p:txBody>
      </p:sp>
      <p:sp>
        <p:nvSpPr>
          <p:cNvPr id="299" name="Shape 299"/>
          <p:cNvSpPr txBox="1">
            <a:spLocks noGrp="1"/>
          </p:cNvSpPr>
          <p:nvPr>
            <p:ph type="body" idx="1"/>
          </p:nvPr>
        </p:nvSpPr>
        <p:spPr>
          <a:xfrm>
            <a:off x="1043500" y="1167275"/>
            <a:ext cx="7145999" cy="3295199"/>
          </a:xfrm>
          <a:prstGeom prst="rect">
            <a:avLst/>
          </a:prstGeom>
        </p:spPr>
        <p:txBody>
          <a:bodyPr lIns="91425" tIns="91425" rIns="91425" bIns="91425" anchor="t" anchorCtr="0">
            <a:noAutofit/>
          </a:bodyPr>
          <a:lstStyle/>
          <a:p>
            <a:pPr marL="457200" lvl="0" indent="-355600" rtl="0">
              <a:spcBef>
                <a:spcPts val="0"/>
              </a:spcBef>
              <a:buClr>
                <a:schemeClr val="accent2"/>
              </a:buClr>
              <a:buSzPct val="100000"/>
            </a:pPr>
            <a:r>
              <a:rPr lang="en" sz="2000" dirty="0">
                <a:solidFill>
                  <a:schemeClr val="accent2"/>
                </a:solidFill>
              </a:rPr>
              <a:t>Increase mattering, support, and inclusion</a:t>
            </a:r>
            <a:r>
              <a:rPr lang="en" sz="2000" dirty="0">
                <a:solidFill>
                  <a:schemeClr val="dk1"/>
                </a:solidFill>
              </a:rPr>
              <a:t> </a:t>
            </a:r>
            <a:r>
              <a:rPr lang="en" sz="2000" dirty="0">
                <a:solidFill>
                  <a:schemeClr val="bg2"/>
                </a:solidFill>
              </a:rPr>
              <a:t>for TGNC (Transgender &amp; Gender Nonconforming) students</a:t>
            </a:r>
          </a:p>
          <a:p>
            <a:pPr marL="457200" lvl="0" indent="-355600" rtl="0">
              <a:spcBef>
                <a:spcPts val="0"/>
              </a:spcBef>
              <a:buClr>
                <a:schemeClr val="accent2"/>
              </a:buClr>
              <a:buSzPct val="100000"/>
            </a:pPr>
            <a:r>
              <a:rPr lang="en" sz="2000" dirty="0">
                <a:solidFill>
                  <a:schemeClr val="accent2"/>
                </a:solidFill>
              </a:rPr>
              <a:t>Educate</a:t>
            </a:r>
            <a:r>
              <a:rPr lang="en" sz="2000" dirty="0">
                <a:solidFill>
                  <a:schemeClr val="dk1"/>
                </a:solidFill>
              </a:rPr>
              <a:t> </a:t>
            </a:r>
            <a:r>
              <a:rPr lang="en" sz="2000" dirty="0">
                <a:solidFill>
                  <a:schemeClr val="bg2"/>
                </a:solidFill>
              </a:rPr>
              <a:t>ourselves and increase accountability to our students</a:t>
            </a:r>
          </a:p>
          <a:p>
            <a:pPr marL="457200" lvl="0" indent="-355600" rtl="0">
              <a:spcBef>
                <a:spcPts val="0"/>
              </a:spcBef>
              <a:buClr>
                <a:schemeClr val="accent2"/>
              </a:buClr>
              <a:buSzPct val="100000"/>
            </a:pPr>
            <a:r>
              <a:rPr lang="en" sz="2000" dirty="0">
                <a:solidFill>
                  <a:schemeClr val="accent2"/>
                </a:solidFill>
              </a:rPr>
              <a:t>Amplify</a:t>
            </a:r>
            <a:r>
              <a:rPr lang="en" sz="2000" dirty="0">
                <a:solidFill>
                  <a:schemeClr val="dk1"/>
                </a:solidFill>
              </a:rPr>
              <a:t> </a:t>
            </a:r>
            <a:r>
              <a:rPr lang="en" sz="2000" dirty="0">
                <a:solidFill>
                  <a:schemeClr val="bg2"/>
                </a:solidFill>
              </a:rPr>
              <a:t>students’ narratives and counterstories</a:t>
            </a:r>
          </a:p>
          <a:p>
            <a:pPr marL="457200" lvl="0" indent="-355600" rtl="0">
              <a:spcBef>
                <a:spcPts val="0"/>
              </a:spcBef>
              <a:buClr>
                <a:schemeClr val="accent2"/>
              </a:buClr>
              <a:buSzPct val="100000"/>
            </a:pPr>
            <a:r>
              <a:rPr lang="en" sz="2000" dirty="0">
                <a:solidFill>
                  <a:schemeClr val="accent2"/>
                </a:solidFill>
              </a:rPr>
              <a:t>Re-commit</a:t>
            </a:r>
            <a:r>
              <a:rPr lang="en" sz="2000" dirty="0">
                <a:solidFill>
                  <a:schemeClr val="dk1"/>
                </a:solidFill>
              </a:rPr>
              <a:t> </a:t>
            </a:r>
            <a:r>
              <a:rPr lang="en" sz="2000" dirty="0">
                <a:solidFill>
                  <a:schemeClr val="bg2"/>
                </a:solidFill>
              </a:rPr>
              <a:t>to advocating for full and equitable participation for each student </a:t>
            </a:r>
          </a:p>
          <a:p>
            <a:pPr marL="457200" lvl="0" indent="-355600" rtl="0">
              <a:spcBef>
                <a:spcPts val="0"/>
              </a:spcBef>
              <a:buClr>
                <a:schemeClr val="accent2"/>
              </a:buClr>
              <a:buSzPct val="100000"/>
            </a:pPr>
            <a:r>
              <a:rPr lang="en" sz="2000" dirty="0">
                <a:solidFill>
                  <a:schemeClr val="accent2"/>
                </a:solidFill>
              </a:rPr>
              <a:t>Promote</a:t>
            </a:r>
            <a:r>
              <a:rPr lang="en" sz="2000" dirty="0">
                <a:solidFill>
                  <a:schemeClr val="dk1"/>
                </a:solidFill>
              </a:rPr>
              <a:t> </a:t>
            </a:r>
            <a:r>
              <a:rPr lang="en" sz="2000" dirty="0">
                <a:solidFill>
                  <a:schemeClr val="bg2"/>
                </a:solidFill>
              </a:rPr>
              <a:t>a safe and secure campus environment for each student</a:t>
            </a:r>
          </a:p>
          <a:p>
            <a:pPr marL="457200" lvl="0" indent="-355600" rtl="0">
              <a:spcBef>
                <a:spcPts val="0"/>
              </a:spcBef>
              <a:buClr>
                <a:schemeClr val="accent2"/>
              </a:buClr>
              <a:buSzPct val="100000"/>
            </a:pPr>
            <a:r>
              <a:rPr lang="en" sz="2000" b="1" dirty="0">
                <a:solidFill>
                  <a:schemeClr val="accent2"/>
                </a:solidFill>
              </a:rPr>
              <a:t>Everyone has the right to be themselves</a:t>
            </a:r>
          </a:p>
        </p:txBody>
      </p:sp>
    </p:spTree>
  </p:cSld>
  <p:clrMapOvr>
    <a:masterClrMapping/>
  </p:clrMapOvr>
  <p:transition xmlns:p14="http://schemas.microsoft.com/office/powerpoint/2010/mai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Shape 304"/>
          <p:cNvSpPr txBox="1">
            <a:spLocks noGrp="1"/>
          </p:cNvSpPr>
          <p:nvPr>
            <p:ph type="body" idx="1"/>
          </p:nvPr>
        </p:nvSpPr>
        <p:spPr>
          <a:xfrm>
            <a:off x="717200" y="1273500"/>
            <a:ext cx="7742400" cy="3383700"/>
          </a:xfrm>
          <a:prstGeom prst="rect">
            <a:avLst/>
          </a:prstGeom>
        </p:spPr>
        <p:txBody>
          <a:bodyPr lIns="91425" tIns="91425" rIns="91425" bIns="91425" anchor="t" anchorCtr="0">
            <a:noAutofit/>
          </a:bodyPr>
          <a:lstStyle/>
          <a:p>
            <a:pPr marL="0" lvl="0" indent="0" rtl="0">
              <a:spcBef>
                <a:spcPts val="0"/>
              </a:spcBef>
              <a:buNone/>
            </a:pPr>
            <a:r>
              <a:rPr lang="en" sz="1400" b="1" dirty="0">
                <a:solidFill>
                  <a:schemeClr val="accent2"/>
                </a:solidFill>
              </a:rPr>
              <a:t>Sex: </a:t>
            </a:r>
            <a:r>
              <a:rPr lang="en" sz="1400" dirty="0"/>
              <a:t>biological classification of male or female (based on genetic or physiological features); as opposed to gender</a:t>
            </a:r>
          </a:p>
          <a:p>
            <a:pPr marL="0" lvl="0" indent="0" rtl="0">
              <a:spcBef>
                <a:spcPts val="0"/>
              </a:spcBef>
              <a:buNone/>
            </a:pPr>
            <a:r>
              <a:rPr lang="en" sz="1400" b="1" dirty="0">
                <a:solidFill>
                  <a:schemeClr val="accent2"/>
                </a:solidFill>
              </a:rPr>
              <a:t>Gender: </a:t>
            </a:r>
            <a:r>
              <a:rPr lang="en" sz="1400" dirty="0"/>
              <a:t>the socially constructed concepts of masculinity and femininity; the ‘appropriate’ qualities accompanying biological sex</a:t>
            </a:r>
          </a:p>
          <a:p>
            <a:pPr marL="0" lvl="0" indent="0" rtl="0">
              <a:spcBef>
                <a:spcPts val="0"/>
              </a:spcBef>
              <a:buNone/>
            </a:pPr>
            <a:r>
              <a:rPr lang="en" sz="1400" b="1" dirty="0">
                <a:solidFill>
                  <a:schemeClr val="accent2"/>
                </a:solidFill>
              </a:rPr>
              <a:t>Gender identity:</a:t>
            </a:r>
            <a:r>
              <a:rPr lang="en" sz="1400" dirty="0"/>
              <a:t> an individual’s inner sense of being male or female. Gender identity is not necessarily the same as assigned or presumed sex at birth</a:t>
            </a:r>
          </a:p>
          <a:p>
            <a:pPr marL="0" lvl="0" indent="0" rtl="0">
              <a:spcBef>
                <a:spcPts val="0"/>
              </a:spcBef>
              <a:buNone/>
            </a:pPr>
            <a:r>
              <a:rPr lang="en" sz="1400" b="1" dirty="0">
                <a:solidFill>
                  <a:schemeClr val="accent2"/>
                </a:solidFill>
              </a:rPr>
              <a:t>Gender expression:</a:t>
            </a:r>
            <a:r>
              <a:rPr lang="en" sz="1400" dirty="0"/>
              <a:t> the way a person expresses gender through dress, mannerisms, and other characteristics</a:t>
            </a:r>
          </a:p>
          <a:p>
            <a:pPr marL="0" lvl="0" indent="0" rtl="0">
              <a:spcBef>
                <a:spcPts val="0"/>
              </a:spcBef>
              <a:buNone/>
            </a:pPr>
            <a:r>
              <a:rPr lang="en" sz="1400" b="1" dirty="0">
                <a:solidFill>
                  <a:schemeClr val="accent2"/>
                </a:solidFill>
              </a:rPr>
              <a:t>Cisgender:</a:t>
            </a:r>
            <a:r>
              <a:rPr lang="en" sz="1400" dirty="0"/>
              <a:t> refers to people whose gender identity is the same as their assigned or presumed sex at birth</a:t>
            </a:r>
          </a:p>
          <a:p>
            <a:pPr marL="0" lvl="0" indent="0" rtl="0">
              <a:spcBef>
                <a:spcPts val="0"/>
              </a:spcBef>
              <a:buNone/>
            </a:pPr>
            <a:r>
              <a:rPr lang="en" sz="1400" b="1" dirty="0">
                <a:solidFill>
                  <a:schemeClr val="accent2"/>
                </a:solidFill>
              </a:rPr>
              <a:t>TGNC: </a:t>
            </a:r>
            <a:r>
              <a:rPr lang="en" sz="1400" b="1" dirty="0">
                <a:solidFill>
                  <a:srgbClr val="000000"/>
                </a:solidFill>
              </a:rPr>
              <a:t>Transgender </a:t>
            </a:r>
            <a:r>
              <a:rPr lang="en" sz="1400" dirty="0">
                <a:solidFill>
                  <a:schemeClr val="bg2"/>
                </a:solidFill>
              </a:rPr>
              <a:t>refers to people whose gender identity, one’s inner sense of being male, female, or something else, differs from their assigned or presumed sex at birth. </a:t>
            </a:r>
            <a:r>
              <a:rPr lang="en" sz="1400" b="1" dirty="0">
                <a:solidFill>
                  <a:srgbClr val="000000"/>
                </a:solidFill>
              </a:rPr>
              <a:t>Gender-non conforming (GNC)</a:t>
            </a:r>
            <a:r>
              <a:rPr lang="en" sz="1400" dirty="0">
                <a:solidFill>
                  <a:srgbClr val="1875BB"/>
                </a:solidFill>
              </a:rPr>
              <a:t> </a:t>
            </a:r>
            <a:r>
              <a:rPr lang="en" sz="1400" dirty="0">
                <a:solidFill>
                  <a:schemeClr val="bg2"/>
                </a:solidFill>
              </a:rPr>
              <a:t>people don’t meet society’s expectations of gender </a:t>
            </a:r>
            <a:r>
              <a:rPr lang="en" sz="1400" dirty="0" smtClean="0">
                <a:solidFill>
                  <a:schemeClr val="bg2"/>
                </a:solidFill>
              </a:rPr>
              <a:t>roles</a:t>
            </a:r>
            <a:endParaRPr lang="en" sz="1400" dirty="0">
              <a:solidFill>
                <a:schemeClr val="bg2"/>
              </a:solidFill>
            </a:endParaRPr>
          </a:p>
        </p:txBody>
      </p:sp>
      <p:sp>
        <p:nvSpPr>
          <p:cNvPr id="305" name="Shape 305"/>
          <p:cNvSpPr txBox="1">
            <a:spLocks noGrp="1"/>
          </p:cNvSpPr>
          <p:nvPr>
            <p:ph type="title"/>
          </p:nvPr>
        </p:nvSpPr>
        <p:spPr>
          <a:xfrm>
            <a:off x="717200" y="524011"/>
            <a:ext cx="7024799" cy="857400"/>
          </a:xfrm>
          <a:prstGeom prst="rect">
            <a:avLst/>
          </a:prstGeom>
        </p:spPr>
        <p:txBody>
          <a:bodyPr lIns="91425" tIns="91425" rIns="91425" bIns="91425" anchor="b" anchorCtr="0">
            <a:noAutofit/>
          </a:bodyPr>
          <a:lstStyle/>
          <a:p>
            <a:pPr lvl="0" rtl="0">
              <a:spcBef>
                <a:spcPts val="0"/>
              </a:spcBef>
              <a:buNone/>
            </a:pPr>
            <a:r>
              <a:rPr lang="en" dirty="0"/>
              <a:t>Distinguishing Definitions</a:t>
            </a:r>
          </a:p>
        </p:txBody>
      </p:sp>
    </p:spTree>
  </p:cSld>
  <p:clrMapOvr>
    <a:masterClrMapping/>
  </p:clrMapOvr>
  <p:transition xmlns:p14="http://schemas.microsoft.com/office/powerpoint/2010/main" spd="slow">
    <p:cut/>
  </p:transition>
</p:sld>
</file>

<file path=ppt/theme/theme1.xml><?xml version="1.0" encoding="utf-8"?>
<a:theme xmlns:a="http://schemas.openxmlformats.org/drawingml/2006/main" name="Austin">
  <a:themeElements>
    <a:clrScheme name="Concourse">
      <a:dk1>
        <a:srgbClr val="000000"/>
      </a:dk1>
      <a:lt1>
        <a:srgbClr val="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3920</Words>
  <Application>Microsoft Macintosh PowerPoint</Application>
  <PresentationFormat>On-screen Show (16:9)</PresentationFormat>
  <Paragraphs>340</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Austin</vt:lpstr>
      <vt:lpstr>StudentAffairs.com Case Study Competition</vt:lpstr>
      <vt:lpstr>Creating Trans*formational Spaces</vt:lpstr>
      <vt:lpstr>Introductions</vt:lpstr>
      <vt:lpstr>Pronouns</vt:lpstr>
      <vt:lpstr>Agenda</vt:lpstr>
      <vt:lpstr>Community Standards</vt:lpstr>
      <vt:lpstr>Examining Our Positionality</vt:lpstr>
      <vt:lpstr>Why We’re Here</vt:lpstr>
      <vt:lpstr>Distinguishing Definitions</vt:lpstr>
      <vt:lpstr>Words on the Wall Activity</vt:lpstr>
      <vt:lpstr>The Language of Social Justice</vt:lpstr>
      <vt:lpstr>What is Social Justice?</vt:lpstr>
      <vt:lpstr>Equality vs. Equity</vt:lpstr>
      <vt:lpstr>Campus Climate Survey Results</vt:lpstr>
      <vt:lpstr> Student Narratives</vt:lpstr>
      <vt:lpstr>What are their needs?</vt:lpstr>
      <vt:lpstr>Root Causes</vt:lpstr>
      <vt:lpstr>What are we doing well?</vt:lpstr>
      <vt:lpstr>What could we do better?</vt:lpstr>
      <vt:lpstr>Action: What can we do moving forward?</vt:lpstr>
      <vt:lpstr>Increasing Accountability</vt:lpstr>
      <vt:lpstr>Future Workshops</vt:lpstr>
      <vt:lpstr>PowerPoint Presentation</vt:lpstr>
      <vt:lpstr>References</vt:lpstr>
      <vt:lpstr>References (cont.)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StudentAffairs.com Case Study Competition</dc:title>
  <cp:lastModifiedBy>College of Education</cp:lastModifiedBy>
  <cp:revision>14</cp:revision>
  <dcterms:modified xsi:type="dcterms:W3CDTF">2016-02-27T03:02:15Z</dcterms:modified>
</cp:coreProperties>
</file>